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92" r:id="rId7"/>
    <p:sldId id="289" r:id="rId8"/>
    <p:sldId id="293" r:id="rId9"/>
    <p:sldId id="300" r:id="rId10"/>
    <p:sldId id="294" r:id="rId11"/>
    <p:sldId id="263" r:id="rId12"/>
    <p:sldId id="297" r:id="rId13"/>
    <p:sldId id="296" r:id="rId14"/>
    <p:sldId id="295" r:id="rId15"/>
    <p:sldId id="299" r:id="rId16"/>
    <p:sldId id="284" r:id="rId17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+mn-ea"/>
        <a:cs typeface="Arial" pitchFamily="34" charset="0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5C0"/>
    <a:srgbClr val="316B9B"/>
    <a:srgbClr val="234D6F"/>
    <a:srgbClr val="3470A2"/>
  </p:clrMru>
</p:presentationPr>
</file>

<file path=ppt/tableStyles.xml><?xml version="1.0" encoding="utf-8"?>
<a:tblStyleLst xmlns:a="http://schemas.openxmlformats.org/drawingml/2006/main" def="{51A3D26F-8938-46A5-AA87-D4B6643F9138}">
  <a:tblStyle styleId="{51A3D26F-8938-46A5-AA87-D4B6643F91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7" autoAdjust="0"/>
    <p:restoredTop sz="57371" autoAdjust="0"/>
  </p:normalViewPr>
  <p:slideViewPr>
    <p:cSldViewPr>
      <p:cViewPr>
        <p:scale>
          <a:sx n="70" d="100"/>
          <a:sy n="70" d="100"/>
        </p:scale>
        <p:origin x="-954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2000" b="1" i="0" u="none" strike="noStrike" kern="1200" spc="0" normalizeH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заявленных вакансий по уровню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квалификации,</a:t>
            </a:r>
          </a:p>
          <a:p>
            <a:pPr>
              <a:lnSpc>
                <a:spcPct val="80000"/>
              </a:lnSpc>
              <a:defRPr sz="2000" b="1" i="0" u="none" strike="noStrike" kern="1200" spc="0" normalizeH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ноября 2018 года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c:rich>
      </c:tx>
      <c:layout>
        <c:manualLayout>
          <c:xMode val="edge"/>
          <c:yMode val="edge"/>
          <c:x val="0.15155683184960142"/>
          <c:y val="3.2978839241520853E-4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9202807594028018"/>
          <c:y val="0.13354674428208191"/>
          <c:w val="0.67298986010101514"/>
          <c:h val="0.660291938212316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заявленных вакансий по уровню квалификации </c:v>
                </c:pt>
              </c:strCache>
            </c:strRef>
          </c:tx>
          <c:dPt>
            <c:idx val="0"/>
            <c:explosion val="7"/>
            <c:spPr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F9F-4AE1-AE56-3C49D304C522}"/>
              </c:ext>
            </c:extLst>
          </c:dPt>
          <c:dPt>
            <c:idx val="1"/>
            <c:spPr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9F-4AE1-AE56-3C49D304C522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ru-RU" sz="16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5525</a:t>
                    </a:r>
                    <a:endParaRPr lang="en-US" dirty="0"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F9F-4AE1-AE56-3C49D304C5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331212664404804"/>
                  <c:y val="-4.91690650724343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ru-RU" sz="16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9298</a:t>
                    </a:r>
                    <a:endParaRPr lang="en-US" dirty="0"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9F-4AE1-AE56-3C49D304C52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вакансии служащих</c:v>
                </c:pt>
                <c:pt idx="1">
                  <c:v>вакансии рабочих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5525</c:v>
                </c:pt>
                <c:pt idx="1">
                  <c:v>9298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9F-4AE1-AE56-3C49D304C522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5904097373525676E-3"/>
          <c:y val="0.83874996552858527"/>
          <c:w val="0.99840959026264531"/>
          <c:h val="0.14765763529782039"/>
        </c:manualLayout>
      </c:layout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solidFill>
      <a:srgbClr val="FFFFFF">
        <a:alpha val="3200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70000"/>
              </a:lnSpc>
              <a:defRPr sz="1100" b="1" i="0" u="none" strike="noStrike" kern="1200" spc="0" normalizeH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заявленных вакансий по уровню образования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>
              <a:lnSpc>
                <a:spcPct val="70000"/>
              </a:lnSpc>
              <a:defRPr sz="1100" b="1" i="0" u="none" strike="noStrike" kern="1200" spc="0" normalizeH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1 ноября 2018</a:t>
            </a:r>
            <a:endParaRPr lang="ru-RU" sz="11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c:rich>
      </c:tx>
      <c:layout>
        <c:manualLayout>
          <c:xMode val="edge"/>
          <c:yMode val="edge"/>
          <c:x val="0.15850204820023844"/>
          <c:y val="1.110464095992798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7504331783647997"/>
          <c:y val="0.13487233074731741"/>
          <c:w val="0.68966322118055268"/>
          <c:h val="0.6766507075733738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заявленных вакансий по уровню образования</c:v>
                </c:pt>
              </c:strCache>
            </c:strRef>
          </c:tx>
          <c:explosion val="2"/>
          <c:dPt>
            <c:idx val="0"/>
            <c:explosion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9A2-4753-9B56-955E8E3BB531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9A2-4753-9B56-955E8E3BB531}"/>
              </c:ext>
            </c:extLst>
          </c:dPt>
          <c:dPt>
            <c:idx val="2"/>
            <c:explosion val="3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9A2-4753-9B56-955E8E3BB531}"/>
              </c:ext>
            </c:extLst>
          </c:dPt>
          <c:dPt>
            <c:idx val="3"/>
            <c:explosion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9A2-4753-9B56-955E8E3BB531}"/>
              </c:ext>
            </c:extLst>
          </c:dPt>
          <c:dPt>
            <c:idx val="4"/>
            <c:explosion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9A2-4753-9B56-955E8E3BB53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1953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5844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9A2-4753-9B56-955E8E3BB53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3685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2662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defRPr>
                    </a:pPr>
                    <a:r>
                      <a:rPr lang="ru-RU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580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Высшее профессиональное</c:v>
                </c:pt>
                <c:pt idx="1">
                  <c:v>Среднее профессиональное</c:v>
                </c:pt>
                <c:pt idx="2">
                  <c:v>Основное общее (9 кл.)</c:v>
                </c:pt>
                <c:pt idx="3">
                  <c:v>Среднее общее (11 кл.)</c:v>
                </c:pt>
                <c:pt idx="4">
                  <c:v>Без требований к образованию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1953</c:v>
                </c:pt>
                <c:pt idx="1">
                  <c:v>5844</c:v>
                </c:pt>
                <c:pt idx="2">
                  <c:v>3685</c:v>
                </c:pt>
                <c:pt idx="3">
                  <c:v>2662</c:v>
                </c:pt>
                <c:pt idx="4">
                  <c:v>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A2-4753-9B56-955E8E3BB531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1613989619629068"/>
          <c:w val="0.9970297296001478"/>
          <c:h val="0.18336143939169694"/>
        </c:manualLayout>
      </c:layout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solidFill>
      <a:srgbClr val="FFFFFF">
        <a:alpha val="3200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21 w 120000"/>
              <a:gd name="T3" fmla="*/ 0 h 120000"/>
              <a:gd name="T4" fmla="*/ 309676821 w 120000"/>
              <a:gd name="T5" fmla="*/ 97983678 h 120000"/>
              <a:gd name="T6" fmla="*/ 0 w 120000"/>
              <a:gd name="T7" fmla="*/ 97983678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27" name="Shape 4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itchFamily="34" charset="0"/>
      <a:defRPr sz="1400">
        <a:solidFill>
          <a:srgbClr val="000000"/>
        </a:solidFill>
        <a:latin typeface="Arial"/>
        <a:ea typeface="Arial"/>
        <a:cs typeface="Arial"/>
        <a:sym typeface="Arial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uslugi.r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52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3251" name="Shape 523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Дорогие друзья!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Сегодня мы проводим 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Областной Урок 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занятости, его</a:t>
            </a:r>
            <a:r>
              <a:rPr lang="ru-RU" sz="1100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тема – «Вологодская область – территория твоих возможностей».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У каждого из вас наступит время, когда предстоит ответить на множество непростых вопросов: Какую профессию выбрать? Продолжить обучение в десятом классе или поступить в профессиональную образовательную организацию? Но в какую?</a:t>
            </a: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57200" marR="0" indent="-317500" algn="ctr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Вы живете в регионе, где каждый из вас может реализовать свой потенциал и знания, свои возможности.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Мы расскажем, в каких отраслях и профессиях, востребованных в Вологодской</a:t>
            </a:r>
            <a:r>
              <a:rPr lang="ru-RU" sz="1100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области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можно построить свою успешную карьеру, где получить образование и куда обратиться за необходимой информацией.</a:t>
            </a:r>
          </a:p>
          <a:p>
            <a:pPr algn="ctr" eaLnBrk="1" hangingPunct="1">
              <a:lnSpc>
                <a:spcPct val="115000"/>
              </a:lnSpc>
              <a:spcAft>
                <a:spcPts val="800"/>
              </a:spcAft>
              <a:buClrTx/>
              <a:buFontTx/>
              <a:buNone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Ваша задача – сделать свой выбор. Выбор будущей профессии, выбор жизненного пути.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От него во многом зависит не только ваше успешное будущее, но и будущее ваших детей, будущее региона, в котором вы сегодня</a:t>
            </a:r>
            <a:r>
              <a:rPr lang="ru-RU" sz="1100" baseline="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живете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ru-RU" sz="11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2467" name="Заметки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Данные об уровне заработной платы по востребованным в нашем регионе отраслям представлены на слайде. </a:t>
            </a:r>
          </a:p>
          <a:p>
            <a:pPr marL="0" indent="457200" algn="just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Средняя зарплата по Вологодской области в 2017 году составляла 31636 рублей. По данным</a:t>
            </a:r>
            <a:r>
              <a:rPr lang="ru-RU" altLang="ru-RU" baseline="0" dirty="0" smtClean="0">
                <a:latin typeface="Arial" pitchFamily="34" charset="0"/>
                <a:cs typeface="Arial" pitchFamily="34" charset="0"/>
              </a:rPr>
              <a:t> Вологдастата в августе 2018 года средняя заработная плата составила </a:t>
            </a:r>
            <a:r>
              <a:rPr lang="ru-RU" altLang="ru-RU" b="1" baseline="0" dirty="0" smtClean="0">
                <a:latin typeface="Arial" pitchFamily="34" charset="0"/>
                <a:cs typeface="Arial" pitchFamily="34" charset="0"/>
              </a:rPr>
              <a:t>34, 8 тысяч рублей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(при среднем уровне по России – 36,8 тысяч рублей). </a:t>
            </a:r>
          </a:p>
          <a:p>
            <a:pPr marL="0" indent="457200" algn="just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Наибольшая заработная плата регистрируется  у работников 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металлургического и химического комплексов</a:t>
            </a: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, она в 1,5 раза выше средней заработной платы по региону.</a:t>
            </a:r>
          </a:p>
          <a:p>
            <a:pPr marL="0" indent="457200" algn="just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До уровня средней заработной платы в регионе повышается заработная плата специалистов бюджетной сферы: здравоохранения, образования, культуры, социальных учреждений. </a:t>
            </a:r>
          </a:p>
          <a:p>
            <a:pPr marL="0" indent="457200" algn="just" eaLnBrk="1" hangingPunct="1"/>
            <a:r>
              <a:rPr lang="ru-RU" altLang="ru-RU" dirty="0" smtClean="0">
                <a:latin typeface="Arial" pitchFamily="34" charset="0"/>
                <a:cs typeface="Arial" pitchFamily="34" charset="0"/>
              </a:rPr>
              <a:t>Это всего лишь средняя заработная плата. Известно, что разница в оплате труда может очень значительной, как у работников разных отраслей, так и у работников одной профессии, но различной квалификации.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53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3491" name="Shape 537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Практически все востребованные профессии можно получить в колледжах и техникумах Вологодской области.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Вологодская область – регион профессионального образования, куда приезжает учиться молодежь из других регионов.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 нашей области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система среднего профессионального образования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представлена 36 государственными колледжами и техникумами. В них обучается порядка 22.5 тысяч студентов.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Подготовка рабочих и специалистов ведется по 120 направлениям для отраслей машиностроения, металлургии, химии, железнодорожного и автомобильного транспорта, строительства, легкой и текстильной промышленности, отрасли связи, сферы обслуживания, торговли и общественного питания, сельского и лесного хозяйства, энергетики, экономики, менеджмента, народных промыслов и др.</a:t>
            </a:r>
          </a:p>
          <a:p>
            <a:pPr marL="0" indent="457200" algn="just" eaLnBrk="1" hangingPunct="1">
              <a:buSzPts val="1400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Для выявления талантливой молодежи в колледжах проходят олимпиады по различным предметам, конкурсы профессионального мастерства. Ежегодно вологодские студенты становятся победителями конкурса профессионального мастерства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«Молодые профессионалы».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2018 году вологодские студенты колледжа связи и информационных технологий и строительного колледжа привезли 2 медали с VI Национального чемпионата «Молодые профессионалы» (WorldSkills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Russia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), который проходил в городе Южно-Сахалинске. </a:t>
            </a:r>
          </a:p>
          <a:p>
            <a:pPr marL="0" indent="457200" algn="just" eaLnBrk="1" hangingPunct="1">
              <a:buSzPts val="1400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Учась в колледжах нашего региона, вы тоже сможете проявить свои профессиональные возможности и таланты.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На высоком уровне осуществляется подготовка специалистов по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системе высшего образования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 В области расположены 5 </a:t>
            </a:r>
            <a:r>
              <a:rPr lang="ru-RU" sz="1100" dirty="0" smtClean="0">
                <a:latin typeface="Verdana" pitchFamily="34" charset="0"/>
                <a:cs typeface="Arial" pitchFamily="34" charset="0"/>
              </a:rPr>
              <a:t>государственных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вузов и 3 филиала </a:t>
            </a:r>
            <a:r>
              <a:rPr lang="ru-RU" sz="1100" dirty="0" smtClean="0">
                <a:latin typeface="Verdana" pitchFamily="34" charset="0"/>
                <a:cs typeface="Arial" pitchFamily="34" charset="0"/>
              </a:rPr>
              <a:t>федерального подчинения, 2 филиала негосударственного  высшего учебного заведения. Они осуществляют подготовку по 107 направлениям подготовки, в них обучается около 20,5 тысяч студентов.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Verdana" pitchFamily="34" charset="0"/>
                <a:cs typeface="Arial" pitchFamily="34" charset="0"/>
              </a:rPr>
              <a:t>Сегодня работодатели устанавливают спрос на специалистов, имеющих не одну, а несколько специальностей. Именно поэтому в колледжах и вузах во время обучения можно получить дополнительную профессию. Об этой возможности можно узнать в приемной комиссии каждой образовательной организации при поступлении, на сайте образовательной организации или участвуя в Днях открытых дверей, которые проходят ежегодно в марте-апреле.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Verdana" pitchFamily="34" charset="0"/>
                <a:cs typeface="Arial" pitchFamily="34" charset="0"/>
              </a:rPr>
              <a:t>Наличие</a:t>
            </a:r>
            <a:r>
              <a:rPr lang="ru-RU" sz="1100" baseline="0" dirty="0" smtClean="0">
                <a:latin typeface="Verdana" pitchFamily="34" charset="0"/>
                <a:cs typeface="Arial" pitchFamily="34" charset="0"/>
              </a:rPr>
              <a:t> среднего профессионального и высшего образования повышают шансы человека найти достойную и хорошо оплачиваемую работу. Вознаграждение за т</a:t>
            </a:r>
            <a:r>
              <a:rPr lang="ru-RU" sz="1100" dirty="0" smtClean="0">
                <a:latin typeface="Verdana" pitchFamily="34" charset="0"/>
                <a:cs typeface="Arial" pitchFamily="34" charset="0"/>
              </a:rPr>
              <a:t>руд работника,</a:t>
            </a:r>
            <a:r>
              <a:rPr lang="ru-RU" sz="1100" baseline="0" dirty="0" smtClean="0">
                <a:latin typeface="Verdana" pitchFamily="34" charset="0"/>
                <a:cs typeface="Arial" pitchFamily="34" charset="0"/>
              </a:rPr>
              <a:t> имеющего образование, как правило, оплачивается выше, чем труд  неквалифицированного работника без образования.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5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70659" name="Shape 564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Не стоит забывать, что ориентироваться при выбор профессии стоит не только на востребованность этой профессии на рынке труда, но и на то, насколько эта профессия или специальность соответствует вашим склонностям и способностям, вашим интересам. </a:t>
            </a:r>
          </a:p>
          <a:p>
            <a:pPr marL="0" indent="457200" algn="just"/>
            <a:r>
              <a:rPr lang="ru-RU" sz="110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Вы можете обратиться в службу занятости</a:t>
            </a:r>
            <a:r>
              <a:rPr lang="ru-RU" sz="110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 населения, специалисты </a:t>
            </a:r>
          </a:p>
          <a:p>
            <a:pPr marL="0" indent="457200" algn="just"/>
            <a:r>
              <a:rPr lang="ru-RU" sz="1100" b="1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1.Окажут государственную услугу </a:t>
            </a:r>
            <a:r>
              <a:rPr lang="ru-RU" sz="110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по профессиональной ориентации и проведет профессиональную консультацию</a:t>
            </a:r>
          </a:p>
          <a:p>
            <a:pPr marL="0" lvl="0" indent="457200" algn="just">
              <a:buNone/>
            </a:pPr>
            <a:r>
              <a:rPr lang="ru-RU" sz="1100" b="1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2. Организуют </a:t>
            </a:r>
            <a:r>
              <a:rPr lang="ru-RU" sz="110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профориентационное тестирование</a:t>
            </a:r>
          </a:p>
          <a:p>
            <a:pPr marL="0" lvl="0" indent="457200" algn="just">
              <a:buNone/>
            </a:pPr>
            <a:r>
              <a:rPr lang="ru-RU" sz="1100" b="1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3. Помогут определить колледж или ВУЗ </a:t>
            </a:r>
            <a:r>
              <a:rPr lang="ru-RU" sz="110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для поступления.</a:t>
            </a:r>
          </a:p>
          <a:p>
            <a:pPr marL="0" lvl="0" indent="457200" algn="just">
              <a:buNone/>
            </a:pPr>
            <a:r>
              <a:rPr lang="ru-RU" sz="1100" b="1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4. Проинформируют </a:t>
            </a:r>
            <a:r>
              <a:rPr lang="ru-RU" sz="1100" b="1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 </a:t>
            </a:r>
            <a:r>
              <a:rPr lang="ru-RU" sz="110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о вакансиях области и России,  о состоянии регионального рынка труда</a:t>
            </a:r>
          </a:p>
          <a:p>
            <a:pPr marL="0" lvl="0" indent="457200" algn="just"/>
            <a:endParaRPr lang="en-US" sz="1100" b="0" kern="120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 pitchFamily="34" charset="0"/>
            </a:endParaRPr>
          </a:p>
          <a:p>
            <a:pPr marL="0" indent="457200" algn="just" eaLnBrk="1" hangingPunct="1"/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Профессиональную консультацию в службе занятости города Вологды можно получить по адресу: ул. Конева, д.15, в других городах и муниципальных районах области - в отделениях занятости населения в рамках оказания государственной услуги по профессиональной ориентации. Услуга</a:t>
            </a:r>
            <a:r>
              <a:rPr lang="ru-RU" sz="1100" baseline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профориентации бесплатна.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При обращении достаточно иметь паспорт.</a:t>
            </a:r>
          </a:p>
          <a:p>
            <a:pPr marL="0" indent="0" algn="just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6563" name="Заметки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317500"/>
            <a:r>
              <a:rPr lang="ru-RU" dirty="0" smtClean="0">
                <a:latin typeface="Arial" pitchFamily="34" charset="0"/>
                <a:cs typeface="Arial" pitchFamily="34" charset="0"/>
              </a:rPr>
              <a:t>Все больше популярности  набирает общероссийский интернет-портал госуслуг. Помимо получения паспорта и множества других услуг, с его помощью вы сможете подать заявление на получение государственной услуги по профессиональной ориентации в электронном виде.</a:t>
            </a:r>
          </a:p>
          <a:p>
            <a:pPr marL="0" indent="317500"/>
            <a:r>
              <a:rPr lang="ru-RU" dirty="0" smtClean="0">
                <a:latin typeface="Arial" pitchFamily="34" charset="0"/>
                <a:cs typeface="Arial" pitchFamily="34" charset="0"/>
              </a:rPr>
              <a:t>Для этого необходимо зайти на сайт  </a:t>
            </a:r>
            <a:r>
              <a:rPr lang="en-US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  <a:hlinkClick r:id="rId3"/>
              </a:rPr>
              <a:t>www.gosuslugi.ru</a:t>
            </a:r>
            <a:r>
              <a:rPr lang="ru-RU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, авторизироваться, выбрать свой регион и найти услугу «Организация профессиональной ориентации». Нажав кнопку «Получить услугу» вы сможете не только получить приглашение на профессиональную консультацию в отделение занятости по месту жительства, но и пройти профориентационное тестирование по выбору профессии.</a:t>
            </a:r>
          </a:p>
          <a:p>
            <a:pPr marL="0" indent="31750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317500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72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5539" name="Shape 721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r>
              <a:rPr lang="ru-RU" sz="11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Чтобы правильно</a:t>
            </a:r>
            <a:r>
              <a:rPr lang="ru-RU" sz="11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 выбрать профессию, необходимо </a:t>
            </a:r>
            <a:r>
              <a:rPr lang="ru-RU" sz="11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уметь </a:t>
            </a:r>
            <a:r>
              <a:rPr lang="ru-RU" sz="1100" b="0" kern="1200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 самостоятельно</a:t>
            </a:r>
            <a:r>
              <a:rPr lang="ru-RU" sz="1100" b="0" kern="1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 pitchFamily="34" charset="0"/>
              </a:rPr>
              <a:t> находить информацию.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Интернет прочно вошёл в нашу жизнь, государство использует его для оказания своих услуг.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 2016 года в сети Интернет функционирует государственный портал «Работа в России». Портал представляет собой универсальную базу, в которой представлены сведения о рабочих местах во всех регионах страны. Есть возможность связаться с работодателем для уточнения информации, разместить резюме и пройти собеседование дистанционно.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Пользуясь Порталом, Вы найдете информацию о вакансиях Вологодской области, узнаете уровень заработной платы по той или иной профессии. Описание каждой вакансий содержит требования к работнику. Эта информация пригодится вам в дальнейшем при выборе профессии. Информация постоянно обновляется, поддерживается в актуальном состоянии.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Все сервисы портала "Работа в России" бесплатны и для соискателей, и для работодателей.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На профориентационном региональном Портале «</a:t>
            </a:r>
            <a:r>
              <a:rPr lang="ru-RU" sz="11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Компас-Про</a:t>
            </a:r>
            <a:r>
              <a:rPr lang="ru-RU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» в разделе «Электронный паспорт карьеры» вы сможете познакомиться с информацией о ведущих отраслях экономики, с описанием профессий, и даже пройти профориентационное тестирование.</a:t>
            </a:r>
          </a:p>
          <a:p>
            <a:pPr marL="0" indent="457200" algn="just" eaLnBrk="1" hangingPunct="1">
              <a:buSzPts val="1400"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457200" algn="just" eaLnBrk="1" hangingPunct="1">
              <a:buSzPts val="1400"/>
            </a:pPr>
            <a:endParaRPr lang="ru-RU" sz="1100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Подведем итог нашего</a:t>
            </a:r>
            <a:r>
              <a:rPr lang="ru-RU" baseline="0" dirty="0" smtClean="0"/>
              <a:t> Урока</a:t>
            </a:r>
            <a:r>
              <a:rPr lang="ru-RU" dirty="0" smtClean="0"/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Выбирая п</a:t>
            </a:r>
            <a:r>
              <a:rPr lang="ru-RU" baseline="0" dirty="0" smtClean="0"/>
              <a:t>рофессию, запомните главное:</a:t>
            </a:r>
          </a:p>
          <a:p>
            <a:pPr marL="4826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baseline="0" dirty="0" smtClean="0"/>
              <a:t>Необходимо знать  и учитывать свои склонности, способности и интересы. Разобраться в них вам помогут профконсультанты службы занятости.</a:t>
            </a:r>
          </a:p>
          <a:p>
            <a:pPr marL="4826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dirty="0" smtClean="0"/>
              <a:t>Не следуйте за «модой»</a:t>
            </a:r>
            <a:r>
              <a:rPr lang="ru-RU" baseline="0" dirty="0" smtClean="0"/>
              <a:t> на профессию. С помощью специалистов службы занятости и электронных сервисов следите за тем, какие профессии и отрасти востребованы на рынке труда нашего региона.</a:t>
            </a:r>
          </a:p>
          <a:p>
            <a:pPr marL="4826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baseline="0" dirty="0" smtClean="0"/>
              <a:t>Выбирайте профессию самостоятельно, а не «за компанию» с другом или под влиянием родителей. Ведь работать по профессии придется вам. А если профессия окажется не подходящей, время на ее получение будет потеряно.</a:t>
            </a:r>
          </a:p>
          <a:p>
            <a:pPr marL="4826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baseline="0" dirty="0" smtClean="0"/>
          </a:p>
          <a:p>
            <a:pPr marL="0" indent="450000"/>
            <a:r>
              <a:rPr lang="ru-RU" dirty="0" smtClean="0"/>
              <a:t>Если вы оцените свои возм</a:t>
            </a:r>
            <a:r>
              <a:rPr lang="ru-RU" baseline="0" dirty="0" smtClean="0"/>
              <a:t>ожности </a:t>
            </a:r>
            <a:r>
              <a:rPr lang="ru-RU" baseline="0" dirty="0" smtClean="0"/>
              <a:t>и </a:t>
            </a:r>
            <a:r>
              <a:rPr lang="ru-RU" baseline="0" dirty="0" smtClean="0"/>
              <a:t>способности при </a:t>
            </a:r>
            <a:r>
              <a:rPr lang="ru-RU" baseline="0" dirty="0" smtClean="0"/>
              <a:t>помощи </a:t>
            </a:r>
            <a:r>
              <a:rPr lang="ru-RU" baseline="0" dirty="0" smtClean="0"/>
              <a:t>специалиста и учтете информацию </a:t>
            </a:r>
            <a:r>
              <a:rPr lang="ru-RU" baseline="0" dirty="0" smtClean="0"/>
              <a:t>о рынке труда и востребованных отраслях и </a:t>
            </a:r>
            <a:r>
              <a:rPr lang="ru-RU" baseline="0" dirty="0" smtClean="0"/>
              <a:t>специальностях ваш ПРОФЕССИОНАЛЬНЫЙ </a:t>
            </a:r>
            <a:r>
              <a:rPr lang="ru-RU" baseline="0" dirty="0" smtClean="0"/>
              <a:t>ВЫБОР БУДЕТ ВЕРНЫМ</a:t>
            </a:r>
            <a:r>
              <a:rPr lang="ru-RU" baseline="0" dirty="0" smtClean="0"/>
              <a:t>. </a:t>
            </a:r>
            <a:endParaRPr lang="ru-RU" baseline="0" dirty="0" smtClean="0"/>
          </a:p>
          <a:p>
            <a:pPr marL="0" indent="450000"/>
            <a:r>
              <a:rPr lang="ru-RU" baseline="0" dirty="0" smtClean="0"/>
              <a:t> </a:t>
            </a:r>
            <a:r>
              <a:rPr lang="ru-RU" baseline="0" dirty="0" smtClean="0"/>
              <a:t>Помните, </a:t>
            </a:r>
            <a:r>
              <a:rPr lang="ru-RU" baseline="0" dirty="0" smtClean="0"/>
              <a:t>от </a:t>
            </a:r>
            <a:r>
              <a:rPr lang="ru-RU" baseline="0" dirty="0" smtClean="0"/>
              <a:t>вашего решения </a:t>
            </a:r>
            <a:r>
              <a:rPr lang="ru-RU" baseline="0" dirty="0" smtClean="0"/>
              <a:t>зависит будущее. </a:t>
            </a:r>
            <a:r>
              <a:rPr lang="ru-RU" baseline="0" dirty="0" smtClean="0"/>
              <a:t>Ваше </a:t>
            </a:r>
            <a:r>
              <a:rPr lang="ru-RU" baseline="0" dirty="0" smtClean="0"/>
              <a:t>будущее и будущее региона, в котором </a:t>
            </a:r>
            <a:r>
              <a:rPr lang="ru-RU" baseline="0" dirty="0" smtClean="0"/>
              <a:t>вы живете </a:t>
            </a:r>
            <a:r>
              <a:rPr lang="ru-RU" baseline="0" dirty="0" smtClean="0"/>
              <a:t>и где </a:t>
            </a:r>
            <a:r>
              <a:rPr lang="ru-RU" baseline="0" dirty="0" smtClean="0"/>
              <a:t>сможете </a:t>
            </a:r>
            <a:r>
              <a:rPr lang="ru-RU" baseline="0" dirty="0" smtClean="0"/>
              <a:t>реализовать все свои возможности</a:t>
            </a:r>
            <a:r>
              <a:rPr lang="ru-RU" baseline="0" dirty="0" smtClean="0"/>
              <a:t>.</a:t>
            </a:r>
          </a:p>
          <a:p>
            <a:pPr marL="0" indent="450000"/>
            <a:r>
              <a:rPr lang="ru-RU" baseline="0" dirty="0" smtClean="0"/>
              <a:t>Желаем удачи в выборе профессии!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75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0115" name="Shape 753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457200" algn="just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64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4275" name="Shape 6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Вологодская область расположена на севере Российской Федерации. По площади является одной из крупных областей нашей страны</a:t>
            </a:r>
            <a:r>
              <a:rPr lang="ru-RU" sz="11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и составляет почти 1% ее территории (144,5 тыс. кв. км.).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Численность населения составляет порядка 1,2 миллиона человек. Это 0,8% численности всего населения, проживающего на территории России.</a:t>
            </a:r>
          </a:p>
          <a:p>
            <a:pPr marL="0" indent="457200"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Наша область включает в себя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4 города областного значения (Вологда, Череповец, Великий Устюг, Сокол)  и 26 муниципальных района. </a:t>
            </a:r>
          </a:p>
          <a:p>
            <a:pPr marL="0" indent="457200"/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52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5299" name="Shape 528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Регион, в котором вы живете, имеет богатое культурно-историческое наследие. 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История освоения нашего края началась более 25 тыс. лет назад. На территории области находится 13 исторических поселений (среди них Белозерск, Вологда, Вытегра, Грязовец, Кириллов и другие). На их территории расположено более 3,5 тысяч а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рхитектурных памятников, градостроительных ансамблей и комплексов, которые являются памятниками истории и культуры, а также сохранившиеся природные ландшафты и древний культурный слой земли, представляющий археологическую и историческую ценность. 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Культурная составляющая региона представлена музеями, театрами и музыкальными филармониями. 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Вологодские художественные промыслы — одна из важнейших составляющих культуры Вологодчины. Они имеют глубокие исторические корни и основаны на преемственности поколений. Наибольшей популярностью среди них пользуется вологодское кружево.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550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6323" name="Shape 551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Не каждый регион может гордиться наличием фирменного бренда. В Вологодской области их немало. 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Это, прежде всего, бренд «Вологодская область-душа русского севера» с изображением птицы - символа души и духа.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Красный цвет исполнения бренда ассоциируется с мужеством и доблестью земляков, понятием «красивый, прекрасный», а белый - это чистые и благородные помыслы вологжан, олицетворение света, чистоты и святости. 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Товарный знак «Настоящий Вологодский продукт», который был зарегистрирован в 2002 году. известен далеко за пределами области. Знак присваивается только сертифицированным товарам, работам и услугам.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Это гарантия качества пищевой продукции, произведенной на территории Вологодской области предприятиями агропромышленного комплекса.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Вологда по праву считается кружевной столицей России. Кружевоплетение занимает особое место в экономике и культуре Вологодской области. Ведущий бренд региона – «Вологодское кружево». Музей кружева в городе Вологде остается одним из самых посещаемых музеев региона (посещаемость – около 40 тысяч человек в год). В рейтинге крупнейшего туристического сообщества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TripAdvisor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Музей кружева занимает 9 место, войдя в десятку лучших музеев России.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Кроме того,  Вологодская область входит в межрегиональный туристский проект «Серебряное ожерелье России», состоящий из комплекса маршрутов, объединяющих исторические города и областные центры 11-ти субъектов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Северо-Запада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России. 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Эти и другие бренды отражают развитие ведущих отраслей экономики региона.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54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57347" name="Shape 5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 eaLnBrk="1" hangingPunct="1">
              <a:buSzPts val="1400"/>
            </a:pP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Рассмотрим ведущие отрасли экономики нашего региона.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Основа экономики Вологодчины - это промышленность, доля которой в структуре более 40%. Вологодская области входит в двадцатку среди субъектов по объему продукции промышленного производства на душу населения. Ведущими видами деятельности промышленного производства являются: металлургическое производство, производство машин и оборудования, обработка древесины и производство изделий из дерева, а также производство пищевых продуктов.</a:t>
            </a:r>
          </a:p>
          <a:p>
            <a:pPr marL="0" indent="457200" algn="just" eaLnBrk="1" hangingPunct="1">
              <a:buSzPts val="1400"/>
            </a:pP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К приоритетным отраслям региона отнесены 8 основных кластеров. В этих отраслях находят свое применение новые технологии, поэтому именно здесь нужны  грамотные молодые специалисты.</a:t>
            </a:r>
            <a:r>
              <a:rPr lang="ru-RU" altLang="ru-RU" sz="11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457200" algn="just" eaLnBrk="1" hangingPunct="1">
              <a:buSzPts val="1400"/>
            </a:pP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 eaLnBrk="1" hangingPunct="1">
              <a:buSzPts val="1400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Металлургия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является одной из экономико-образующих отраслей в нашем регионе. Каждая седьмая тонна российского проката и стали производится в Вологодской области.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 настоящее время в отрасли реализуются различные инвестиционные проекты, одним из которых является строительство комплекса покрытий металла в объемом инвестиций более 7 миллиардов рублей. Очевидно, что и в настоящее время и в ближайшем будущем отрасль будет нуждаться в квалифицированных рабочих и специалистах. </a:t>
            </a:r>
          </a:p>
          <a:p>
            <a:pPr marL="0" indent="457200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eaLnBrk="1" hangingPunct="1">
              <a:buSzPts val="1400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Химическая промышленность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представлена предприятиями холдинга «ФосАгро», где выпускают минеральные, фосфорные, азотные и калийные удобрения. Каждая 8 тонна минеральных удобрений производится в нашей области. </a:t>
            </a:r>
          </a:p>
          <a:p>
            <a:pPr marL="0" indent="457200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 настоящее время компания ФосАгро реализует проект по строительству новых мощностей удобрений. Общий объем инвестиций на создание новых производств – более 70 миллиардов рублей. </a:t>
            </a:r>
          </a:p>
          <a:p>
            <a:pPr marL="0" indent="457200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 eaLnBrk="1" hangingPunct="1">
              <a:buSzPts val="1400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Лесопромышленный комплекс -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занимает значительное место в экономике большинства муниципальных районов области. Наша область на 80 % покрыта лесами. Каждый 11 кубометр клееной фанеры производится в нашей области.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На данный момент на территории области реализуется 22 приоритетных инвестиционных проекта в области освоения лесов. Среди них – строительство фанерного завода и комплекса по глубокой переработке древесины в городе Сокол, строительство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деревообрабатывающего цеха в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Сямженском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районе и другие.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 eaLnBrk="1" hangingPunct="1">
              <a:buSzPts val="1400"/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Вологодская область – «молочный регион». Бренд «Вологодское масло» известен далеко за пределами Российской Федерации. Проекты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Молочного кластера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продолжают традиции региона, связанные с производством и переработкой молока.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В настоящее  время планируется реализация инвестиционного проекта по строительству завода по производству молочной продукции и строительству завода по производству полутвердых и твердых сыров в деревне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Лесково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Вологодского района.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0" indent="457200" algn="just" eaLnBrk="1" hangingPunct="1">
              <a:buClrTx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Каждый четвертый подшипник и каждый третий колесный трактор в РФ производится на территории Вологодской области. Среди инвестиционных проектов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Машиностроения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– строительство завода по производству высокоточных подшипников в городе Вологде. </a:t>
            </a:r>
          </a:p>
          <a:p>
            <a:pPr marL="0" indent="457200" algn="just" eaLnBrk="1" hangingPunct="1">
              <a:buSzPts val="1400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Туризм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является перспективным направлением развития региона, при этом Вологодская область занимает 11 место в России по туристскому потенциалу, где более 70% туристов посещают города Вологда и Череповец, Кирилловский и Великоустюгский районы.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итогам российского конкурса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Geographic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Traveler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Awards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– 2016 Вологодская область одержала победу в номинации «Российский экологический отдых».</a:t>
            </a:r>
          </a:p>
          <a:p>
            <a:pPr marL="0" indent="457200" algn="just" eaLnBrk="1" hangingPunct="1">
              <a:buClrTx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Агропромышленный комплекс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занимается производством молочной продукции и мясным животноводством. Перспективными направлениями являются переработка ягод, овощей, фруктов, грибов, производство соков, детских каш. </a:t>
            </a:r>
          </a:p>
          <a:p>
            <a:pPr marL="0" indent="457200" algn="just" eaLnBrk="1" hangingPunct="1">
              <a:buClrTx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Один из трендов региональной экономики является развитие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Кластера информационных технологий.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Крупнейшие проекты в этой сфере - строительство детского технопарка в г. Череповце, открытие нового центра обработки данных в Инжиниринговом центре «ФосАгро». </a:t>
            </a:r>
          </a:p>
          <a:p>
            <a:pPr marL="0" indent="457200" algn="just" eaLnBrk="1" hangingPunct="1">
              <a:buClrTx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58371" name="Заметки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На территории области расположено множество крупных предприятий и организаций ведущих отраслей экономики.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Отрасль  металлургии  представлена Череповецким металлургическим комбинатом компании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«Северсталь».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Одно из ключевых предприятий химической промышленности - компания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«Апатит» группы компаний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Фосагро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(г. Череповец). 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Поскольку более 80% территории области занимают лесные ресурсы, предприятий в этой отрасли немало. 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Большая часть крупных предприятий входят в три лесопромышленных холдинга: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Вологодские лесопромышленники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(АО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Австрофор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ООО «Харовсклеспром», ООО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Верховажьелес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ООО «Вожега-лес», ООО «ЛДК №2», ООО «Ломоватка-Лес», АО «Онегалеспром»),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Группа компаний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Сегежа»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(АО ЛПК «Кипелово», АО «Сокольский ДОК», ПАО «Сокольский ЦБК»)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Лесохозяйственный холдинг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Череповецлес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 (ПАО «Бабаевский ЛПХ», АО «Белозерский ЛПХ», ООО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Белозерсклес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ОАО «Вашкинский ЛПХ»). 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Всего в регионе: 50 крупных  лесозаготовительных предприятий; 30 крупных предприятий по производству пиломатериалов; 7 комбинатов по производству фанеры, ДСП; 15 предприятий деревянного домостроения; 19 предприятий по производству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биотоплива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 2 целлюлозно-бумажных комбината в городе Соколе (ООО «Сухонский картонно-бумажный комбинат» и ПАО «Сокольский целлюлозно-бумажный комбинат).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 Крупнейшие работодатели молочного кластера в области – более 30 племенных организаций по разведению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крупного-рогатого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скота, молочные комбинаты и маслозаводы. Например,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ОАО «Северное молоко»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(г. Грязовец),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Вологодский молочный комбинат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др.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В настоящее время в отрасли машиностроения зарегистрировано более 700 предприятий. Самые крупные из них - предприятие оборонно-промышленного комплекса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ОАО «Вологодский оптико-механический завод» и ОАО «Вологодский подшипниковый завод».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К организациям туристического кластера относятся туристические компании и организации, способствующие привлечению туристов в наш регион. Среди них - индивидуальные предприниматели, предприятия народно-художественных промыслов, интерактивные детские музеи, организации активного отдыха, гостиничного и ресторанного бизнеса.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Развивая агропромышленный комплекс региона, практически в каждом районе действуют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сельскохозяйственные производственные кооперативы и колхозы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Сегодня это предприятия, использующие современное технологическое оборудование.  Среди них – Племзавод «Майский» в Вологодском районе, Племзавод «Заря» в Грязовецком районе.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За последние 3 года число компаний в сфере информационных технологий в области возросло более чем  в 10 раз. Среди них: «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Playrix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»,  «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R-Style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Softlab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другие.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cs typeface="Arial" pitchFamily="34" charset="0"/>
              </a:rPr>
              <a:t>Это неполный перечень компаний и предприятий, осуществляющих свою деятельность на территории области в различных сферах. Сфера образования представлена школами, детскими садами, организациями дополнительного образования. В сфере здравоохранения осуществляют свою деятельность больницы, аптеки, медицинские центры. И каждая отрасль нуждается в специалистах различных профессий. </a:t>
            </a:r>
          </a:p>
          <a:p>
            <a:pPr marL="0" indent="457200" algn="just" eaLnBrk="1" hangingPunct="1">
              <a:buSzPts val="1400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Очевидно, что для развития тех или иных отраслей экономики и реализации инвестиционных проектов требуется привлечение молодых перспективных кадров.</a:t>
            </a:r>
          </a:p>
          <a:p>
            <a:pPr marL="0" indent="457200" algn="just" eaLnBrk="1" hangingPunct="1">
              <a:buSzPts val="1400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Каждый из вас получит профессию и  выйдет на рынок труда не завтра, а в ближайшие 5-7 лет.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Зная о</a:t>
            </a:r>
            <a:r>
              <a:rPr lang="ru-RU" sz="1400" baseline="0" dirty="0" smtClean="0">
                <a:latin typeface="Arial" pitchFamily="34" charset="0"/>
                <a:cs typeface="Arial" pitchFamily="34" charset="0"/>
              </a:rPr>
              <a:t> перспективах развития экономики региона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вы сможете выбрать</a:t>
            </a:r>
            <a:r>
              <a:rPr lang="ru-RU" sz="1400" baseline="0" dirty="0" smtClean="0">
                <a:latin typeface="Arial" pitchFamily="34" charset="0"/>
                <a:cs typeface="Arial" pitchFamily="34" charset="0"/>
              </a:rPr>
              <a:t> ту профессию, которая будет востребована в будущем. 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Именно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специалисты этих отраслей особенно востребованы на предприятиях и в организациях области сейчас и в будущем.</a:t>
            </a:r>
          </a:p>
          <a:p>
            <a:pPr marL="0" indent="457200" algn="just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5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0419" name="Shape 564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При выборе будущей</a:t>
            </a:r>
            <a:r>
              <a:rPr lang="ru-RU" altLang="ru-RU" sz="1100" baseline="0" dirty="0" smtClean="0">
                <a:latin typeface="Arial" pitchFamily="34" charset="0"/>
                <a:cs typeface="Arial" pitchFamily="34" charset="0"/>
              </a:rPr>
              <a:t> профессии обязательно нужно  знать, что такое 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рынок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труда.</a:t>
            </a:r>
          </a:p>
          <a:p>
            <a:pPr marL="0" indent="457200" algn="just" eaLnBrk="1" hangingPunct="1"/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Рынок</a:t>
            </a:r>
            <a:r>
              <a:rPr lang="ru-RU" altLang="ru-RU" sz="1100" b="1" baseline="0" dirty="0" smtClean="0">
                <a:latin typeface="Arial" pitchFamily="34" charset="0"/>
                <a:cs typeface="Arial" pitchFamily="34" charset="0"/>
              </a:rPr>
              <a:t> труда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– это то место, где работники «продают» свою рабочую силу, а работодатели эту рабочую силу «покупают». Вознаграждение за рабочую силу называется заработной платой. </a:t>
            </a:r>
          </a:p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Уровень заработной платы напрямую </a:t>
            </a:r>
            <a:r>
              <a:rPr lang="ru-RU" alt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зависит о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т востребованности того или иного специалиста, от наличия у него необходимых компетенций (навыков, умений, знаний). </a:t>
            </a:r>
          </a:p>
          <a:p>
            <a:pPr marL="0" indent="457200" algn="just" eaLnBrk="1" hangingPunct="1">
              <a:buSzPts val="1400"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Потребность работодателя в рабочей силе определяет спрос на того или иного специалиста. Существует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три варианта отношений между спросом и предложением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на рынке труда: </a:t>
            </a:r>
          </a:p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Спрос на профессию превышает предложение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, т.е. число заявок от работодателей превышает число людей, желающих работать по этой профессии (врач, каменщик). Если ты врач или каменщик – можешь выбирать для себя рабочее место. </a:t>
            </a:r>
          </a:p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2. Самый тревожный третий вариант, когда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численность специалистов превышает спрос. 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Количество желающих работать по профессии больше, чем количество рабочих мест у работодателей. Пример профессий – юристы и экономисты. Вакансий по этим профессиям немного, а работодателям чаще всего требуются опытные специалисты этих профессий. </a:t>
            </a:r>
          </a:p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Спрос на профессию отсутствует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, т.е. отсутствуют заявки работодателей региона на эту профессию (например, шахтер). </a:t>
            </a:r>
          </a:p>
          <a:p>
            <a:pPr marL="0" indent="457200" algn="just" eaLnBrk="1" hangingPunct="1"/>
            <a:r>
              <a:rPr lang="ru-RU" sz="1100" dirty="0" smtClean="0">
                <a:latin typeface="Arial" pitchFamily="34" charset="0"/>
                <a:cs typeface="Arial" pitchFamily="34" charset="0"/>
              </a:rPr>
              <a:t>Распространенная ошибка при выборе профессии – отождествление понятий «спрос на профессию» и «популярность профессии». Часто молодые люди выбирают престижную и популярную на их взгляд профессию, не учитывая реальный спрос на нее. </a:t>
            </a:r>
          </a:p>
          <a:p>
            <a:pPr marL="0" indent="457200" algn="just" eaLnBrk="1" hangingPunct="1"/>
            <a:r>
              <a:rPr lang="ru-RU" sz="1100" dirty="0" smtClean="0">
                <a:latin typeface="Arial" pitchFamily="34" charset="0"/>
                <a:cs typeface="Arial" pitchFamily="34" charset="0"/>
              </a:rPr>
              <a:t>Запомните, что популярность профессии – это стремление большого количества людей ее приобрести, и далеко не всегда эти профессии пользуются такой же популярностью на рынке труда. Реальная ценность профессии часто не соответствует её престижности.</a:t>
            </a:r>
          </a:p>
          <a:p>
            <a:pPr marL="0" indent="457200" algn="just" eaLnBrk="1" hangingPunct="1"/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Стоит учитывать, что рынок труда постоянно меняется. Актуальной информацией о том, какие специалисты требуются на рынке труда, владеет государственная служба занятости населения. 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1443" name="Заметки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 eaLnBrk="1" hangingPunct="1">
              <a:buSzPts val="1400"/>
            </a:pP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Рассмотрим, специалисты каких профессий на рынке труда востребованы в нашей области.</a:t>
            </a:r>
          </a:p>
          <a:p>
            <a:pPr marL="0" indent="457200" algn="just" eaLnBrk="1" hangingPunct="1">
              <a:buSzPts val="1400"/>
            </a:pP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 Вологодской области утвержден региональный ТОП-60 востребованных специальностей, требующих среднего профессионального образования. Он содержит наиболее перспективные профессии нашего региона. Помимо традиционных профессий, в ТОП-60 вошли такие редкие специальности, как мобильный робототехник, специалист по аддитивным технологиям, </a:t>
            </a:r>
            <a:r>
              <a:rPr lang="ru-RU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мехатроник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техник по композитным материалам. </a:t>
            </a:r>
            <a:endParaRPr lang="ru-RU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Все профессии регионального ТОП-60 условно можно разделить на несколько групп по отраслям.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Самую большую группу востребованных профессий, вошедших в ТОП, составляют рабочие профессии и специальности 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в сфере промышленного производства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. Некоторые из них представлены на слайде. 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Особое значение отводится специалистам 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IT-отрасли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. В регионе сейчас и в ближайшем будущем будут востребованы администраторы баз данных, программисты, разработчики </a:t>
            </a:r>
            <a:r>
              <a:rPr lang="ru-RU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Web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мультимедийных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приложений, сетевой и системный администраторы, специалисты по информационным ресурсам (системам), специалисты по обслуживанию телекоммуникаций, техники по защите информации.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Вошли в ТОП-60 и профессии 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в сфере услуг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: косметолог, парикмахер, повар-кондитер, пекарь, специалист в области гостиничного бизнеса и туризма.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Отдельно стоит отметить и специальности, связанные с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автотехникой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и ремонтом автомобилей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, а также с 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лесозаготовкой и деревообработкой. </a:t>
            </a:r>
          </a:p>
          <a:p>
            <a:pPr marL="0" indent="457200" algn="just"/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Перечень содержит и ряд профессий по другим отраслям (</a:t>
            </a:r>
            <a:r>
              <a:rPr lang="ru-RU" dirty="0" err="1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мехатроник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, медицинская сестра и т.д.).</a:t>
            </a:r>
          </a:p>
          <a:p>
            <a:pPr marL="0" indent="457200" algn="just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54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68611" name="Shape 5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457200" algn="just"/>
            <a:r>
              <a:rPr lang="ru-RU" sz="1100" dirty="0" smtClean="0"/>
              <a:t>По состоянию на 1 ноября 2018 года </a:t>
            </a:r>
            <a:r>
              <a:rPr lang="ru-RU" sz="1100" dirty="0" smtClean="0"/>
              <a:t>в государственную службы занятости работодателями </a:t>
            </a:r>
            <a:r>
              <a:rPr lang="ru-RU" sz="1100" dirty="0" smtClean="0"/>
              <a:t>области заявлено более</a:t>
            </a:r>
            <a:r>
              <a:rPr lang="ru-RU" sz="1100" baseline="0" dirty="0" smtClean="0"/>
              <a:t> </a:t>
            </a:r>
            <a:r>
              <a:rPr lang="ru-RU" sz="1100" dirty="0" smtClean="0"/>
              <a:t>14 тысяч вакантных рабочих </a:t>
            </a:r>
            <a:r>
              <a:rPr lang="ru-RU" sz="1100" dirty="0" smtClean="0"/>
              <a:t>мест по востребованным</a:t>
            </a:r>
            <a:r>
              <a:rPr lang="ru-RU" sz="1100" baseline="0" dirty="0" smtClean="0"/>
              <a:t> профессиям региона</a:t>
            </a:r>
            <a:r>
              <a:rPr lang="ru-RU" sz="1100" dirty="0" smtClean="0"/>
              <a:t>.</a:t>
            </a:r>
            <a:endParaRPr lang="ru-RU" sz="1100" dirty="0" smtClean="0"/>
          </a:p>
          <a:p>
            <a:pPr marL="0" indent="457200" algn="just"/>
            <a:r>
              <a:rPr lang="ru-RU" sz="1100" dirty="0" smtClean="0"/>
              <a:t>Доля рабочих профессиям составляет более 9 тысяч единиц или 63</a:t>
            </a:r>
            <a:r>
              <a:rPr lang="ru-RU" sz="1100" baseline="0" dirty="0" smtClean="0"/>
              <a:t> </a:t>
            </a:r>
            <a:r>
              <a:rPr lang="ru-RU" sz="1100" dirty="0" smtClean="0"/>
              <a:t>% от общего количества заявленных вакансий и более 5,5 тысяч вакансий или 37%  - это служащие. </a:t>
            </a:r>
          </a:p>
          <a:p>
            <a:pPr marL="0" indent="457200" algn="just"/>
            <a:r>
              <a:rPr lang="ru-RU" sz="1100" dirty="0" smtClean="0"/>
              <a:t>Основную массу составляют рабочие места, требующие среднего профессионального образования (5844 единицы). Количество вакансий, требующих наличия среднего общего образования (11 классов) составляет 2662 единицы, высшего профессионального образования –</a:t>
            </a:r>
            <a:r>
              <a:rPr lang="ru-RU" sz="1100" baseline="0" dirty="0" smtClean="0"/>
              <a:t> 1953. </a:t>
            </a:r>
          </a:p>
          <a:p>
            <a:pPr marL="0" indent="457200" algn="just"/>
            <a:r>
              <a:rPr lang="ru-RU" sz="1100" baseline="0" dirty="0" smtClean="0"/>
              <a:t>Вакансии</a:t>
            </a:r>
            <a:r>
              <a:rPr lang="ru-RU" sz="1100" dirty="0" smtClean="0"/>
              <a:t>, требующие основного общего образования (9 классов) насчитывают 3685 единиц, без требований к образованию – 580 единиц. </a:t>
            </a:r>
            <a:r>
              <a:rPr lang="ru-RU" sz="1100" dirty="0" smtClean="0"/>
              <a:t>Это </a:t>
            </a:r>
            <a:r>
              <a:rPr lang="ru-RU" sz="1100" baseline="0" dirty="0" smtClean="0"/>
              <a:t>вакансии подсобного </a:t>
            </a:r>
            <a:r>
              <a:rPr lang="ru-RU" sz="1100" baseline="0" dirty="0" smtClean="0"/>
              <a:t>рабочего, рабочего по благоустройству территории, уборке </a:t>
            </a:r>
            <a:r>
              <a:rPr lang="ru-RU" sz="1100" baseline="0" dirty="0" smtClean="0"/>
              <a:t>помещений. </a:t>
            </a:r>
          </a:p>
          <a:p>
            <a:pPr marL="0" indent="457200" algn="just"/>
            <a:r>
              <a:rPr lang="ru-RU" sz="1100" baseline="0" dirty="0" smtClean="0"/>
              <a:t>Труд неквалифицированных работников, как правило, низко оплачиваем.</a:t>
            </a:r>
            <a:endParaRPr lang="ru-RU" sz="1100" dirty="0" smtClean="0"/>
          </a:p>
          <a:p>
            <a:pPr marL="0" indent="457200" eaLnBrk="1" hangingPunct="1"/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marL="0" indent="457200" eaLnBrk="1" hangingPunct="1"/>
            <a:endParaRPr lang="ru-RU" sz="11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3"/>
          <p:cNvSpPr>
            <a:spLocks/>
          </p:cNvSpPr>
          <p:nvPr/>
        </p:nvSpPr>
        <p:spPr bwMode="auto">
          <a:xfrm>
            <a:off x="723900" y="4219575"/>
            <a:ext cx="795338" cy="985838"/>
          </a:xfrm>
          <a:custGeom>
            <a:avLst/>
            <a:gdLst>
              <a:gd name="T0" fmla="*/ 459207 w 15884"/>
              <a:gd name="T1" fmla="*/ 227667 h 19698"/>
              <a:gd name="T2" fmla="*/ 442683 w 15884"/>
              <a:gd name="T3" fmla="*/ 240479 h 19698"/>
              <a:gd name="T4" fmla="*/ 503320 w 15884"/>
              <a:gd name="T5" fmla="*/ 214804 h 19698"/>
              <a:gd name="T6" fmla="*/ 490452 w 15884"/>
              <a:gd name="T7" fmla="*/ 378160 h 19698"/>
              <a:gd name="T8" fmla="*/ 466568 w 15884"/>
              <a:gd name="T9" fmla="*/ 367149 h 19698"/>
              <a:gd name="T10" fmla="*/ 582283 w 15884"/>
              <a:gd name="T11" fmla="*/ 334118 h 19698"/>
              <a:gd name="T12" fmla="*/ 259021 w 15884"/>
              <a:gd name="T13" fmla="*/ 380012 h 19698"/>
              <a:gd name="T14" fmla="*/ 260873 w 15884"/>
              <a:gd name="T15" fmla="*/ 233172 h 19698"/>
              <a:gd name="T16" fmla="*/ 380244 w 15884"/>
              <a:gd name="T17" fmla="*/ 422252 h 19698"/>
              <a:gd name="T18" fmla="*/ 211252 w 15884"/>
              <a:gd name="T19" fmla="*/ 229468 h 19698"/>
              <a:gd name="T20" fmla="*/ 137797 w 15884"/>
              <a:gd name="T21" fmla="*/ 392874 h 19698"/>
              <a:gd name="T22" fmla="*/ 536367 w 15884"/>
              <a:gd name="T23" fmla="*/ 291878 h 19698"/>
              <a:gd name="T24" fmla="*/ 519844 w 15884"/>
              <a:gd name="T25" fmla="*/ 124819 h 19698"/>
              <a:gd name="T26" fmla="*/ 371081 w 15884"/>
              <a:gd name="T27" fmla="*/ 444273 h 19698"/>
              <a:gd name="T28" fmla="*/ 435323 w 15884"/>
              <a:gd name="T29" fmla="*/ 363496 h 19698"/>
              <a:gd name="T30" fmla="*/ 589644 w 15884"/>
              <a:gd name="T31" fmla="*/ 394726 h 19698"/>
              <a:gd name="T32" fmla="*/ 512483 w 15884"/>
              <a:gd name="T33" fmla="*/ 497523 h 19698"/>
              <a:gd name="T34" fmla="*/ 598807 w 15884"/>
              <a:gd name="T35" fmla="*/ 396527 h 19698"/>
              <a:gd name="T36" fmla="*/ 369228 w 15884"/>
              <a:gd name="T37" fmla="*/ 493820 h 19698"/>
              <a:gd name="T38" fmla="*/ 382097 w 15884"/>
              <a:gd name="T39" fmla="*/ 559933 h 19698"/>
              <a:gd name="T40" fmla="*/ 461060 w 15884"/>
              <a:gd name="T41" fmla="*/ 453431 h 19698"/>
              <a:gd name="T42" fmla="*/ 314099 w 15884"/>
              <a:gd name="T43" fmla="*/ 521396 h 19698"/>
              <a:gd name="T44" fmla="*/ 626346 w 15884"/>
              <a:gd name="T45" fmla="*/ 495672 h 19698"/>
              <a:gd name="T46" fmla="*/ 558399 w 15884"/>
              <a:gd name="T47" fmla="*/ 596618 h 19698"/>
              <a:gd name="T48" fmla="*/ 299428 w 15884"/>
              <a:gd name="T49" fmla="*/ 501177 h 19698"/>
              <a:gd name="T50" fmla="*/ 242497 w 15884"/>
              <a:gd name="T51" fmla="*/ 611332 h 19698"/>
              <a:gd name="T52" fmla="*/ 334328 w 15884"/>
              <a:gd name="T53" fmla="*/ 508534 h 19698"/>
              <a:gd name="T54" fmla="*/ 494107 w 15884"/>
              <a:gd name="T55" fmla="*/ 545219 h 19698"/>
              <a:gd name="T56" fmla="*/ 473928 w 15884"/>
              <a:gd name="T57" fmla="*/ 633353 h 19698"/>
              <a:gd name="T58" fmla="*/ 681475 w 15884"/>
              <a:gd name="T59" fmla="*/ 649868 h 19698"/>
              <a:gd name="T60" fmla="*/ 281052 w 15884"/>
              <a:gd name="T61" fmla="*/ 657225 h 19698"/>
              <a:gd name="T62" fmla="*/ 573120 w 15884"/>
              <a:gd name="T63" fmla="*/ 633353 h 19698"/>
              <a:gd name="T64" fmla="*/ 705359 w 15884"/>
              <a:gd name="T65" fmla="*/ 655374 h 19698"/>
              <a:gd name="T66" fmla="*/ 260873 w 15884"/>
              <a:gd name="T67" fmla="*/ 644363 h 19698"/>
              <a:gd name="T68" fmla="*/ 369228 w 15884"/>
              <a:gd name="T69" fmla="*/ 600321 h 19698"/>
              <a:gd name="T70" fmla="*/ 532712 w 15884"/>
              <a:gd name="T71" fmla="*/ 642561 h 19698"/>
              <a:gd name="T72" fmla="*/ 455552 w 15884"/>
              <a:gd name="T73" fmla="*/ 747161 h 19698"/>
              <a:gd name="T74" fmla="*/ 405931 w 15884"/>
              <a:gd name="T75" fmla="*/ 725140 h 19698"/>
              <a:gd name="T76" fmla="*/ 326968 w 15884"/>
              <a:gd name="T77" fmla="*/ 750864 h 19698"/>
              <a:gd name="T78" fmla="*/ 400423 w 15884"/>
              <a:gd name="T79" fmla="*/ 695762 h 19698"/>
              <a:gd name="T80" fmla="*/ 314099 w 15884"/>
              <a:gd name="T81" fmla="*/ 805917 h 19698"/>
              <a:gd name="T82" fmla="*/ 426160 w 15884"/>
              <a:gd name="T83" fmla="*/ 736150 h 19698"/>
              <a:gd name="T84" fmla="*/ 736554 w 15884"/>
              <a:gd name="T85" fmla="*/ 787549 h 19698"/>
              <a:gd name="T86" fmla="*/ 644722 w 15884"/>
              <a:gd name="T87" fmla="*/ 844453 h 19698"/>
              <a:gd name="T88" fmla="*/ 602462 w 15884"/>
              <a:gd name="T89" fmla="*/ 870178 h 19698"/>
              <a:gd name="T90" fmla="*/ 556546 w 15884"/>
              <a:gd name="T91" fmla="*/ 886694 h 19698"/>
              <a:gd name="T92" fmla="*/ 506975 w 15884"/>
              <a:gd name="T93" fmla="*/ 892199 h 19698"/>
              <a:gd name="T94" fmla="*/ 743914 w 15884"/>
              <a:gd name="T95" fmla="*/ 611332 h 19698"/>
              <a:gd name="T96" fmla="*/ 653936 w 15884"/>
              <a:gd name="T97" fmla="*/ 807769 h 19698"/>
              <a:gd name="T98" fmla="*/ 271889 w 15884"/>
              <a:gd name="T99" fmla="*/ 923429 h 19698"/>
              <a:gd name="T100" fmla="*/ 29442 w 15884"/>
              <a:gd name="T101" fmla="*/ 302888 h 19698"/>
              <a:gd name="T102" fmla="*/ 101045 w 15884"/>
              <a:gd name="T103" fmla="*/ 165207 h 19698"/>
              <a:gd name="T104" fmla="*/ 501468 w 15884"/>
              <a:gd name="T105" fmla="*/ 917923 h 19698"/>
              <a:gd name="T106" fmla="*/ 431668 w 15884"/>
              <a:gd name="T107" fmla="*/ 925230 h 19698"/>
              <a:gd name="T108" fmla="*/ 413291 w 15884"/>
              <a:gd name="T109" fmla="*/ 921577 h 19698"/>
              <a:gd name="T110" fmla="*/ 389407 w 15884"/>
              <a:gd name="T111" fmla="*/ 958312 h 19698"/>
              <a:gd name="T112" fmla="*/ 325115 w 15884"/>
              <a:gd name="T113" fmla="*/ 963817 h 19698"/>
              <a:gd name="T114" fmla="*/ 415144 w 15884"/>
              <a:gd name="T115" fmla="*/ 20169 h 19698"/>
              <a:gd name="T116" fmla="*/ 1903 w 15884"/>
              <a:gd name="T117" fmla="*/ 245984 h 19698"/>
              <a:gd name="T118" fmla="*/ 222268 w 15884"/>
              <a:gd name="T119" fmla="*/ 892199 h 19698"/>
              <a:gd name="T120" fmla="*/ 374736 w 15884"/>
              <a:gd name="T121" fmla="*/ 982185 h 19698"/>
              <a:gd name="T122" fmla="*/ 778814 w 15884"/>
              <a:gd name="T123" fmla="*/ 789401 h 19698"/>
              <a:gd name="T124" fmla="*/ 589644 w 15884"/>
              <a:gd name="T125" fmla="*/ 115660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Shape 164"/>
          <p:cNvSpPr>
            <a:spLocks/>
          </p:cNvSpPr>
          <p:nvPr/>
        </p:nvSpPr>
        <p:spPr bwMode="auto">
          <a:xfrm>
            <a:off x="-58738" y="3052763"/>
            <a:ext cx="782638" cy="890587"/>
          </a:xfrm>
          <a:custGeom>
            <a:avLst/>
            <a:gdLst>
              <a:gd name="T0" fmla="*/ 486851 w 15627"/>
              <a:gd name="T1" fmla="*/ 115678 h 17792"/>
              <a:gd name="T2" fmla="*/ 512594 w 15627"/>
              <a:gd name="T3" fmla="*/ 99160 h 17792"/>
              <a:gd name="T4" fmla="*/ 176390 w 15627"/>
              <a:gd name="T5" fmla="*/ 53259 h 17792"/>
              <a:gd name="T6" fmla="*/ 229678 w 15627"/>
              <a:gd name="T7" fmla="*/ 143259 h 17792"/>
              <a:gd name="T8" fmla="*/ 260879 w 15627"/>
              <a:gd name="T9" fmla="*/ 135901 h 17792"/>
              <a:gd name="T10" fmla="*/ 220463 w 15627"/>
              <a:gd name="T11" fmla="*/ 80840 h 17792"/>
              <a:gd name="T12" fmla="*/ 749584 w 15627"/>
              <a:gd name="T13" fmla="*/ 213036 h 17792"/>
              <a:gd name="T14" fmla="*/ 698149 w 15627"/>
              <a:gd name="T15" fmla="*/ 242369 h 17792"/>
              <a:gd name="T16" fmla="*/ 734859 w 15627"/>
              <a:gd name="T17" fmla="*/ 251579 h 17792"/>
              <a:gd name="T18" fmla="*/ 782638 w 15627"/>
              <a:gd name="T19" fmla="*/ 224048 h 17792"/>
              <a:gd name="T20" fmla="*/ 112084 w 15627"/>
              <a:gd name="T21" fmla="*/ 372763 h 17792"/>
              <a:gd name="T22" fmla="*/ 50 w 15627"/>
              <a:gd name="T23" fmla="*/ 429676 h 17792"/>
              <a:gd name="T24" fmla="*/ 123103 w 15627"/>
              <a:gd name="T25" fmla="*/ 392935 h 17792"/>
              <a:gd name="T26" fmla="*/ 330694 w 15627"/>
              <a:gd name="T27" fmla="*/ 398442 h 17792"/>
              <a:gd name="T28" fmla="*/ 389491 w 15627"/>
              <a:gd name="T29" fmla="*/ 438836 h 17792"/>
              <a:gd name="T30" fmla="*/ 448288 w 15627"/>
              <a:gd name="T31" fmla="*/ 449849 h 17792"/>
              <a:gd name="T32" fmla="*/ 472177 w 15627"/>
              <a:gd name="T33" fmla="*/ 415010 h 17792"/>
              <a:gd name="T34" fmla="*/ 413380 w 15627"/>
              <a:gd name="T35" fmla="*/ 413158 h 17792"/>
              <a:gd name="T36" fmla="*/ 356437 w 15627"/>
              <a:gd name="T37" fmla="*/ 409454 h 17792"/>
              <a:gd name="T38" fmla="*/ 637499 w 15627"/>
              <a:gd name="T39" fmla="*/ 561873 h 17792"/>
              <a:gd name="T40" fmla="*/ 705461 w 15627"/>
              <a:gd name="T41" fmla="*/ 627996 h 17792"/>
              <a:gd name="T42" fmla="*/ 679769 w 15627"/>
              <a:gd name="T43" fmla="*/ 580243 h 17792"/>
              <a:gd name="T44" fmla="*/ 477686 w 15627"/>
              <a:gd name="T45" fmla="*/ 170789 h 17792"/>
              <a:gd name="T46" fmla="*/ 600789 w 15627"/>
              <a:gd name="T47" fmla="*/ 266245 h 17792"/>
              <a:gd name="T48" fmla="*/ 620972 w 15627"/>
              <a:gd name="T49" fmla="*/ 407652 h 17792"/>
              <a:gd name="T50" fmla="*/ 479539 w 15627"/>
              <a:gd name="T51" fmla="*/ 602267 h 17792"/>
              <a:gd name="T52" fmla="*/ 429908 w 15627"/>
              <a:gd name="T53" fmla="*/ 583897 h 17792"/>
              <a:gd name="T54" fmla="*/ 455650 w 15627"/>
              <a:gd name="T55" fmla="*/ 470071 h 17792"/>
              <a:gd name="T56" fmla="*/ 325185 w 15627"/>
              <a:gd name="T57" fmla="*/ 670193 h 17792"/>
              <a:gd name="T58" fmla="*/ 327038 w 15627"/>
              <a:gd name="T59" fmla="*/ 435182 h 17792"/>
              <a:gd name="T60" fmla="*/ 301296 w 15627"/>
              <a:gd name="T61" fmla="*/ 661033 h 17792"/>
              <a:gd name="T62" fmla="*/ 231531 w 15627"/>
              <a:gd name="T63" fmla="*/ 604120 h 17792"/>
              <a:gd name="T64" fmla="*/ 209445 w 15627"/>
              <a:gd name="T65" fmla="*/ 341529 h 17792"/>
              <a:gd name="T66" fmla="*/ 290278 w 15627"/>
              <a:gd name="T67" fmla="*/ 200172 h 17792"/>
              <a:gd name="T68" fmla="*/ 231531 w 15627"/>
              <a:gd name="T69" fmla="*/ 677551 h 17792"/>
              <a:gd name="T70" fmla="*/ 437270 w 15627"/>
              <a:gd name="T71" fmla="*/ 732612 h 17792"/>
              <a:gd name="T72" fmla="*/ 402362 w 15627"/>
              <a:gd name="T73" fmla="*/ 752834 h 17792"/>
              <a:gd name="T74" fmla="*/ 181899 w 15627"/>
              <a:gd name="T75" fmla="*/ 692217 h 17792"/>
              <a:gd name="T76" fmla="*/ 224169 w 15627"/>
              <a:gd name="T77" fmla="*/ 804241 h 17792"/>
              <a:gd name="T78" fmla="*/ 244352 w 15627"/>
              <a:gd name="T79" fmla="*/ 807895 h 17792"/>
              <a:gd name="T80" fmla="*/ 371111 w 15627"/>
              <a:gd name="T81" fmla="*/ 767501 h 17792"/>
              <a:gd name="T82" fmla="*/ 442779 w 15627"/>
              <a:gd name="T83" fmla="*/ 811599 h 17792"/>
              <a:gd name="T84" fmla="*/ 172734 w 15627"/>
              <a:gd name="T85" fmla="*/ 752834 h 17792"/>
              <a:gd name="T86" fmla="*/ 207642 w 15627"/>
              <a:gd name="T87" fmla="*/ 723452 h 17792"/>
              <a:gd name="T88" fmla="*/ 275604 w 15627"/>
              <a:gd name="T89" fmla="*/ 804241 h 17792"/>
              <a:gd name="T90" fmla="*/ 281113 w 15627"/>
              <a:gd name="T91" fmla="*/ 828118 h 17792"/>
              <a:gd name="T92" fmla="*/ 292131 w 15627"/>
              <a:gd name="T93" fmla="*/ 846488 h 17792"/>
              <a:gd name="T94" fmla="*/ 323382 w 15627"/>
              <a:gd name="T95" fmla="*/ 863006 h 17792"/>
              <a:gd name="T96" fmla="*/ 338056 w 15627"/>
              <a:gd name="T97" fmla="*/ 145061 h 17792"/>
              <a:gd name="T98" fmla="*/ 209445 w 15627"/>
              <a:gd name="T99" fmla="*/ 255233 h 17792"/>
              <a:gd name="T100" fmla="*/ 198427 w 15627"/>
              <a:gd name="T101" fmla="*/ 466417 h 17792"/>
              <a:gd name="T102" fmla="*/ 172734 w 15627"/>
              <a:gd name="T103" fmla="*/ 664687 h 17792"/>
              <a:gd name="T104" fmla="*/ 159863 w 15627"/>
              <a:gd name="T105" fmla="*/ 727106 h 17792"/>
              <a:gd name="T106" fmla="*/ 174537 w 15627"/>
              <a:gd name="T107" fmla="*/ 780365 h 17792"/>
              <a:gd name="T108" fmla="*/ 203936 w 15627"/>
              <a:gd name="T109" fmla="*/ 833624 h 17792"/>
              <a:gd name="T110" fmla="*/ 264585 w 15627"/>
              <a:gd name="T111" fmla="*/ 870365 h 17792"/>
              <a:gd name="T112" fmla="*/ 358290 w 15627"/>
              <a:gd name="T113" fmla="*/ 881377 h 17792"/>
              <a:gd name="T114" fmla="*/ 446435 w 15627"/>
              <a:gd name="T115" fmla="*/ 839130 h 17792"/>
              <a:gd name="T116" fmla="*/ 468471 w 15627"/>
              <a:gd name="T117" fmla="*/ 763847 h 17792"/>
              <a:gd name="T118" fmla="*/ 462962 w 15627"/>
              <a:gd name="T119" fmla="*/ 703279 h 17792"/>
              <a:gd name="T120" fmla="*/ 589721 w 15627"/>
              <a:gd name="T121" fmla="*/ 515972 h 17792"/>
              <a:gd name="T122" fmla="*/ 652223 w 15627"/>
              <a:gd name="T123" fmla="*/ 372763 h 17792"/>
              <a:gd name="T124" fmla="*/ 569537 w 15627"/>
              <a:gd name="T125" fmla="*/ 190962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Shape 165"/>
          <p:cNvSpPr>
            <a:spLocks/>
          </p:cNvSpPr>
          <p:nvPr/>
        </p:nvSpPr>
        <p:spPr bwMode="auto">
          <a:xfrm>
            <a:off x="4024313" y="3422650"/>
            <a:ext cx="371475" cy="809625"/>
          </a:xfrm>
          <a:custGeom>
            <a:avLst/>
            <a:gdLst>
              <a:gd name="T0" fmla="*/ 156339 w 7411"/>
              <a:gd name="T1" fmla="*/ 264387 h 16178"/>
              <a:gd name="T2" fmla="*/ 172880 w 7411"/>
              <a:gd name="T3" fmla="*/ 293763 h 16178"/>
              <a:gd name="T4" fmla="*/ 176540 w 7411"/>
              <a:gd name="T5" fmla="*/ 40436 h 16178"/>
              <a:gd name="T6" fmla="*/ 80952 w 7411"/>
              <a:gd name="T7" fmla="*/ 7357 h 16178"/>
              <a:gd name="T8" fmla="*/ 90124 w 7411"/>
              <a:gd name="T9" fmla="*/ 319436 h 16178"/>
              <a:gd name="T10" fmla="*/ 108520 w 7411"/>
              <a:gd name="T11" fmla="*/ 299268 h 16178"/>
              <a:gd name="T12" fmla="*/ 88270 w 7411"/>
              <a:gd name="T13" fmla="*/ 1852 h 16178"/>
              <a:gd name="T14" fmla="*/ 237241 w 7411"/>
              <a:gd name="T15" fmla="*/ 95486 h 16178"/>
              <a:gd name="T16" fmla="*/ 246414 w 7411"/>
              <a:gd name="T17" fmla="*/ 337802 h 16178"/>
              <a:gd name="T18" fmla="*/ 259296 w 7411"/>
              <a:gd name="T19" fmla="*/ 95486 h 16178"/>
              <a:gd name="T20" fmla="*/ 314433 w 7411"/>
              <a:gd name="T21" fmla="*/ 135872 h 16178"/>
              <a:gd name="T22" fmla="*/ 307115 w 7411"/>
              <a:gd name="T23" fmla="*/ 398357 h 16178"/>
              <a:gd name="T24" fmla="*/ 327315 w 7411"/>
              <a:gd name="T25" fmla="*/ 264387 h 16178"/>
              <a:gd name="T26" fmla="*/ 163658 w 7411"/>
              <a:gd name="T27" fmla="*/ 394703 h 16178"/>
              <a:gd name="T28" fmla="*/ 137943 w 7411"/>
              <a:gd name="T29" fmla="*/ 407565 h 16178"/>
              <a:gd name="T30" fmla="*/ 204108 w 7411"/>
              <a:gd name="T31" fmla="*/ 479129 h 16178"/>
              <a:gd name="T32" fmla="*/ 224359 w 7411"/>
              <a:gd name="T33" fmla="*/ 497495 h 16178"/>
              <a:gd name="T34" fmla="*/ 272178 w 7411"/>
              <a:gd name="T35" fmla="*/ 519515 h 16178"/>
              <a:gd name="T36" fmla="*/ 297892 w 7411"/>
              <a:gd name="T37" fmla="*/ 536030 h 16178"/>
              <a:gd name="T38" fmla="*/ 240900 w 7411"/>
              <a:gd name="T39" fmla="*/ 475476 h 16178"/>
              <a:gd name="T40" fmla="*/ 316288 w 7411"/>
              <a:gd name="T41" fmla="*/ 473624 h 16178"/>
              <a:gd name="T42" fmla="*/ 347565 w 7411"/>
              <a:gd name="T43" fmla="*/ 569110 h 16178"/>
              <a:gd name="T44" fmla="*/ 316288 w 7411"/>
              <a:gd name="T45" fmla="*/ 697575 h 16178"/>
              <a:gd name="T46" fmla="*/ 233532 w 7411"/>
              <a:gd name="T47" fmla="*/ 760031 h 16178"/>
              <a:gd name="T48" fmla="*/ 242754 w 7411"/>
              <a:gd name="T49" fmla="*/ 706783 h 16178"/>
              <a:gd name="T50" fmla="*/ 222504 w 7411"/>
              <a:gd name="T51" fmla="*/ 739812 h 16178"/>
              <a:gd name="T52" fmla="*/ 191276 w 7411"/>
              <a:gd name="T53" fmla="*/ 767337 h 16178"/>
              <a:gd name="T54" fmla="*/ 194935 w 7411"/>
              <a:gd name="T55" fmla="*/ 723298 h 16178"/>
              <a:gd name="T56" fmla="*/ 126916 w 7411"/>
              <a:gd name="T57" fmla="*/ 782050 h 16178"/>
              <a:gd name="T58" fmla="*/ 171026 w 7411"/>
              <a:gd name="T59" fmla="*/ 725149 h 16178"/>
              <a:gd name="T60" fmla="*/ 152630 w 7411"/>
              <a:gd name="T61" fmla="*/ 712288 h 16178"/>
              <a:gd name="T62" fmla="*/ 80952 w 7411"/>
              <a:gd name="T63" fmla="*/ 760031 h 16178"/>
              <a:gd name="T64" fmla="*/ 139798 w 7411"/>
              <a:gd name="T65" fmla="*/ 684763 h 16178"/>
              <a:gd name="T66" fmla="*/ 75438 w 7411"/>
              <a:gd name="T67" fmla="*/ 741664 h 16178"/>
              <a:gd name="T68" fmla="*/ 115889 w 7411"/>
              <a:gd name="T69" fmla="*/ 653535 h 16178"/>
              <a:gd name="T70" fmla="*/ 49674 w 7411"/>
              <a:gd name="T71" fmla="*/ 719644 h 16178"/>
              <a:gd name="T72" fmla="*/ 95638 w 7411"/>
              <a:gd name="T73" fmla="*/ 615001 h 16178"/>
              <a:gd name="T74" fmla="*/ 53383 w 7411"/>
              <a:gd name="T75" fmla="*/ 637020 h 16178"/>
              <a:gd name="T76" fmla="*/ 66215 w 7411"/>
              <a:gd name="T77" fmla="*/ 603991 h 16178"/>
              <a:gd name="T78" fmla="*/ 68069 w 7411"/>
              <a:gd name="T79" fmla="*/ 578268 h 16178"/>
              <a:gd name="T80" fmla="*/ 36792 w 7411"/>
              <a:gd name="T81" fmla="*/ 585624 h 16178"/>
              <a:gd name="T82" fmla="*/ 75438 w 7411"/>
              <a:gd name="T83" fmla="*/ 547090 h 16178"/>
              <a:gd name="T84" fmla="*/ 53383 w 7411"/>
              <a:gd name="T85" fmla="*/ 541585 h 16178"/>
              <a:gd name="T86" fmla="*/ 55187 w 7411"/>
              <a:gd name="T87" fmla="*/ 528723 h 16178"/>
              <a:gd name="T88" fmla="*/ 136089 w 7411"/>
              <a:gd name="T89" fmla="*/ 508505 h 16178"/>
              <a:gd name="T90" fmla="*/ 185763 w 7411"/>
              <a:gd name="T91" fmla="*/ 438743 h 16178"/>
              <a:gd name="T92" fmla="*/ 150826 w 7411"/>
              <a:gd name="T93" fmla="*/ 378189 h 16178"/>
              <a:gd name="T94" fmla="*/ 101152 w 7411"/>
              <a:gd name="T95" fmla="*/ 413070 h 16178"/>
              <a:gd name="T96" fmla="*/ 80952 w 7411"/>
              <a:gd name="T97" fmla="*/ 418575 h 16178"/>
              <a:gd name="T98" fmla="*/ 115889 w 7411"/>
              <a:gd name="T99" fmla="*/ 491991 h 16178"/>
              <a:gd name="T100" fmla="*/ 29473 w 7411"/>
              <a:gd name="T101" fmla="*/ 519515 h 16178"/>
              <a:gd name="T102" fmla="*/ 50 w 7411"/>
              <a:gd name="T103" fmla="*/ 627862 h 16178"/>
              <a:gd name="T104" fmla="*/ 55187 w 7411"/>
              <a:gd name="T105" fmla="*/ 767337 h 16178"/>
              <a:gd name="T106" fmla="*/ 174735 w 7411"/>
              <a:gd name="T107" fmla="*/ 807723 h 16178"/>
              <a:gd name="T108" fmla="*/ 286864 w 7411"/>
              <a:gd name="T109" fmla="*/ 750822 h 16178"/>
              <a:gd name="T110" fmla="*/ 362252 w 7411"/>
              <a:gd name="T111" fmla="*/ 648030 h 16178"/>
              <a:gd name="T112" fmla="*/ 364107 w 7411"/>
              <a:gd name="T113" fmla="*/ 521367 h 16178"/>
              <a:gd name="T114" fmla="*/ 299746 w 7411"/>
              <a:gd name="T115" fmla="*/ 429585 h 16178"/>
              <a:gd name="T116" fmla="*/ 196790 w 7411"/>
              <a:gd name="T117" fmla="*/ 414922 h 16178"/>
              <a:gd name="T118" fmla="*/ 174735 w 7411"/>
              <a:gd name="T119" fmla="*/ 438743 h 16178"/>
              <a:gd name="T120" fmla="*/ 110375 w 7411"/>
              <a:gd name="T121" fmla="*/ 444248 h 16178"/>
              <a:gd name="T122" fmla="*/ 163658 w 7411"/>
              <a:gd name="T123" fmla="*/ 424080 h 16178"/>
              <a:gd name="T124" fmla="*/ 183908 w 7411"/>
              <a:gd name="T125" fmla="*/ 374535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Shape 166"/>
          <p:cNvSpPr>
            <a:spLocks/>
          </p:cNvSpPr>
          <p:nvPr/>
        </p:nvSpPr>
        <p:spPr bwMode="auto">
          <a:xfrm>
            <a:off x="3078163" y="3128963"/>
            <a:ext cx="730250" cy="895350"/>
          </a:xfrm>
          <a:custGeom>
            <a:avLst/>
            <a:gdLst>
              <a:gd name="T0" fmla="*/ 344944 w 14601"/>
              <a:gd name="T1" fmla="*/ 172458 h 17901"/>
              <a:gd name="T2" fmla="*/ 311935 w 14601"/>
              <a:gd name="T3" fmla="*/ 253185 h 17901"/>
              <a:gd name="T4" fmla="*/ 288079 w 14601"/>
              <a:gd name="T5" fmla="*/ 183461 h 17901"/>
              <a:gd name="T6" fmla="*/ 379804 w 14601"/>
              <a:gd name="T7" fmla="*/ 216523 h 17901"/>
              <a:gd name="T8" fmla="*/ 181650 w 14601"/>
              <a:gd name="T9" fmla="*/ 200017 h 17901"/>
              <a:gd name="T10" fmla="*/ 174348 w 14601"/>
              <a:gd name="T11" fmla="*/ 266039 h 17901"/>
              <a:gd name="T12" fmla="*/ 78922 w 14601"/>
              <a:gd name="T13" fmla="*/ 286246 h 17901"/>
              <a:gd name="T14" fmla="*/ 574257 w 14601"/>
              <a:gd name="T15" fmla="*/ 396333 h 17901"/>
              <a:gd name="T16" fmla="*/ 552251 w 14601"/>
              <a:gd name="T17" fmla="*/ 432995 h 17901"/>
              <a:gd name="T18" fmla="*/ 495386 w 14601"/>
              <a:gd name="T19" fmla="*/ 245882 h 17901"/>
              <a:gd name="T20" fmla="*/ 517392 w 14601"/>
              <a:gd name="T21" fmla="*/ 299050 h 17901"/>
              <a:gd name="T22" fmla="*/ 535747 w 14601"/>
              <a:gd name="T23" fmla="*/ 332111 h 17901"/>
              <a:gd name="T24" fmla="*/ 500887 w 14601"/>
              <a:gd name="T25" fmla="*/ 379777 h 17901"/>
              <a:gd name="T26" fmla="*/ 458676 w 14601"/>
              <a:gd name="T27" fmla="*/ 396333 h 17901"/>
              <a:gd name="T28" fmla="*/ 425667 w 14601"/>
              <a:gd name="T29" fmla="*/ 394482 h 17901"/>
              <a:gd name="T30" fmla="*/ 339443 w 14601"/>
              <a:gd name="T31" fmla="*/ 366973 h 17901"/>
              <a:gd name="T32" fmla="*/ 332091 w 14601"/>
              <a:gd name="T33" fmla="*/ 333912 h 17901"/>
              <a:gd name="T34" fmla="*/ 548600 w 14601"/>
              <a:gd name="T35" fmla="*/ 480711 h 17901"/>
              <a:gd name="T36" fmla="*/ 99127 w 14601"/>
              <a:gd name="T37" fmla="*/ 429344 h 17901"/>
              <a:gd name="T38" fmla="*/ 27558 w 14601"/>
              <a:gd name="T39" fmla="*/ 420141 h 17901"/>
              <a:gd name="T40" fmla="*/ 357798 w 14601"/>
              <a:gd name="T41" fmla="*/ 480711 h 17901"/>
              <a:gd name="T42" fmla="*/ 315586 w 14601"/>
              <a:gd name="T43" fmla="*/ 493565 h 17901"/>
              <a:gd name="T44" fmla="*/ 293580 w 14601"/>
              <a:gd name="T45" fmla="*/ 432995 h 17901"/>
              <a:gd name="T46" fmla="*/ 427517 w 14601"/>
              <a:gd name="T47" fmla="*/ 541231 h 17901"/>
              <a:gd name="T48" fmla="*/ 455025 w 14601"/>
              <a:gd name="T49" fmla="*/ 592599 h 17901"/>
              <a:gd name="T50" fmla="*/ 464177 w 14601"/>
              <a:gd name="T51" fmla="*/ 190814 h 17901"/>
              <a:gd name="T52" fmla="*/ 427517 w 14601"/>
              <a:gd name="T53" fmla="*/ 227526 h 17901"/>
              <a:gd name="T54" fmla="*/ 341293 w 14601"/>
              <a:gd name="T55" fmla="*/ 350417 h 17901"/>
              <a:gd name="T56" fmla="*/ 319287 w 14601"/>
              <a:gd name="T57" fmla="*/ 409137 h 17901"/>
              <a:gd name="T58" fmla="*/ 414664 w 14601"/>
              <a:gd name="T59" fmla="*/ 436696 h 17901"/>
              <a:gd name="T60" fmla="*/ 449523 w 14601"/>
              <a:gd name="T61" fmla="*/ 495366 h 17901"/>
              <a:gd name="T62" fmla="*/ 242216 w 14601"/>
              <a:gd name="T63" fmla="*/ 431144 h 17901"/>
              <a:gd name="T64" fmla="*/ 304583 w 14601"/>
              <a:gd name="T65" fmla="*/ 521075 h 17901"/>
              <a:gd name="T66" fmla="*/ 352296 w 14601"/>
              <a:gd name="T67" fmla="*/ 640315 h 17901"/>
              <a:gd name="T68" fmla="*/ 262372 w 14601"/>
              <a:gd name="T69" fmla="*/ 585296 h 17901"/>
              <a:gd name="T70" fmla="*/ 214709 w 14601"/>
              <a:gd name="T71" fmla="*/ 601802 h 17901"/>
              <a:gd name="T72" fmla="*/ 190852 w 14601"/>
              <a:gd name="T73" fmla="*/ 579794 h 17901"/>
              <a:gd name="T74" fmla="*/ 135787 w 14601"/>
              <a:gd name="T75" fmla="*/ 598100 h 17901"/>
              <a:gd name="T76" fmla="*/ 139488 w 14601"/>
              <a:gd name="T77" fmla="*/ 464206 h 17901"/>
              <a:gd name="T78" fmla="*/ 40411 w 14601"/>
              <a:gd name="T79" fmla="*/ 300901 h 17901"/>
              <a:gd name="T80" fmla="*/ 122984 w 14601"/>
              <a:gd name="T81" fmla="*/ 361471 h 17901"/>
              <a:gd name="T82" fmla="*/ 280727 w 14601"/>
              <a:gd name="T83" fmla="*/ 273392 h 17901"/>
              <a:gd name="T84" fmla="*/ 170647 w 14601"/>
              <a:gd name="T85" fmla="*/ 161454 h 17901"/>
              <a:gd name="T86" fmla="*/ 260571 w 14601"/>
              <a:gd name="T87" fmla="*/ 809121 h 17901"/>
              <a:gd name="T88" fmla="*/ 234864 w 14601"/>
              <a:gd name="T89" fmla="*/ 832979 h 17901"/>
              <a:gd name="T90" fmla="*/ 453174 w 14601"/>
              <a:gd name="T91" fmla="*/ 14705 h 17901"/>
              <a:gd name="T92" fmla="*/ 231213 w 14601"/>
              <a:gd name="T93" fmla="*/ 121091 h 17901"/>
              <a:gd name="T94" fmla="*/ 1901 w 14601"/>
              <a:gd name="T95" fmla="*/ 427493 h 17901"/>
              <a:gd name="T96" fmla="*/ 324789 w 14601"/>
              <a:gd name="T97" fmla="*/ 671525 h 17901"/>
              <a:gd name="T98" fmla="*/ 612818 w 14601"/>
              <a:gd name="T99" fmla="*/ 354119 h 17901"/>
              <a:gd name="T100" fmla="*/ 440321 w 14601"/>
              <a:gd name="T101" fmla="*/ 122941 h 17901"/>
              <a:gd name="T102" fmla="*/ 667833 w 14601"/>
              <a:gd name="T103" fmla="*/ 222024 h 17901"/>
              <a:gd name="T104" fmla="*/ 579759 w 14601"/>
              <a:gd name="T105" fmla="*/ 684379 h 17901"/>
              <a:gd name="T106" fmla="*/ 183500 w 14601"/>
              <a:gd name="T107" fmla="*/ 721042 h 17901"/>
              <a:gd name="T108" fmla="*/ 141289 w 14601"/>
              <a:gd name="T109" fmla="*/ 741248 h 17901"/>
              <a:gd name="T110" fmla="*/ 137638 w 14601"/>
              <a:gd name="T111" fmla="*/ 858638 h 17901"/>
              <a:gd name="T112" fmla="*/ 431168 w 14601"/>
              <a:gd name="T113" fmla="*/ 878844 h 17901"/>
              <a:gd name="T114" fmla="*/ 332091 w 14601"/>
              <a:gd name="T115" fmla="*/ 792616 h 17901"/>
              <a:gd name="T116" fmla="*/ 715546 w 14601"/>
              <a:gd name="T117" fmla="*/ 510071 h 17901"/>
              <a:gd name="T118" fmla="*/ 544899 w 14601"/>
              <a:gd name="T119" fmla="*/ 51367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Shape 167"/>
          <p:cNvSpPr>
            <a:spLocks/>
          </p:cNvSpPr>
          <p:nvPr/>
        </p:nvSpPr>
        <p:spPr bwMode="auto">
          <a:xfrm>
            <a:off x="5402263" y="3286125"/>
            <a:ext cx="804862" cy="750888"/>
          </a:xfrm>
          <a:custGeom>
            <a:avLst/>
            <a:gdLst>
              <a:gd name="T0" fmla="*/ 658183 w 16105"/>
              <a:gd name="T1" fmla="*/ 141380 h 15004"/>
              <a:gd name="T2" fmla="*/ 462027 w 16105"/>
              <a:gd name="T3" fmla="*/ 170756 h 15004"/>
              <a:gd name="T4" fmla="*/ 722352 w 16105"/>
              <a:gd name="T5" fmla="*/ 23872 h 15004"/>
              <a:gd name="T6" fmla="*/ 713156 w 16105"/>
              <a:gd name="T7" fmla="*/ 189123 h 15004"/>
              <a:gd name="T8" fmla="*/ 729648 w 16105"/>
              <a:gd name="T9" fmla="*/ 112003 h 15004"/>
              <a:gd name="T10" fmla="*/ 617852 w 16105"/>
              <a:gd name="T11" fmla="*/ 36734 h 15004"/>
              <a:gd name="T12" fmla="*/ 659982 w 16105"/>
              <a:gd name="T13" fmla="*/ 203787 h 15004"/>
              <a:gd name="T14" fmla="*/ 782823 w 16105"/>
              <a:gd name="T15" fmla="*/ 47744 h 15004"/>
              <a:gd name="T16" fmla="*/ 350181 w 16105"/>
              <a:gd name="T17" fmla="*/ 183568 h 15004"/>
              <a:gd name="T18" fmla="*/ 339186 w 16105"/>
              <a:gd name="T19" fmla="*/ 262541 h 15004"/>
              <a:gd name="T20" fmla="*/ 322694 w 16105"/>
              <a:gd name="T21" fmla="*/ 170756 h 15004"/>
              <a:gd name="T22" fmla="*/ 324544 w 16105"/>
              <a:gd name="T23" fmla="*/ 269847 h 15004"/>
              <a:gd name="T24" fmla="*/ 366673 w 16105"/>
              <a:gd name="T25" fmla="*/ 179915 h 15004"/>
              <a:gd name="T26" fmla="*/ 542688 w 16105"/>
              <a:gd name="T27" fmla="*/ 335958 h 15004"/>
              <a:gd name="T28" fmla="*/ 531694 w 16105"/>
              <a:gd name="T29" fmla="*/ 357978 h 15004"/>
              <a:gd name="T30" fmla="*/ 648987 w 16105"/>
              <a:gd name="T31" fmla="*/ 405722 h 15004"/>
              <a:gd name="T32" fmla="*/ 573823 w 16105"/>
              <a:gd name="T33" fmla="*/ 407573 h 15004"/>
              <a:gd name="T34" fmla="*/ 467525 w 16105"/>
              <a:gd name="T35" fmla="*/ 425890 h 15004"/>
              <a:gd name="T36" fmla="*/ 451033 w 16105"/>
              <a:gd name="T37" fmla="*/ 396563 h 15004"/>
              <a:gd name="T38" fmla="*/ 414350 w 16105"/>
              <a:gd name="T39" fmla="*/ 330453 h 15004"/>
              <a:gd name="T40" fmla="*/ 531694 w 16105"/>
              <a:gd name="T41" fmla="*/ 290066 h 15004"/>
              <a:gd name="T42" fmla="*/ 599511 w 16105"/>
              <a:gd name="T43" fmla="*/ 413078 h 15004"/>
              <a:gd name="T44" fmla="*/ 617852 w 16105"/>
              <a:gd name="T45" fmla="*/ 504863 h 15004"/>
              <a:gd name="T46" fmla="*/ 575672 w 16105"/>
              <a:gd name="T47" fmla="*/ 526883 h 15004"/>
              <a:gd name="T48" fmla="*/ 586667 w 16105"/>
              <a:gd name="T49" fmla="*/ 596647 h 15004"/>
              <a:gd name="T50" fmla="*/ 502358 w 16105"/>
              <a:gd name="T51" fmla="*/ 613162 h 15004"/>
              <a:gd name="T52" fmla="*/ 496860 w 16105"/>
              <a:gd name="T53" fmla="*/ 554408 h 15004"/>
              <a:gd name="T54" fmla="*/ 465676 w 16105"/>
              <a:gd name="T55" fmla="*/ 615014 h 15004"/>
              <a:gd name="T56" fmla="*/ 346533 w 16105"/>
              <a:gd name="T57" fmla="*/ 506664 h 15004"/>
              <a:gd name="T58" fmla="*/ 93555 w 16105"/>
              <a:gd name="T59" fmla="*/ 403870 h 15004"/>
              <a:gd name="T60" fmla="*/ 60521 w 16105"/>
              <a:gd name="T61" fmla="*/ 583785 h 15004"/>
              <a:gd name="T62" fmla="*/ 484017 w 16105"/>
              <a:gd name="T63" fmla="*/ 664559 h 15004"/>
              <a:gd name="T64" fmla="*/ 212697 w 16105"/>
              <a:gd name="T65" fmla="*/ 324948 h 15004"/>
              <a:gd name="T66" fmla="*/ 194356 w 16105"/>
              <a:gd name="T67" fmla="*/ 357978 h 15004"/>
              <a:gd name="T68" fmla="*/ 198055 w 16105"/>
              <a:gd name="T69" fmla="*/ 501159 h 15004"/>
              <a:gd name="T70" fmla="*/ 97203 w 16105"/>
              <a:gd name="T71" fmla="*/ 563616 h 15004"/>
              <a:gd name="T72" fmla="*/ 67867 w 16105"/>
              <a:gd name="T73" fmla="*/ 363483 h 15004"/>
              <a:gd name="T74" fmla="*/ 458329 w 16105"/>
              <a:gd name="T75" fmla="*/ 703094 h 15004"/>
              <a:gd name="T76" fmla="*/ 438189 w 16105"/>
              <a:gd name="T77" fmla="*/ 163400 h 15004"/>
              <a:gd name="T78" fmla="*/ 487665 w 16105"/>
              <a:gd name="T79" fmla="*/ 181767 h 15004"/>
              <a:gd name="T80" fmla="*/ 509654 w 16105"/>
              <a:gd name="T81" fmla="*/ 227659 h 15004"/>
              <a:gd name="T82" fmla="*/ 386864 w 16105"/>
              <a:gd name="T83" fmla="*/ 337810 h 15004"/>
              <a:gd name="T84" fmla="*/ 436340 w 16105"/>
              <a:gd name="T85" fmla="*/ 387355 h 15004"/>
              <a:gd name="T86" fmla="*/ 460178 w 16105"/>
              <a:gd name="T87" fmla="*/ 447960 h 15004"/>
              <a:gd name="T88" fmla="*/ 463826 w 16105"/>
              <a:gd name="T89" fmla="*/ 458971 h 15004"/>
              <a:gd name="T90" fmla="*/ 335538 w 16105"/>
              <a:gd name="T91" fmla="*/ 556260 h 15004"/>
              <a:gd name="T92" fmla="*/ 375869 w 16105"/>
              <a:gd name="T93" fmla="*/ 609508 h 15004"/>
              <a:gd name="T94" fmla="*/ 392361 w 16105"/>
              <a:gd name="T95" fmla="*/ 677421 h 15004"/>
              <a:gd name="T96" fmla="*/ 298856 w 16105"/>
              <a:gd name="T97" fmla="*/ 682926 h 15004"/>
              <a:gd name="T98" fmla="*/ 205351 w 16105"/>
              <a:gd name="T99" fmla="*/ 710451 h 15004"/>
              <a:gd name="T100" fmla="*/ 262174 w 16105"/>
              <a:gd name="T101" fmla="*/ 552556 h 15004"/>
              <a:gd name="T102" fmla="*/ 194356 w 16105"/>
              <a:gd name="T103" fmla="*/ 378197 h 15004"/>
              <a:gd name="T104" fmla="*/ 232888 w 16105"/>
              <a:gd name="T105" fmla="*/ 323096 h 15004"/>
              <a:gd name="T106" fmla="*/ 144880 w 16105"/>
              <a:gd name="T107" fmla="*/ 249679 h 15004"/>
              <a:gd name="T108" fmla="*/ 357528 w 16105"/>
              <a:gd name="T109" fmla="*/ 146885 h 15004"/>
              <a:gd name="T110" fmla="*/ 320845 w 16105"/>
              <a:gd name="T111" fmla="*/ 701293 h 15004"/>
              <a:gd name="T112" fmla="*/ 251179 w 16105"/>
              <a:gd name="T113" fmla="*/ 135874 h 15004"/>
              <a:gd name="T114" fmla="*/ 3698 w 16105"/>
              <a:gd name="T115" fmla="*/ 514021 h 15004"/>
              <a:gd name="T116" fmla="*/ 194356 w 16105"/>
              <a:gd name="T117" fmla="*/ 737976 h 15004"/>
              <a:gd name="T118" fmla="*/ 648987 w 16105"/>
              <a:gd name="T119" fmla="*/ 537893 h 15004"/>
              <a:gd name="T120" fmla="*/ 544488 w 16105"/>
              <a:gd name="T121" fmla="*/ 183568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Shape 168"/>
          <p:cNvSpPr>
            <a:spLocks/>
          </p:cNvSpPr>
          <p:nvPr/>
        </p:nvSpPr>
        <p:spPr bwMode="auto">
          <a:xfrm>
            <a:off x="8364538" y="3346450"/>
            <a:ext cx="873125" cy="600075"/>
          </a:xfrm>
          <a:custGeom>
            <a:avLst/>
            <a:gdLst>
              <a:gd name="T0" fmla="*/ 502593 w 17461"/>
              <a:gd name="T1" fmla="*/ 126619 h 11995"/>
              <a:gd name="T2" fmla="*/ 484242 w 17461"/>
              <a:gd name="T3" fmla="*/ 174344 h 11995"/>
              <a:gd name="T4" fmla="*/ 489792 w 17461"/>
              <a:gd name="T5" fmla="*/ 159636 h 11995"/>
              <a:gd name="T6" fmla="*/ 572299 w 17461"/>
              <a:gd name="T7" fmla="*/ 179847 h 11995"/>
              <a:gd name="T8" fmla="*/ 770416 w 17461"/>
              <a:gd name="T9" fmla="*/ 93601 h 11995"/>
              <a:gd name="T10" fmla="*/ 684209 w 17461"/>
              <a:gd name="T11" fmla="*/ 126619 h 11995"/>
              <a:gd name="T12" fmla="*/ 447588 w 17461"/>
              <a:gd name="T13" fmla="*/ 183499 h 11995"/>
              <a:gd name="T14" fmla="*/ 816270 w 17461"/>
              <a:gd name="T15" fmla="*/ 55080 h 11995"/>
              <a:gd name="T16" fmla="*/ 717212 w 17461"/>
              <a:gd name="T17" fmla="*/ 177996 h 11995"/>
              <a:gd name="T18" fmla="*/ 526445 w 17461"/>
              <a:gd name="T19" fmla="*/ 198207 h 11995"/>
              <a:gd name="T20" fmla="*/ 539296 w 17461"/>
              <a:gd name="T21" fmla="*/ 214716 h 11995"/>
              <a:gd name="T22" fmla="*/ 841922 w 17461"/>
              <a:gd name="T23" fmla="*/ 36720 h 11995"/>
              <a:gd name="T24" fmla="*/ 700710 w 17461"/>
              <a:gd name="T25" fmla="*/ 220219 h 11995"/>
              <a:gd name="T26" fmla="*/ 836422 w 17461"/>
              <a:gd name="T27" fmla="*/ 34869 h 11995"/>
              <a:gd name="T28" fmla="*/ 467740 w 17461"/>
              <a:gd name="T29" fmla="*/ 209213 h 11995"/>
              <a:gd name="T30" fmla="*/ 482441 w 17461"/>
              <a:gd name="T31" fmla="*/ 220219 h 11995"/>
              <a:gd name="T32" fmla="*/ 660357 w 17461"/>
              <a:gd name="T33" fmla="*/ 348689 h 11995"/>
              <a:gd name="T34" fmla="*/ 610852 w 17461"/>
              <a:gd name="T35" fmla="*/ 365198 h 11995"/>
              <a:gd name="T36" fmla="*/ 621853 w 17461"/>
              <a:gd name="T37" fmla="*/ 381707 h 11995"/>
              <a:gd name="T38" fmla="*/ 632854 w 17461"/>
              <a:gd name="T39" fmla="*/ 422079 h 11995"/>
              <a:gd name="T40" fmla="*/ 645655 w 17461"/>
              <a:gd name="T41" fmla="*/ 401868 h 11995"/>
              <a:gd name="T42" fmla="*/ 581500 w 17461"/>
              <a:gd name="T43" fmla="*/ 135824 h 11995"/>
              <a:gd name="T44" fmla="*/ 304526 w 17461"/>
              <a:gd name="T45" fmla="*/ 403719 h 11995"/>
              <a:gd name="T46" fmla="*/ 249471 w 17461"/>
              <a:gd name="T47" fmla="*/ 422079 h 11995"/>
              <a:gd name="T48" fmla="*/ 297176 w 17461"/>
              <a:gd name="T49" fmla="*/ 335832 h 11995"/>
              <a:gd name="T50" fmla="*/ 286175 w 17461"/>
              <a:gd name="T51" fmla="*/ 297311 h 11995"/>
              <a:gd name="T52" fmla="*/ 262323 w 17461"/>
              <a:gd name="T53" fmla="*/ 269746 h 11995"/>
              <a:gd name="T54" fmla="*/ 231120 w 17461"/>
              <a:gd name="T55" fmla="*/ 286255 h 11995"/>
              <a:gd name="T56" fmla="*/ 333879 w 17461"/>
              <a:gd name="T57" fmla="*/ 161487 h 11995"/>
              <a:gd name="T58" fmla="*/ 671358 w 17461"/>
              <a:gd name="T59" fmla="*/ 218368 h 11995"/>
              <a:gd name="T60" fmla="*/ 245821 w 17461"/>
              <a:gd name="T61" fmla="*/ 466102 h 11995"/>
              <a:gd name="T62" fmla="*/ 198117 w 17461"/>
              <a:gd name="T63" fmla="*/ 451445 h 11995"/>
              <a:gd name="T64" fmla="*/ 198117 w 17461"/>
              <a:gd name="T65" fmla="*/ 398216 h 11995"/>
              <a:gd name="T66" fmla="*/ 322828 w 17461"/>
              <a:gd name="T67" fmla="*/ 478959 h 11995"/>
              <a:gd name="T68" fmla="*/ 636505 w 17461"/>
              <a:gd name="T69" fmla="*/ 269746 h 11995"/>
              <a:gd name="T70" fmla="*/ 108259 w 17461"/>
              <a:gd name="T71" fmla="*/ 493617 h 11995"/>
              <a:gd name="T72" fmla="*/ 177965 w 17461"/>
              <a:gd name="T73" fmla="*/ 506474 h 11995"/>
              <a:gd name="T74" fmla="*/ 135762 w 17461"/>
              <a:gd name="T75" fmla="*/ 440439 h 11995"/>
              <a:gd name="T76" fmla="*/ 647506 w 17461"/>
              <a:gd name="T77" fmla="*/ 464301 h 11995"/>
              <a:gd name="T78" fmla="*/ 559448 w 17461"/>
              <a:gd name="T79" fmla="*/ 541343 h 11995"/>
              <a:gd name="T80" fmla="*/ 559448 w 17461"/>
              <a:gd name="T81" fmla="*/ 473456 h 11995"/>
              <a:gd name="T82" fmla="*/ 502593 w 17461"/>
              <a:gd name="T83" fmla="*/ 517480 h 11995"/>
              <a:gd name="T84" fmla="*/ 475091 w 17461"/>
              <a:gd name="T85" fmla="*/ 557852 h 11995"/>
              <a:gd name="T86" fmla="*/ 469590 w 17461"/>
              <a:gd name="T87" fmla="*/ 502822 h 11995"/>
              <a:gd name="T88" fmla="*/ 398034 w 17461"/>
              <a:gd name="T89" fmla="*/ 561554 h 11995"/>
              <a:gd name="T90" fmla="*/ 438388 w 17461"/>
              <a:gd name="T91" fmla="*/ 471605 h 11995"/>
              <a:gd name="T92" fmla="*/ 379733 w 17461"/>
              <a:gd name="T93" fmla="*/ 556051 h 11995"/>
              <a:gd name="T94" fmla="*/ 350380 w 17461"/>
              <a:gd name="T95" fmla="*/ 508325 h 11995"/>
              <a:gd name="T96" fmla="*/ 583300 w 17461"/>
              <a:gd name="T97" fmla="*/ 355993 h 11995"/>
              <a:gd name="T98" fmla="*/ 67906 w 17461"/>
              <a:gd name="T99" fmla="*/ 552349 h 11995"/>
              <a:gd name="T100" fmla="*/ 111910 w 17461"/>
              <a:gd name="T101" fmla="*/ 559703 h 11995"/>
              <a:gd name="T102" fmla="*/ 49554 w 17461"/>
              <a:gd name="T103" fmla="*/ 530337 h 11995"/>
              <a:gd name="T104" fmla="*/ 614503 w 17461"/>
              <a:gd name="T105" fmla="*/ 122967 h 11995"/>
              <a:gd name="T106" fmla="*/ 445738 w 17461"/>
              <a:gd name="T107" fmla="*/ 91750 h 11995"/>
              <a:gd name="T108" fmla="*/ 220119 w 17461"/>
              <a:gd name="T109" fmla="*/ 238579 h 11995"/>
              <a:gd name="T110" fmla="*/ 111910 w 17461"/>
              <a:gd name="T111" fmla="*/ 433085 h 11995"/>
              <a:gd name="T112" fmla="*/ 9201 w 17461"/>
              <a:gd name="T113" fmla="*/ 590920 h 11995"/>
              <a:gd name="T114" fmla="*/ 267823 w 17461"/>
              <a:gd name="T115" fmla="*/ 528486 h 11995"/>
              <a:gd name="T116" fmla="*/ 410885 w 17461"/>
              <a:gd name="T117" fmla="*/ 590920 h 11995"/>
              <a:gd name="T118" fmla="*/ 544797 w 17461"/>
              <a:gd name="T119" fmla="*/ 578063 h 11995"/>
              <a:gd name="T120" fmla="*/ 686009 w 17461"/>
              <a:gd name="T121" fmla="*/ 455096 h 11995"/>
              <a:gd name="T122" fmla="*/ 719062 w 17461"/>
              <a:gd name="T123" fmla="*/ 271597 h 11995"/>
              <a:gd name="T124" fmla="*/ 873125 w 17461"/>
              <a:gd name="T125" fmla="*/ 62384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Shape 169"/>
          <p:cNvSpPr>
            <a:spLocks/>
          </p:cNvSpPr>
          <p:nvPr/>
        </p:nvSpPr>
        <p:spPr bwMode="auto">
          <a:xfrm>
            <a:off x="4551363" y="3125788"/>
            <a:ext cx="657225" cy="679450"/>
          </a:xfrm>
          <a:custGeom>
            <a:avLst/>
            <a:gdLst>
              <a:gd name="T0" fmla="*/ 150532 w 13133"/>
              <a:gd name="T1" fmla="*/ 117538 h 13573"/>
              <a:gd name="T2" fmla="*/ 102790 w 13133"/>
              <a:gd name="T3" fmla="*/ 170801 h 13573"/>
              <a:gd name="T4" fmla="*/ 95484 w 13133"/>
              <a:gd name="T5" fmla="*/ 141417 h 13573"/>
              <a:gd name="T6" fmla="*/ 113800 w 13133"/>
              <a:gd name="T7" fmla="*/ 192827 h 13573"/>
              <a:gd name="T8" fmla="*/ 326736 w 13133"/>
              <a:gd name="T9" fmla="*/ 148725 h 13573"/>
              <a:gd name="T10" fmla="*/ 67909 w 13133"/>
              <a:gd name="T11" fmla="*/ 222212 h 13573"/>
              <a:gd name="T12" fmla="*/ 211085 w 13133"/>
              <a:gd name="T13" fmla="*/ 157936 h 13573"/>
              <a:gd name="T14" fmla="*/ 284549 w 13133"/>
              <a:gd name="T15" fmla="*/ 310315 h 13573"/>
              <a:gd name="T16" fmla="*/ 189065 w 13133"/>
              <a:gd name="T17" fmla="*/ 306661 h 13573"/>
              <a:gd name="T18" fmla="*/ 321231 w 13133"/>
              <a:gd name="T19" fmla="*/ 374591 h 13573"/>
              <a:gd name="T20" fmla="*/ 253322 w 13133"/>
              <a:gd name="T21" fmla="*/ 235027 h 13573"/>
              <a:gd name="T22" fmla="*/ 460753 w 13133"/>
              <a:gd name="T23" fmla="*/ 460893 h 13573"/>
              <a:gd name="T24" fmla="*/ 427724 w 13133"/>
              <a:gd name="T25" fmla="*/ 464597 h 13573"/>
              <a:gd name="T26" fmla="*/ 429576 w 13133"/>
              <a:gd name="T27" fmla="*/ 473758 h 13573"/>
              <a:gd name="T28" fmla="*/ 400200 w 13133"/>
              <a:gd name="T29" fmla="*/ 475610 h 13573"/>
              <a:gd name="T30" fmla="*/ 493782 w 13133"/>
              <a:gd name="T31" fmla="*/ 549046 h 13573"/>
              <a:gd name="T32" fmla="*/ 482772 w 13133"/>
              <a:gd name="T33" fmla="*/ 446225 h 13573"/>
              <a:gd name="T34" fmla="*/ 29376 w 13133"/>
              <a:gd name="T35" fmla="*/ 560059 h 13573"/>
              <a:gd name="T36" fmla="*/ 506643 w 13133"/>
              <a:gd name="T37" fmla="*/ 442521 h 13573"/>
              <a:gd name="T38" fmla="*/ 506643 w 13133"/>
              <a:gd name="T39" fmla="*/ 547194 h 13573"/>
              <a:gd name="T40" fmla="*/ 403853 w 13133"/>
              <a:gd name="T41" fmla="*/ 534329 h 13573"/>
              <a:gd name="T42" fmla="*/ 446090 w 13133"/>
              <a:gd name="T43" fmla="*/ 409482 h 13573"/>
              <a:gd name="T44" fmla="*/ 356112 w 13133"/>
              <a:gd name="T45" fmla="*/ 492129 h 13573"/>
              <a:gd name="T46" fmla="*/ 488277 w 13133"/>
              <a:gd name="T47" fmla="*/ 596803 h 13573"/>
              <a:gd name="T48" fmla="*/ 548880 w 13133"/>
              <a:gd name="T49" fmla="*/ 484771 h 13573"/>
              <a:gd name="T50" fmla="*/ 438734 w 13133"/>
              <a:gd name="T51" fmla="*/ 389308 h 13573"/>
              <a:gd name="T52" fmla="*/ 286351 w 13133"/>
              <a:gd name="T53" fmla="*/ 106525 h 13573"/>
              <a:gd name="T54" fmla="*/ 189065 w 13133"/>
              <a:gd name="T55" fmla="*/ 121193 h 13573"/>
              <a:gd name="T56" fmla="*/ 126661 w 13133"/>
              <a:gd name="T57" fmla="*/ 112032 h 13573"/>
              <a:gd name="T58" fmla="*/ 146879 w 13133"/>
              <a:gd name="T59" fmla="*/ 163442 h 13573"/>
              <a:gd name="T60" fmla="*/ 31227 w 13133"/>
              <a:gd name="T61" fmla="*/ 97315 h 13573"/>
              <a:gd name="T62" fmla="*/ 88127 w 13133"/>
              <a:gd name="T63" fmla="*/ 227718 h 13573"/>
              <a:gd name="T64" fmla="*/ 18366 w 13133"/>
              <a:gd name="T65" fmla="*/ 216705 h 13573"/>
              <a:gd name="T66" fmla="*/ 66108 w 13133"/>
              <a:gd name="T67" fmla="*/ 347059 h 13573"/>
              <a:gd name="T68" fmla="*/ 69761 w 13133"/>
              <a:gd name="T69" fmla="*/ 460893 h 13573"/>
              <a:gd name="T70" fmla="*/ 49543 w 13133"/>
              <a:gd name="T71" fmla="*/ 580283 h 13573"/>
              <a:gd name="T72" fmla="*/ 387339 w 13133"/>
              <a:gd name="T73" fmla="*/ 650015 h 13573"/>
              <a:gd name="T74" fmla="*/ 622294 w 13133"/>
              <a:gd name="T75" fmla="*/ 664733 h 13573"/>
              <a:gd name="T76" fmla="*/ 559890 w 13133"/>
              <a:gd name="T77" fmla="*/ 655522 h 13573"/>
              <a:gd name="T78" fmla="*/ 301063 w 13133"/>
              <a:gd name="T79" fmla="*/ 565566 h 13573"/>
              <a:gd name="T80" fmla="*/ 145027 w 13133"/>
              <a:gd name="T81" fmla="*/ 258905 h 13573"/>
              <a:gd name="T82" fmla="*/ 234956 w 13133"/>
              <a:gd name="T83" fmla="*/ 183616 h 13573"/>
              <a:gd name="T84" fmla="*/ 291855 w 13133"/>
              <a:gd name="T85" fmla="*/ 165245 h 13573"/>
              <a:gd name="T86" fmla="*/ 310221 w 13133"/>
              <a:gd name="T87" fmla="*/ 165245 h 13573"/>
              <a:gd name="T88" fmla="*/ 295559 w 13133"/>
              <a:gd name="T89" fmla="*/ 238731 h 13573"/>
              <a:gd name="T90" fmla="*/ 326736 w 13133"/>
              <a:gd name="T91" fmla="*/ 255251 h 13573"/>
              <a:gd name="T92" fmla="*/ 356112 w 13133"/>
              <a:gd name="T93" fmla="*/ 257103 h 13573"/>
              <a:gd name="T94" fmla="*/ 392844 w 13133"/>
              <a:gd name="T95" fmla="*/ 235027 h 13573"/>
              <a:gd name="T96" fmla="*/ 429576 w 13133"/>
              <a:gd name="T97" fmla="*/ 253398 h 13573"/>
              <a:gd name="T98" fmla="*/ 427724 w 13133"/>
              <a:gd name="T99" fmla="*/ 328687 h 13573"/>
              <a:gd name="T100" fmla="*/ 446090 w 13133"/>
              <a:gd name="T101" fmla="*/ 341552 h 13573"/>
              <a:gd name="T102" fmla="*/ 480971 w 13133"/>
              <a:gd name="T103" fmla="*/ 350713 h 13573"/>
              <a:gd name="T104" fmla="*/ 532366 w 13133"/>
              <a:gd name="T105" fmla="*/ 361726 h 13573"/>
              <a:gd name="T106" fmla="*/ 565395 w 13133"/>
              <a:gd name="T107" fmla="*/ 385604 h 13573"/>
              <a:gd name="T108" fmla="*/ 591117 w 13133"/>
              <a:gd name="T109" fmla="*/ 400321 h 13573"/>
              <a:gd name="T110" fmla="*/ 591117 w 13133"/>
              <a:gd name="T111" fmla="*/ 471906 h 13573"/>
              <a:gd name="T112" fmla="*/ 596622 w 13133"/>
              <a:gd name="T113" fmla="*/ 530675 h 13573"/>
              <a:gd name="T114" fmla="*/ 613136 w 13133"/>
              <a:gd name="T115" fmla="*/ 571072 h 13573"/>
              <a:gd name="T116" fmla="*/ 622294 w 13133"/>
              <a:gd name="T117" fmla="*/ 620631 h 13573"/>
              <a:gd name="T118" fmla="*/ 657175 w 13133"/>
              <a:gd name="T119" fmla="*/ 532527 h 13573"/>
              <a:gd name="T120" fmla="*/ 552533 w 13133"/>
              <a:gd name="T121" fmla="*/ 317674 h 13573"/>
              <a:gd name="T122" fmla="*/ 451595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Shape 170"/>
          <p:cNvSpPr>
            <a:spLocks/>
          </p:cNvSpPr>
          <p:nvPr/>
        </p:nvSpPr>
        <p:spPr bwMode="auto">
          <a:xfrm>
            <a:off x="4419600" y="3994150"/>
            <a:ext cx="920750" cy="950913"/>
          </a:xfrm>
          <a:custGeom>
            <a:avLst/>
            <a:gdLst>
              <a:gd name="T0" fmla="*/ 692842 w 18378"/>
              <a:gd name="T1" fmla="*/ 282692 h 19002"/>
              <a:gd name="T2" fmla="*/ 657922 w 18378"/>
              <a:gd name="T3" fmla="*/ 332234 h 19002"/>
              <a:gd name="T4" fmla="*/ 623002 w 18378"/>
              <a:gd name="T5" fmla="*/ 348798 h 19002"/>
              <a:gd name="T6" fmla="*/ 639535 w 18378"/>
              <a:gd name="T7" fmla="*/ 339590 h 19002"/>
              <a:gd name="T8" fmla="*/ 883976 w 18378"/>
              <a:gd name="T9" fmla="*/ 361609 h 19002"/>
              <a:gd name="T10" fmla="*/ 878465 w 18378"/>
              <a:gd name="T11" fmla="*/ 363461 h 19002"/>
              <a:gd name="T12" fmla="*/ 560526 w 18378"/>
              <a:gd name="T13" fmla="*/ 449735 h 19002"/>
              <a:gd name="T14" fmla="*/ 821501 w 18378"/>
              <a:gd name="T15" fmla="*/ 480961 h 19002"/>
              <a:gd name="T16" fmla="*/ 792091 w 18378"/>
              <a:gd name="T17" fmla="*/ 486466 h 19002"/>
              <a:gd name="T18" fmla="*/ 308770 w 18378"/>
              <a:gd name="T19" fmla="*/ 324928 h 19002"/>
              <a:gd name="T20" fmla="*/ 532971 w 18378"/>
              <a:gd name="T21" fmla="*/ 508485 h 19002"/>
              <a:gd name="T22" fmla="*/ 600957 w 18378"/>
              <a:gd name="T23" fmla="*/ 501128 h 19002"/>
              <a:gd name="T24" fmla="*/ 555015 w 18378"/>
              <a:gd name="T25" fmla="*/ 466249 h 19002"/>
              <a:gd name="T26" fmla="*/ 503562 w 18378"/>
              <a:gd name="T27" fmla="*/ 436874 h 19002"/>
              <a:gd name="T28" fmla="*/ 448451 w 18378"/>
              <a:gd name="T29" fmla="*/ 409350 h 19002"/>
              <a:gd name="T30" fmla="*/ 376757 w 18378"/>
              <a:gd name="T31" fmla="*/ 348798 h 19002"/>
              <a:gd name="T32" fmla="*/ 380414 w 18378"/>
              <a:gd name="T33" fmla="*/ 286345 h 19002"/>
              <a:gd name="T34" fmla="*/ 547650 w 18378"/>
              <a:gd name="T35" fmla="*/ 242307 h 19002"/>
              <a:gd name="T36" fmla="*/ 573402 w 18378"/>
              <a:gd name="T37" fmla="*/ 413003 h 19002"/>
              <a:gd name="T38" fmla="*/ 738784 w 18378"/>
              <a:gd name="T39" fmla="*/ 411202 h 19002"/>
              <a:gd name="T40" fmla="*/ 628513 w 18378"/>
              <a:gd name="T41" fmla="*/ 405697 h 19002"/>
              <a:gd name="T42" fmla="*/ 573402 w 18378"/>
              <a:gd name="T43" fmla="*/ 249663 h 19002"/>
              <a:gd name="T44" fmla="*/ 474153 w 18378"/>
              <a:gd name="T45" fmla="*/ 159687 h 19002"/>
              <a:gd name="T46" fmla="*/ 773705 w 18378"/>
              <a:gd name="T47" fmla="*/ 545216 h 19002"/>
              <a:gd name="T48" fmla="*/ 736981 w 18378"/>
              <a:gd name="T49" fmla="*/ 554374 h 19002"/>
              <a:gd name="T50" fmla="*/ 703864 w 18378"/>
              <a:gd name="T51" fmla="*/ 602115 h 19002"/>
              <a:gd name="T52" fmla="*/ 463131 w 18378"/>
              <a:gd name="T53" fmla="*/ 569037 h 19002"/>
              <a:gd name="T54" fmla="*/ 514584 w 18378"/>
              <a:gd name="T55" fmla="*/ 581898 h 19002"/>
              <a:gd name="T56" fmla="*/ 53307 w 18378"/>
              <a:gd name="T57" fmla="*/ 638796 h 19002"/>
              <a:gd name="T58" fmla="*/ 132316 w 18378"/>
              <a:gd name="T59" fmla="*/ 547018 h 19002"/>
              <a:gd name="T60" fmla="*/ 306917 w 18378"/>
              <a:gd name="T61" fmla="*/ 653509 h 19002"/>
              <a:gd name="T62" fmla="*/ 687331 w 18378"/>
              <a:gd name="T63" fmla="*/ 631490 h 19002"/>
              <a:gd name="T64" fmla="*/ 213178 w 18378"/>
              <a:gd name="T65" fmla="*/ 444230 h 19002"/>
              <a:gd name="T66" fmla="*/ 498051 w 18378"/>
              <a:gd name="T67" fmla="*/ 673676 h 19002"/>
              <a:gd name="T68" fmla="*/ 341837 w 18378"/>
              <a:gd name="T69" fmla="*/ 513989 h 19002"/>
              <a:gd name="T70" fmla="*/ 79059 w 18378"/>
              <a:gd name="T71" fmla="*/ 668171 h 19002"/>
              <a:gd name="T72" fmla="*/ 661629 w 18378"/>
              <a:gd name="T73" fmla="*/ 648004 h 19002"/>
              <a:gd name="T74" fmla="*/ 178258 w 18378"/>
              <a:gd name="T75" fmla="*/ 491971 h 19002"/>
              <a:gd name="T76" fmla="*/ 490686 w 18378"/>
              <a:gd name="T77" fmla="*/ 726921 h 19002"/>
              <a:gd name="T78" fmla="*/ 238930 w 18378"/>
              <a:gd name="T79" fmla="*/ 521346 h 19002"/>
              <a:gd name="T80" fmla="*/ 158068 w 18378"/>
              <a:gd name="T81" fmla="*/ 706704 h 19002"/>
              <a:gd name="T82" fmla="*/ 222397 w 18378"/>
              <a:gd name="T83" fmla="*/ 761801 h 19002"/>
              <a:gd name="T84" fmla="*/ 578913 w 18378"/>
              <a:gd name="T85" fmla="*/ 785672 h 19002"/>
              <a:gd name="T86" fmla="*/ 248098 w 18378"/>
              <a:gd name="T87" fmla="*/ 783820 h 19002"/>
              <a:gd name="T88" fmla="*/ 566037 w 18378"/>
              <a:gd name="T89" fmla="*/ 763653 h 19002"/>
              <a:gd name="T90" fmla="*/ 538482 w 18378"/>
              <a:gd name="T91" fmla="*/ 827858 h 19002"/>
              <a:gd name="T92" fmla="*/ 332668 w 18378"/>
              <a:gd name="T93" fmla="*/ 851728 h 19002"/>
              <a:gd name="T94" fmla="*/ 801260 w 18378"/>
              <a:gd name="T95" fmla="*/ 244159 h 19002"/>
              <a:gd name="T96" fmla="*/ 852763 w 18378"/>
              <a:gd name="T97" fmla="*/ 376322 h 19002"/>
              <a:gd name="T98" fmla="*/ 439233 w 18378"/>
              <a:gd name="T99" fmla="*/ 868242 h 19002"/>
              <a:gd name="T100" fmla="*/ 31263 w 18378"/>
              <a:gd name="T101" fmla="*/ 591105 h 19002"/>
              <a:gd name="T102" fmla="*/ 406166 w 18378"/>
              <a:gd name="T103" fmla="*/ 884806 h 19002"/>
              <a:gd name="T104" fmla="*/ 457619 w 18378"/>
              <a:gd name="T105" fmla="*/ 906825 h 19002"/>
              <a:gd name="T106" fmla="*/ 448451 w 18378"/>
              <a:gd name="T107" fmla="*/ 12861 h 19002"/>
              <a:gd name="T108" fmla="*/ 1854 w 18378"/>
              <a:gd name="T109" fmla="*/ 598412 h 19002"/>
              <a:gd name="T110" fmla="*/ 25752 w 18378"/>
              <a:gd name="T111" fmla="*/ 655310 h 19002"/>
              <a:gd name="T112" fmla="*/ 365735 w 18378"/>
              <a:gd name="T113" fmla="*/ 912330 h 19002"/>
              <a:gd name="T114" fmla="*/ 420846 w 18378"/>
              <a:gd name="T115" fmla="*/ 917835 h 19002"/>
              <a:gd name="T116" fmla="*/ 455766 w 18378"/>
              <a:gd name="T117" fmla="*/ 949011 h 19002"/>
              <a:gd name="T118" fmla="*/ 917043 w 18378"/>
              <a:gd name="T119" fmla="*/ 374470 h 19002"/>
              <a:gd name="T120" fmla="*/ 841691 w 18378"/>
              <a:gd name="T121" fmla="*/ 245960 h 19002"/>
              <a:gd name="T122" fmla="*/ 850910 w 18378"/>
              <a:gd name="T123" fmla="*/ 350600 h 19002"/>
              <a:gd name="T124" fmla="*/ 814136 w 18378"/>
              <a:gd name="T125" fmla="*/ 225793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Shape 171"/>
          <p:cNvSpPr>
            <a:spLocks/>
          </p:cNvSpPr>
          <p:nvPr/>
        </p:nvSpPr>
        <p:spPr bwMode="auto">
          <a:xfrm>
            <a:off x="2644775" y="4037013"/>
            <a:ext cx="890588" cy="706437"/>
          </a:xfrm>
          <a:custGeom>
            <a:avLst/>
            <a:gdLst>
              <a:gd name="T0" fmla="*/ 381974 w 17792"/>
              <a:gd name="T1" fmla="*/ 203718 h 14124"/>
              <a:gd name="T2" fmla="*/ 55111 w 17792"/>
              <a:gd name="T3" fmla="*/ 113788 h 14124"/>
              <a:gd name="T4" fmla="*/ 12914 w 17792"/>
              <a:gd name="T5" fmla="*/ 146849 h 14124"/>
              <a:gd name="T6" fmla="*/ 49605 w 17792"/>
              <a:gd name="T7" fmla="*/ 167006 h 14124"/>
              <a:gd name="T8" fmla="*/ 488442 w 17792"/>
              <a:gd name="T9" fmla="*/ 209220 h 14124"/>
              <a:gd name="T10" fmla="*/ 583948 w 17792"/>
              <a:gd name="T11" fmla="*/ 148650 h 14124"/>
              <a:gd name="T12" fmla="*/ 563725 w 17792"/>
              <a:gd name="T13" fmla="*/ 229377 h 14124"/>
              <a:gd name="T14" fmla="*/ 473776 w 17792"/>
              <a:gd name="T15" fmla="*/ 231228 h 14124"/>
              <a:gd name="T16" fmla="*/ 251579 w 17792"/>
              <a:gd name="T17" fmla="*/ 475209 h 14124"/>
              <a:gd name="T18" fmla="*/ 253431 w 17792"/>
              <a:gd name="T19" fmla="*/ 488064 h 14124"/>
              <a:gd name="T20" fmla="*/ 264443 w 17792"/>
              <a:gd name="T21" fmla="*/ 513772 h 14124"/>
              <a:gd name="T22" fmla="*/ 727157 w 17792"/>
              <a:gd name="T23" fmla="*/ 544933 h 14124"/>
              <a:gd name="T24" fmla="*/ 650021 w 17792"/>
              <a:gd name="T25" fmla="*/ 244082 h 14124"/>
              <a:gd name="T26" fmla="*/ 269949 w 17792"/>
              <a:gd name="T27" fmla="*/ 412839 h 14124"/>
              <a:gd name="T28" fmla="*/ 657379 w 17792"/>
              <a:gd name="T29" fmla="*/ 260587 h 14124"/>
              <a:gd name="T30" fmla="*/ 376418 w 17792"/>
              <a:gd name="T31" fmla="*/ 409187 h 14124"/>
              <a:gd name="T32" fmla="*/ 571084 w 17792"/>
              <a:gd name="T33" fmla="*/ 350468 h 14124"/>
              <a:gd name="T34" fmla="*/ 561873 w 17792"/>
              <a:gd name="T35" fmla="*/ 398184 h 14124"/>
              <a:gd name="T36" fmla="*/ 275456 w 17792"/>
              <a:gd name="T37" fmla="*/ 504569 h 14124"/>
              <a:gd name="T38" fmla="*/ 598614 w 17792"/>
              <a:gd name="T39" fmla="*/ 396333 h 14124"/>
              <a:gd name="T40" fmla="*/ 510466 w 17792"/>
              <a:gd name="T41" fmla="*/ 462405 h 14124"/>
              <a:gd name="T42" fmla="*/ 336023 w 17792"/>
              <a:gd name="T43" fmla="*/ 541282 h 14124"/>
              <a:gd name="T44" fmla="*/ 721651 w 17792"/>
              <a:gd name="T45" fmla="*/ 398184 h 14124"/>
              <a:gd name="T46" fmla="*/ 365405 w 17792"/>
              <a:gd name="T47" fmla="*/ 563289 h 14124"/>
              <a:gd name="T48" fmla="*/ 141407 w 17792"/>
              <a:gd name="T49" fmla="*/ 550435 h 14124"/>
              <a:gd name="T50" fmla="*/ 293826 w 17792"/>
              <a:gd name="T51" fmla="*/ 355969 h 14124"/>
              <a:gd name="T52" fmla="*/ 112024 w 17792"/>
              <a:gd name="T53" fmla="*/ 1901 h 14124"/>
              <a:gd name="T54" fmla="*/ 99210 w 17792"/>
              <a:gd name="T55" fmla="*/ 82628 h 14124"/>
              <a:gd name="T56" fmla="*/ 88148 w 17792"/>
              <a:gd name="T57" fmla="*/ 218373 h 14124"/>
              <a:gd name="T58" fmla="*/ 102864 w 17792"/>
              <a:gd name="T59" fmla="*/ 295449 h 14124"/>
              <a:gd name="T60" fmla="*/ 78988 w 17792"/>
              <a:gd name="T61" fmla="*/ 447700 h 14124"/>
              <a:gd name="T62" fmla="*/ 78988 w 17792"/>
              <a:gd name="T63" fmla="*/ 533929 h 14124"/>
              <a:gd name="T64" fmla="*/ 139605 w 17792"/>
              <a:gd name="T65" fmla="*/ 607354 h 14124"/>
              <a:gd name="T66" fmla="*/ 207530 w 17792"/>
              <a:gd name="T67" fmla="*/ 622009 h 14124"/>
              <a:gd name="T68" fmla="*/ 273604 w 17792"/>
              <a:gd name="T69" fmla="*/ 618357 h 14124"/>
              <a:gd name="T70" fmla="*/ 337875 w 17792"/>
              <a:gd name="T71" fmla="*/ 644016 h 14124"/>
              <a:gd name="T72" fmla="*/ 391134 w 17792"/>
              <a:gd name="T73" fmla="*/ 605503 h 14124"/>
              <a:gd name="T74" fmla="*/ 402146 w 17792"/>
              <a:gd name="T75" fmla="*/ 605503 h 14124"/>
              <a:gd name="T76" fmla="*/ 481084 w 17792"/>
              <a:gd name="T77" fmla="*/ 616507 h 14124"/>
              <a:gd name="T78" fmla="*/ 602268 w 17792"/>
              <a:gd name="T79" fmla="*/ 607354 h 14124"/>
              <a:gd name="T80" fmla="*/ 613280 w 17792"/>
              <a:gd name="T81" fmla="*/ 598151 h 14124"/>
              <a:gd name="T82" fmla="*/ 679404 w 17792"/>
              <a:gd name="T83" fmla="*/ 596300 h 14124"/>
              <a:gd name="T84" fmla="*/ 743675 w 17792"/>
              <a:gd name="T85" fmla="*/ 598151 h 14124"/>
              <a:gd name="T86" fmla="*/ 829971 w 17792"/>
              <a:gd name="T87" fmla="*/ 627511 h 14124"/>
              <a:gd name="T88" fmla="*/ 828119 w 17792"/>
              <a:gd name="T89" fmla="*/ 532129 h 14124"/>
              <a:gd name="T90" fmla="*/ 712440 w 17792"/>
              <a:gd name="T91" fmla="*/ 544933 h 14124"/>
              <a:gd name="T92" fmla="*/ 703280 w 17792"/>
              <a:gd name="T93" fmla="*/ 511922 h 14124"/>
              <a:gd name="T94" fmla="*/ 611478 w 17792"/>
              <a:gd name="T95" fmla="*/ 532129 h 14124"/>
              <a:gd name="T96" fmla="*/ 650021 w 17792"/>
              <a:gd name="T97" fmla="*/ 499067 h 14124"/>
              <a:gd name="T98" fmla="*/ 629849 w 17792"/>
              <a:gd name="T99" fmla="*/ 478911 h 14124"/>
              <a:gd name="T100" fmla="*/ 739971 w 17792"/>
              <a:gd name="T101" fmla="*/ 445900 h 14124"/>
              <a:gd name="T102" fmla="*/ 881378 w 17792"/>
              <a:gd name="T103" fmla="*/ 436697 h 14124"/>
              <a:gd name="T104" fmla="*/ 802440 w 17792"/>
              <a:gd name="T105" fmla="*/ 418340 h 14124"/>
              <a:gd name="T106" fmla="*/ 587602 w 17792"/>
              <a:gd name="T107" fmla="*/ 110137 h 14124"/>
              <a:gd name="T108" fmla="*/ 394788 w 17792"/>
              <a:gd name="T109" fmla="*/ 156002 h 14124"/>
              <a:gd name="T110" fmla="*/ 167135 w 17792"/>
              <a:gd name="T111" fmla="*/ 436697 h 14124"/>
              <a:gd name="T112" fmla="*/ 161629 w 17792"/>
              <a:gd name="T113" fmla="*/ 82628 h 14124"/>
              <a:gd name="T114" fmla="*/ 754687 w 17792"/>
              <a:gd name="T115" fmla="*/ 647717 h 14124"/>
              <a:gd name="T116" fmla="*/ 723453 w 17792"/>
              <a:gd name="T117" fmla="*/ 704586 h 14124"/>
              <a:gd name="T118" fmla="*/ 796934 w 17792"/>
              <a:gd name="T119" fmla="*/ 682579 h 14124"/>
              <a:gd name="T120" fmla="*/ 778564 w 17792"/>
              <a:gd name="T121" fmla="*/ 627511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Shape 172"/>
          <p:cNvSpPr>
            <a:spLocks/>
          </p:cNvSpPr>
          <p:nvPr/>
        </p:nvSpPr>
        <p:spPr bwMode="auto">
          <a:xfrm>
            <a:off x="2116138" y="3186113"/>
            <a:ext cx="830262" cy="779462"/>
          </a:xfrm>
          <a:custGeom>
            <a:avLst/>
            <a:gdLst>
              <a:gd name="T0" fmla="*/ 681445 w 16581"/>
              <a:gd name="T1" fmla="*/ 139393 h 15590"/>
              <a:gd name="T2" fmla="*/ 472089 w 16581"/>
              <a:gd name="T3" fmla="*/ 185241 h 15590"/>
              <a:gd name="T4" fmla="*/ 655757 w 16581"/>
              <a:gd name="T5" fmla="*/ 124694 h 15590"/>
              <a:gd name="T6" fmla="*/ 690658 w 16581"/>
              <a:gd name="T7" fmla="*/ 190741 h 15590"/>
              <a:gd name="T8" fmla="*/ 506990 w 16581"/>
              <a:gd name="T9" fmla="*/ 198090 h 15590"/>
              <a:gd name="T10" fmla="*/ 130440 w 16581"/>
              <a:gd name="T11" fmla="*/ 335634 h 15590"/>
              <a:gd name="T12" fmla="*/ 113916 w 16581"/>
              <a:gd name="T13" fmla="*/ 348483 h 15590"/>
              <a:gd name="T14" fmla="*/ 433483 w 16581"/>
              <a:gd name="T15" fmla="*/ 330134 h 15590"/>
              <a:gd name="T16" fmla="*/ 405943 w 16581"/>
              <a:gd name="T17" fmla="*/ 375982 h 15590"/>
              <a:gd name="T18" fmla="*/ 396779 w 16581"/>
              <a:gd name="T19" fmla="*/ 337484 h 15590"/>
              <a:gd name="T20" fmla="*/ 242504 w 16581"/>
              <a:gd name="T21" fmla="*/ 203590 h 15590"/>
              <a:gd name="T22" fmla="*/ 150620 w 16581"/>
              <a:gd name="T23" fmla="*/ 375982 h 15590"/>
              <a:gd name="T24" fmla="*/ 152473 w 16581"/>
              <a:gd name="T25" fmla="*/ 322784 h 15590"/>
              <a:gd name="T26" fmla="*/ 88179 w 16581"/>
              <a:gd name="T27" fmla="*/ 335634 h 15590"/>
              <a:gd name="T28" fmla="*/ 36754 w 16581"/>
              <a:gd name="T29" fmla="*/ 196240 h 15590"/>
              <a:gd name="T30" fmla="*/ 615348 w 16581"/>
              <a:gd name="T31" fmla="*/ 344783 h 15590"/>
              <a:gd name="T32" fmla="*/ 398582 w 16581"/>
              <a:gd name="T33" fmla="*/ 414480 h 15590"/>
              <a:gd name="T34" fmla="*/ 383910 w 16581"/>
              <a:gd name="T35" fmla="*/ 311785 h 15590"/>
              <a:gd name="T36" fmla="*/ 328830 w 16581"/>
              <a:gd name="T37" fmla="*/ 396131 h 15590"/>
              <a:gd name="T38" fmla="*/ 413303 w 16581"/>
              <a:gd name="T39" fmla="*/ 438329 h 15590"/>
              <a:gd name="T40" fmla="*/ 483105 w 16581"/>
              <a:gd name="T41" fmla="*/ 342983 h 15590"/>
              <a:gd name="T42" fmla="*/ 253520 w 16581"/>
              <a:gd name="T43" fmla="*/ 353983 h 15590"/>
              <a:gd name="T44" fmla="*/ 519809 w 16581"/>
              <a:gd name="T45" fmla="*/ 293436 h 15590"/>
              <a:gd name="T46" fmla="*/ 405943 w 16581"/>
              <a:gd name="T47" fmla="*/ 520875 h 15590"/>
              <a:gd name="T48" fmla="*/ 562070 w 16581"/>
              <a:gd name="T49" fmla="*/ 508025 h 15590"/>
              <a:gd name="T50" fmla="*/ 663118 w 16581"/>
              <a:gd name="T51" fmla="*/ 374132 h 15590"/>
              <a:gd name="T52" fmla="*/ 810032 w 16581"/>
              <a:gd name="T53" fmla="*/ 552023 h 15590"/>
              <a:gd name="T54" fmla="*/ 630020 w 16581"/>
              <a:gd name="T55" fmla="*/ 568522 h 15590"/>
              <a:gd name="T56" fmla="*/ 372894 w 16581"/>
              <a:gd name="T57" fmla="*/ 535524 h 15590"/>
              <a:gd name="T58" fmla="*/ 236996 w 16581"/>
              <a:gd name="T59" fmla="*/ 471327 h 15590"/>
              <a:gd name="T60" fmla="*/ 185521 w 16581"/>
              <a:gd name="T61" fmla="*/ 649218 h 15590"/>
              <a:gd name="T62" fmla="*/ 108408 w 16581"/>
              <a:gd name="T63" fmla="*/ 568522 h 15590"/>
              <a:gd name="T64" fmla="*/ 415156 w 16581"/>
              <a:gd name="T65" fmla="*/ 702416 h 15590"/>
              <a:gd name="T66" fmla="*/ 393074 w 16581"/>
              <a:gd name="T67" fmla="*/ 707915 h 15590"/>
              <a:gd name="T68" fmla="*/ 549202 w 16581"/>
              <a:gd name="T69" fmla="*/ 671267 h 15590"/>
              <a:gd name="T70" fmla="*/ 442696 w 16581"/>
              <a:gd name="T71" fmla="*/ 751963 h 15590"/>
              <a:gd name="T72" fmla="*/ 427975 w 16581"/>
              <a:gd name="T73" fmla="*/ 682267 h 15590"/>
              <a:gd name="T74" fmla="*/ 354518 w 16581"/>
              <a:gd name="T75" fmla="*/ 662068 h 15590"/>
              <a:gd name="T76" fmla="*/ 281060 w 16581"/>
              <a:gd name="T77" fmla="*/ 49548 h 15590"/>
              <a:gd name="T78" fmla="*/ 119424 w 16581"/>
              <a:gd name="T79" fmla="*/ 137543 h 15590"/>
              <a:gd name="T80" fmla="*/ 3705 w 16581"/>
              <a:gd name="T81" fmla="*/ 205390 h 15590"/>
              <a:gd name="T82" fmla="*/ 60639 w 16581"/>
              <a:gd name="T83" fmla="*/ 342983 h 15590"/>
              <a:gd name="T84" fmla="*/ 108408 w 16581"/>
              <a:gd name="T85" fmla="*/ 405330 h 15590"/>
              <a:gd name="T86" fmla="*/ 86376 w 16581"/>
              <a:gd name="T87" fmla="*/ 548373 h 15590"/>
              <a:gd name="T88" fmla="*/ 139604 w 16581"/>
              <a:gd name="T89" fmla="*/ 663918 h 15590"/>
              <a:gd name="T90" fmla="*/ 295732 w 16581"/>
              <a:gd name="T91" fmla="*/ 647418 h 15590"/>
              <a:gd name="T92" fmla="*/ 361878 w 16581"/>
              <a:gd name="T93" fmla="*/ 753763 h 15590"/>
              <a:gd name="T94" fmla="*/ 424319 w 16581"/>
              <a:gd name="T95" fmla="*/ 770262 h 15590"/>
              <a:gd name="T96" fmla="*/ 552907 w 16581"/>
              <a:gd name="T97" fmla="*/ 728115 h 15590"/>
              <a:gd name="T98" fmla="*/ 675937 w 16581"/>
              <a:gd name="T99" fmla="*/ 596071 h 15590"/>
              <a:gd name="T100" fmla="*/ 826557 w 16581"/>
              <a:gd name="T101" fmla="*/ 566722 h 15590"/>
              <a:gd name="T102" fmla="*/ 762263 w 16581"/>
              <a:gd name="T103" fmla="*/ 429179 h 15590"/>
              <a:gd name="T104" fmla="*/ 716346 w 16581"/>
              <a:gd name="T105" fmla="*/ 181591 h 15590"/>
              <a:gd name="T106" fmla="*/ 714543 w 16581"/>
              <a:gd name="T107" fmla="*/ 97195 h 15590"/>
              <a:gd name="T108" fmla="*/ 602479 w 16581"/>
              <a:gd name="T109" fmla="*/ 110045 h 15590"/>
              <a:gd name="T110" fmla="*/ 413303 w 16581"/>
              <a:gd name="T111" fmla="*/ 56847 h 15590"/>
              <a:gd name="T112" fmla="*/ 334338 w 16581"/>
              <a:gd name="T113" fmla="*/ 53197 h 15590"/>
              <a:gd name="T114" fmla="*/ 393074 w 16581"/>
              <a:gd name="T115" fmla="*/ 210940 h 15590"/>
              <a:gd name="T116" fmla="*/ 306748 w 16581"/>
              <a:gd name="T117" fmla="*/ 42198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Shape 173"/>
          <p:cNvSpPr>
            <a:spLocks/>
          </p:cNvSpPr>
          <p:nvPr/>
        </p:nvSpPr>
        <p:spPr bwMode="auto">
          <a:xfrm>
            <a:off x="1347788" y="3186113"/>
            <a:ext cx="598487" cy="706437"/>
          </a:xfrm>
          <a:custGeom>
            <a:avLst/>
            <a:gdLst>
              <a:gd name="T0" fmla="*/ 308580 w 9391"/>
              <a:gd name="T1" fmla="*/ 72563 h 11079"/>
              <a:gd name="T2" fmla="*/ 278245 w 9391"/>
              <a:gd name="T3" fmla="*/ 42148 h 11079"/>
              <a:gd name="T4" fmla="*/ 212794 w 9391"/>
              <a:gd name="T5" fmla="*/ 416376 h 11079"/>
              <a:gd name="T6" fmla="*/ 345989 w 9391"/>
              <a:gd name="T7" fmla="*/ 276033 h 11079"/>
              <a:gd name="T8" fmla="*/ 395125 w 9391"/>
              <a:gd name="T9" fmla="*/ 350891 h 11079"/>
              <a:gd name="T10" fmla="*/ 360010 w 9391"/>
              <a:gd name="T11" fmla="*/ 418672 h 11079"/>
              <a:gd name="T12" fmla="*/ 341337 w 9391"/>
              <a:gd name="T13" fmla="*/ 425686 h 11079"/>
              <a:gd name="T14" fmla="*/ 334327 w 9391"/>
              <a:gd name="T15" fmla="*/ 409362 h 11079"/>
              <a:gd name="T16" fmla="*/ 303928 w 9391"/>
              <a:gd name="T17" fmla="*/ 449087 h 11079"/>
              <a:gd name="T18" fmla="*/ 317948 w 9391"/>
              <a:gd name="T19" fmla="*/ 376588 h 11079"/>
              <a:gd name="T20" fmla="*/ 282897 w 9391"/>
              <a:gd name="T21" fmla="*/ 397630 h 11079"/>
              <a:gd name="T22" fmla="*/ 245487 w 9391"/>
              <a:gd name="T23" fmla="*/ 437418 h 11079"/>
              <a:gd name="T24" fmla="*/ 243129 w 9391"/>
              <a:gd name="T25" fmla="*/ 407003 h 11079"/>
              <a:gd name="T26" fmla="*/ 231467 w 9391"/>
              <a:gd name="T27" fmla="*/ 390616 h 11079"/>
              <a:gd name="T28" fmla="*/ 280539 w 9391"/>
              <a:gd name="T29" fmla="*/ 336863 h 11079"/>
              <a:gd name="T30" fmla="*/ 212794 w 9391"/>
              <a:gd name="T31" fmla="*/ 369574 h 11079"/>
              <a:gd name="T32" fmla="*/ 273529 w 9391"/>
              <a:gd name="T33" fmla="*/ 297075 h 11079"/>
              <a:gd name="T34" fmla="*/ 201068 w 9391"/>
              <a:gd name="T35" fmla="*/ 341518 h 11079"/>
              <a:gd name="T36" fmla="*/ 296917 w 9391"/>
              <a:gd name="T37" fmla="*/ 273673 h 11079"/>
              <a:gd name="T38" fmla="*/ 72525 w 9391"/>
              <a:gd name="T39" fmla="*/ 570748 h 11079"/>
              <a:gd name="T40" fmla="*/ 60798 w 9391"/>
              <a:gd name="T41" fmla="*/ 589431 h 11079"/>
              <a:gd name="T42" fmla="*/ 542405 w 9391"/>
              <a:gd name="T43" fmla="*/ 552002 h 11079"/>
              <a:gd name="T44" fmla="*/ 575098 w 9391"/>
              <a:gd name="T45" fmla="*/ 582417 h 11079"/>
              <a:gd name="T46" fmla="*/ 530678 w 9391"/>
              <a:gd name="T47" fmla="*/ 594149 h 11079"/>
              <a:gd name="T48" fmla="*/ 320306 w 9391"/>
              <a:gd name="T49" fmla="*/ 605818 h 11079"/>
              <a:gd name="T50" fmla="*/ 310938 w 9391"/>
              <a:gd name="T51" fmla="*/ 654916 h 11079"/>
              <a:gd name="T52" fmla="*/ 275887 w 9391"/>
              <a:gd name="T53" fmla="*/ 631515 h 11079"/>
              <a:gd name="T54" fmla="*/ 264224 w 9391"/>
              <a:gd name="T55" fmla="*/ 16387 h 11079"/>
              <a:gd name="T56" fmla="*/ 236119 w 9391"/>
              <a:gd name="T57" fmla="*/ 84232 h 11079"/>
              <a:gd name="T58" fmla="*/ 275887 w 9391"/>
              <a:gd name="T59" fmla="*/ 161386 h 11079"/>
              <a:gd name="T60" fmla="*/ 238477 w 9391"/>
              <a:gd name="T61" fmla="*/ 266659 h 11079"/>
              <a:gd name="T62" fmla="*/ 175385 w 9391"/>
              <a:gd name="T63" fmla="*/ 336863 h 11079"/>
              <a:gd name="T64" fmla="*/ 184689 w 9391"/>
              <a:gd name="T65" fmla="*/ 425686 h 11079"/>
              <a:gd name="T66" fmla="*/ 39767 w 9391"/>
              <a:gd name="T67" fmla="*/ 530960 h 11079"/>
              <a:gd name="T68" fmla="*/ 0 w 9391"/>
              <a:gd name="T69" fmla="*/ 577762 h 11079"/>
              <a:gd name="T70" fmla="*/ 74819 w 9391"/>
              <a:gd name="T71" fmla="*/ 631515 h 11079"/>
              <a:gd name="T72" fmla="*/ 126249 w 9391"/>
              <a:gd name="T73" fmla="*/ 587072 h 11079"/>
              <a:gd name="T74" fmla="*/ 112228 w 9391"/>
              <a:gd name="T75" fmla="*/ 514572 h 11079"/>
              <a:gd name="T76" fmla="*/ 210436 w 9391"/>
              <a:gd name="T77" fmla="*/ 449087 h 11079"/>
              <a:gd name="T78" fmla="*/ 282897 w 9391"/>
              <a:gd name="T79" fmla="*/ 594149 h 11079"/>
              <a:gd name="T80" fmla="*/ 243129 w 9391"/>
              <a:gd name="T81" fmla="*/ 645607 h 11079"/>
              <a:gd name="T82" fmla="*/ 292265 w 9391"/>
              <a:gd name="T83" fmla="*/ 706373 h 11079"/>
              <a:gd name="T84" fmla="*/ 355358 w 9391"/>
              <a:gd name="T85" fmla="*/ 657275 h 11079"/>
              <a:gd name="T86" fmla="*/ 324958 w 9391"/>
              <a:gd name="T87" fmla="*/ 596445 h 11079"/>
              <a:gd name="T88" fmla="*/ 371736 w 9391"/>
              <a:gd name="T89" fmla="*/ 453806 h 11079"/>
              <a:gd name="T90" fmla="*/ 448849 w 9391"/>
              <a:gd name="T91" fmla="*/ 486516 h 11079"/>
              <a:gd name="T92" fmla="*/ 474596 w 9391"/>
              <a:gd name="T93" fmla="*/ 591790 h 11079"/>
              <a:gd name="T94" fmla="*/ 516658 w 9391"/>
              <a:gd name="T95" fmla="*/ 647902 h 11079"/>
              <a:gd name="T96" fmla="*/ 596129 w 9391"/>
              <a:gd name="T97" fmla="*/ 598804 h 11079"/>
              <a:gd name="T98" fmla="*/ 572740 w 9391"/>
              <a:gd name="T99" fmla="*/ 537974 h 11079"/>
              <a:gd name="T100" fmla="*/ 497985 w 9391"/>
              <a:gd name="T101" fmla="*/ 514572 h 11079"/>
              <a:gd name="T102" fmla="*/ 423166 w 9391"/>
              <a:gd name="T103" fmla="*/ 430404 h 11079"/>
              <a:gd name="T104" fmla="*/ 402135 w 9391"/>
              <a:gd name="T105" fmla="*/ 292420 h 11079"/>
              <a:gd name="T106" fmla="*/ 301570 w 9391"/>
              <a:gd name="T107" fmla="*/ 224575 h 11079"/>
              <a:gd name="T108" fmla="*/ 334327 w 9391"/>
              <a:gd name="T109" fmla="*/ 112288 h 11079"/>
              <a:gd name="T110" fmla="*/ 350705 w 9391"/>
              <a:gd name="T111" fmla="*/ 25760 h 11079"/>
              <a:gd name="T112" fmla="*/ 306286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Shape 174"/>
          <p:cNvSpPr>
            <a:spLocks/>
          </p:cNvSpPr>
          <p:nvPr/>
        </p:nvSpPr>
        <p:spPr bwMode="auto">
          <a:xfrm>
            <a:off x="2681288" y="4813300"/>
            <a:ext cx="817562" cy="314325"/>
          </a:xfrm>
          <a:custGeom>
            <a:avLst/>
            <a:gdLst>
              <a:gd name="T0" fmla="*/ 710991 w 16325"/>
              <a:gd name="T1" fmla="*/ 11072 h 6274"/>
              <a:gd name="T2" fmla="*/ 703629 w 16325"/>
              <a:gd name="T3" fmla="*/ 29408 h 6274"/>
              <a:gd name="T4" fmla="*/ 749553 w 16325"/>
              <a:gd name="T5" fmla="*/ 23898 h 6274"/>
              <a:gd name="T6" fmla="*/ 707285 w 16325"/>
              <a:gd name="T7" fmla="*/ 90079 h 6274"/>
              <a:gd name="T8" fmla="*/ 764226 w 16325"/>
              <a:gd name="T9" fmla="*/ 102955 h 6274"/>
              <a:gd name="T10" fmla="*/ 815709 w 16325"/>
              <a:gd name="T11" fmla="*/ 73546 h 6274"/>
              <a:gd name="T12" fmla="*/ 742191 w 16325"/>
              <a:gd name="T13" fmla="*/ 80911 h 6274"/>
              <a:gd name="T14" fmla="*/ 777097 w 16325"/>
              <a:gd name="T15" fmla="*/ 20240 h 6274"/>
              <a:gd name="T16" fmla="*/ 736682 w 16325"/>
              <a:gd name="T17" fmla="*/ 50 h 6274"/>
              <a:gd name="T18" fmla="*/ 248048 w 16325"/>
              <a:gd name="T19" fmla="*/ 158064 h 6274"/>
              <a:gd name="T20" fmla="*/ 249901 w 16325"/>
              <a:gd name="T21" fmla="*/ 176451 h 6274"/>
              <a:gd name="T22" fmla="*/ 349060 w 16325"/>
              <a:gd name="T23" fmla="*/ 159918 h 6274"/>
              <a:gd name="T24" fmla="*/ 341748 w 16325"/>
              <a:gd name="T25" fmla="*/ 141531 h 6274"/>
              <a:gd name="T26" fmla="*/ 635670 w 16325"/>
              <a:gd name="T27" fmla="*/ 110269 h 6274"/>
              <a:gd name="T28" fmla="*/ 609929 w 16325"/>
              <a:gd name="T29" fmla="*/ 176451 h 6274"/>
              <a:gd name="T30" fmla="*/ 637473 w 16325"/>
              <a:gd name="T31" fmla="*/ 215028 h 6274"/>
              <a:gd name="T32" fmla="*/ 710991 w 16325"/>
              <a:gd name="T33" fmla="*/ 200348 h 6274"/>
              <a:gd name="T34" fmla="*/ 723812 w 16325"/>
              <a:gd name="T35" fmla="*/ 172794 h 6274"/>
              <a:gd name="T36" fmla="*/ 657705 w 16325"/>
              <a:gd name="T37" fmla="*/ 192984 h 6274"/>
              <a:gd name="T38" fmla="*/ 633817 w 16325"/>
              <a:gd name="T39" fmla="*/ 156211 h 6274"/>
              <a:gd name="T40" fmla="*/ 681594 w 16325"/>
              <a:gd name="T41" fmla="*/ 119488 h 6274"/>
              <a:gd name="T42" fmla="*/ 707285 w 16325"/>
              <a:gd name="T43" fmla="*/ 106612 h 6274"/>
              <a:gd name="T44" fmla="*/ 295825 w 16325"/>
              <a:gd name="T45" fmla="*/ 218735 h 6274"/>
              <a:gd name="T46" fmla="*/ 253557 w 16325"/>
              <a:gd name="T47" fmla="*/ 242632 h 6274"/>
              <a:gd name="T48" fmla="*/ 352766 w 16325"/>
              <a:gd name="T49" fmla="*/ 229757 h 6274"/>
              <a:gd name="T50" fmla="*/ 339895 w 16325"/>
              <a:gd name="T51" fmla="*/ 209517 h 6274"/>
              <a:gd name="T52" fmla="*/ 510720 w 16325"/>
              <a:gd name="T53" fmla="*/ 119488 h 6274"/>
              <a:gd name="T54" fmla="*/ 450122 w 16325"/>
              <a:gd name="T55" fmla="*/ 134167 h 6274"/>
              <a:gd name="T56" fmla="*/ 433596 w 16325"/>
              <a:gd name="T57" fmla="*/ 147042 h 6274"/>
              <a:gd name="T58" fmla="*/ 440908 w 16325"/>
              <a:gd name="T59" fmla="*/ 244436 h 6274"/>
              <a:gd name="T60" fmla="*/ 462993 w 16325"/>
              <a:gd name="T61" fmla="*/ 238925 h 6274"/>
              <a:gd name="T62" fmla="*/ 470305 w 16325"/>
              <a:gd name="T63" fmla="*/ 148896 h 6274"/>
              <a:gd name="T64" fmla="*/ 501555 w 16325"/>
              <a:gd name="T65" fmla="*/ 215028 h 6274"/>
              <a:gd name="T66" fmla="*/ 523590 w 16325"/>
              <a:gd name="T67" fmla="*/ 178305 h 6274"/>
              <a:gd name="T68" fmla="*/ 554840 w 16325"/>
              <a:gd name="T69" fmla="*/ 128656 h 6274"/>
              <a:gd name="T70" fmla="*/ 569514 w 16325"/>
              <a:gd name="T71" fmla="*/ 213224 h 6274"/>
              <a:gd name="T72" fmla="*/ 597058 w 16325"/>
              <a:gd name="T73" fmla="*/ 240779 h 6274"/>
              <a:gd name="T74" fmla="*/ 595255 w 16325"/>
              <a:gd name="T75" fmla="*/ 213224 h 6274"/>
              <a:gd name="T76" fmla="*/ 580532 w 16325"/>
              <a:gd name="T77" fmla="*/ 119488 h 6274"/>
              <a:gd name="T78" fmla="*/ 128656 w 16325"/>
              <a:gd name="T79" fmla="*/ 58817 h 6274"/>
              <a:gd name="T80" fmla="*/ 38612 w 16325"/>
              <a:gd name="T81" fmla="*/ 75350 h 6274"/>
              <a:gd name="T82" fmla="*/ 1903 w 16325"/>
              <a:gd name="T83" fmla="*/ 101101 h 6274"/>
              <a:gd name="T84" fmla="*/ 7412 w 16325"/>
              <a:gd name="T85" fmla="*/ 299596 h 6274"/>
              <a:gd name="T86" fmla="*/ 42318 w 16325"/>
              <a:gd name="T87" fmla="*/ 314275 h 6274"/>
              <a:gd name="T88" fmla="*/ 145183 w 16325"/>
              <a:gd name="T89" fmla="*/ 292231 h 6274"/>
              <a:gd name="T90" fmla="*/ 126803 w 16325"/>
              <a:gd name="T91" fmla="*/ 270187 h 6274"/>
              <a:gd name="T92" fmla="*/ 33103 w 16325"/>
              <a:gd name="T93" fmla="*/ 248143 h 6274"/>
              <a:gd name="T94" fmla="*/ 124951 w 16325"/>
              <a:gd name="T95" fmla="*/ 189326 h 6274"/>
              <a:gd name="T96" fmla="*/ 145183 w 16325"/>
              <a:gd name="T97" fmla="*/ 174597 h 6274"/>
              <a:gd name="T98" fmla="*/ 71665 w 16325"/>
              <a:gd name="T99" fmla="*/ 172794 h 6274"/>
              <a:gd name="T100" fmla="*/ 27594 w 16325"/>
              <a:gd name="T101" fmla="*/ 104758 h 6274"/>
              <a:gd name="T102" fmla="*/ 112080 w 16325"/>
              <a:gd name="T103" fmla="*/ 95590 h 6274"/>
              <a:gd name="T104" fmla="*/ 156201 w 16325"/>
              <a:gd name="T105" fmla="*/ 79057 h 6274"/>
              <a:gd name="T106" fmla="*/ 135968 w 16325"/>
              <a:gd name="T107" fmla="*/ 57013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Shape 175"/>
          <p:cNvSpPr>
            <a:spLocks/>
          </p:cNvSpPr>
          <p:nvPr/>
        </p:nvSpPr>
        <p:spPr bwMode="auto">
          <a:xfrm>
            <a:off x="7146925" y="4508500"/>
            <a:ext cx="1039813" cy="730250"/>
          </a:xfrm>
          <a:custGeom>
            <a:avLst/>
            <a:gdLst>
              <a:gd name="T0" fmla="*/ 287948 w 20800"/>
              <a:gd name="T1" fmla="*/ 51418 h 14600"/>
              <a:gd name="T2" fmla="*/ 253104 w 20800"/>
              <a:gd name="T3" fmla="*/ 168808 h 14600"/>
              <a:gd name="T4" fmla="*/ 185267 w 20800"/>
              <a:gd name="T5" fmla="*/ 172509 h 14600"/>
              <a:gd name="T6" fmla="*/ 166920 w 20800"/>
              <a:gd name="T7" fmla="*/ 146800 h 14600"/>
              <a:gd name="T8" fmla="*/ 154072 w 20800"/>
              <a:gd name="T9" fmla="*/ 119291 h 14600"/>
              <a:gd name="T10" fmla="*/ 165070 w 20800"/>
              <a:gd name="T11" fmla="*/ 78927 h 14600"/>
              <a:gd name="T12" fmla="*/ 495161 w 20800"/>
              <a:gd name="T13" fmla="*/ 168808 h 14600"/>
              <a:gd name="T14" fmla="*/ 462167 w 20800"/>
              <a:gd name="T15" fmla="*/ 196367 h 14600"/>
              <a:gd name="T16" fmla="*/ 75236 w 20800"/>
              <a:gd name="T17" fmla="*/ 216524 h 14600"/>
              <a:gd name="T18" fmla="*/ 69737 w 20800"/>
              <a:gd name="T19" fmla="*/ 256888 h 14600"/>
              <a:gd name="T20" fmla="*/ 73387 w 20800"/>
              <a:gd name="T21" fmla="*/ 222026 h 14600"/>
              <a:gd name="T22" fmla="*/ 434622 w 20800"/>
              <a:gd name="T23" fmla="*/ 326612 h 14600"/>
              <a:gd name="T24" fmla="*/ 396129 w 20800"/>
              <a:gd name="T25" fmla="*/ 376129 h 14600"/>
              <a:gd name="T26" fmla="*/ 335640 w 20800"/>
              <a:gd name="T27" fmla="*/ 377979 h 14600"/>
              <a:gd name="T28" fmla="*/ 364984 w 20800"/>
              <a:gd name="T29" fmla="*/ 321110 h 14600"/>
              <a:gd name="T30" fmla="*/ 236607 w 20800"/>
              <a:gd name="T31" fmla="*/ 1851 h 14600"/>
              <a:gd name="T32" fmla="*/ 126577 w 20800"/>
              <a:gd name="T33" fmla="*/ 156003 h 14600"/>
              <a:gd name="T34" fmla="*/ 3699 w 20800"/>
              <a:gd name="T35" fmla="*/ 244034 h 14600"/>
              <a:gd name="T36" fmla="*/ 84385 w 20800"/>
              <a:gd name="T37" fmla="*/ 302754 h 14600"/>
              <a:gd name="T38" fmla="*/ 124728 w 20800"/>
              <a:gd name="T39" fmla="*/ 190865 h 14600"/>
              <a:gd name="T40" fmla="*/ 276950 w 20800"/>
              <a:gd name="T41" fmla="*/ 211022 h 14600"/>
              <a:gd name="T42" fmla="*/ 291598 w 20800"/>
              <a:gd name="T43" fmla="*/ 354121 h 14600"/>
              <a:gd name="T44" fmla="*/ 359485 w 20800"/>
              <a:gd name="T45" fmla="*/ 422044 h 14600"/>
              <a:gd name="T46" fmla="*/ 456668 w 20800"/>
              <a:gd name="T47" fmla="*/ 310106 h 14600"/>
              <a:gd name="T48" fmla="*/ 539153 w 20800"/>
              <a:gd name="T49" fmla="*/ 198168 h 14600"/>
              <a:gd name="T50" fmla="*/ 432822 w 20800"/>
              <a:gd name="T51" fmla="*/ 165157 h 14600"/>
              <a:gd name="T52" fmla="*/ 397978 w 20800"/>
              <a:gd name="T53" fmla="*/ 275244 h 14600"/>
              <a:gd name="T54" fmla="*/ 286099 w 20800"/>
              <a:gd name="T55" fmla="*/ 181662 h 14600"/>
              <a:gd name="T56" fmla="*/ 313594 w 20800"/>
              <a:gd name="T57" fmla="*/ 27559 h 14600"/>
              <a:gd name="T58" fmla="*/ 792208 w 20800"/>
              <a:gd name="T59" fmla="*/ 359623 h 14600"/>
              <a:gd name="T60" fmla="*/ 759213 w 20800"/>
              <a:gd name="T61" fmla="*/ 460558 h 14600"/>
              <a:gd name="T62" fmla="*/ 733568 w 20800"/>
              <a:gd name="T63" fmla="*/ 440351 h 14600"/>
              <a:gd name="T64" fmla="*/ 720720 w 20800"/>
              <a:gd name="T65" fmla="*/ 414692 h 14600"/>
              <a:gd name="T66" fmla="*/ 729869 w 20800"/>
              <a:gd name="T67" fmla="*/ 387183 h 14600"/>
              <a:gd name="T68" fmla="*/ 731718 w 20800"/>
              <a:gd name="T69" fmla="*/ 355972 h 14600"/>
              <a:gd name="T70" fmla="*/ 293447 w 20800"/>
              <a:gd name="T71" fmla="*/ 473412 h 14600"/>
              <a:gd name="T72" fmla="*/ 264103 w 20800"/>
              <a:gd name="T73" fmla="*/ 477063 h 14600"/>
              <a:gd name="T74" fmla="*/ 317293 w 20800"/>
              <a:gd name="T75" fmla="*/ 403688 h 14600"/>
              <a:gd name="T76" fmla="*/ 203613 w 20800"/>
              <a:gd name="T77" fmla="*/ 475213 h 14600"/>
              <a:gd name="T78" fmla="*/ 311794 w 20800"/>
              <a:gd name="T79" fmla="*/ 502772 h 14600"/>
              <a:gd name="T80" fmla="*/ 317293 w 20800"/>
              <a:gd name="T81" fmla="*/ 401838 h 14600"/>
              <a:gd name="T82" fmla="*/ 990272 w 20800"/>
              <a:gd name="T83" fmla="*/ 594504 h 14600"/>
              <a:gd name="T84" fmla="*/ 986623 w 20800"/>
              <a:gd name="T85" fmla="*/ 552289 h 14600"/>
              <a:gd name="T86" fmla="*/ 973775 w 20800"/>
              <a:gd name="T87" fmla="*/ 530282 h 14600"/>
              <a:gd name="T88" fmla="*/ 803256 w 20800"/>
              <a:gd name="T89" fmla="*/ 699039 h 14600"/>
              <a:gd name="T90" fmla="*/ 867394 w 20800"/>
              <a:gd name="T91" fmla="*/ 697239 h 14600"/>
              <a:gd name="T92" fmla="*/ 856396 w 20800"/>
              <a:gd name="T93" fmla="*/ 671530 h 14600"/>
              <a:gd name="T94" fmla="*/ 814254 w 20800"/>
              <a:gd name="T95" fmla="*/ 645871 h 14600"/>
              <a:gd name="T96" fmla="*/ 757364 w 20800"/>
              <a:gd name="T97" fmla="*/ 623814 h 14600"/>
              <a:gd name="T98" fmla="*/ 647384 w 20800"/>
              <a:gd name="T99" fmla="*/ 359623 h 14600"/>
              <a:gd name="T100" fmla="*/ 456668 w 20800"/>
              <a:gd name="T101" fmla="*/ 405489 h 14600"/>
              <a:gd name="T102" fmla="*/ 619839 w 20800"/>
              <a:gd name="T103" fmla="*/ 471561 h 14600"/>
              <a:gd name="T104" fmla="*/ 746366 w 20800"/>
              <a:gd name="T105" fmla="*/ 522929 h 14600"/>
              <a:gd name="T106" fmla="*/ 728069 w 20800"/>
              <a:gd name="T107" fmla="*/ 634867 h 14600"/>
              <a:gd name="T108" fmla="*/ 839899 w 20800"/>
              <a:gd name="T109" fmla="*/ 730250 h 14600"/>
              <a:gd name="T110" fmla="*/ 929783 w 20800"/>
              <a:gd name="T111" fmla="*/ 592653 h 14600"/>
              <a:gd name="T112" fmla="*/ 1037963 w 20800"/>
              <a:gd name="T113" fmla="*/ 533933 h 14600"/>
              <a:gd name="T114" fmla="*/ 929783 w 20800"/>
              <a:gd name="T115" fmla="*/ 533933 h 14600"/>
              <a:gd name="T116" fmla="*/ 810554 w 20800"/>
              <a:gd name="T117" fmla="*/ 576147 h 14600"/>
              <a:gd name="T118" fmla="*/ 823402 w 20800"/>
              <a:gd name="T119" fmla="*/ 464209 h 14600"/>
              <a:gd name="T120" fmla="*/ 753714 w 20800"/>
              <a:gd name="T121" fmla="*/ 315608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Shape 176"/>
          <p:cNvSpPr>
            <a:spLocks/>
          </p:cNvSpPr>
          <p:nvPr/>
        </p:nvSpPr>
        <p:spPr bwMode="auto">
          <a:xfrm>
            <a:off x="7146925" y="3105150"/>
            <a:ext cx="684213" cy="720725"/>
          </a:xfrm>
          <a:custGeom>
            <a:avLst/>
            <a:gdLst>
              <a:gd name="T0" fmla="*/ 486095 w 13683"/>
              <a:gd name="T1" fmla="*/ 220062 h 14417"/>
              <a:gd name="T2" fmla="*/ 451242 w 13683"/>
              <a:gd name="T3" fmla="*/ 291599 h 14417"/>
              <a:gd name="T4" fmla="*/ 467743 w 13683"/>
              <a:gd name="T5" fmla="*/ 126578 h 14417"/>
              <a:gd name="T6" fmla="*/ 451242 w 13683"/>
              <a:gd name="T7" fmla="*/ 102732 h 14417"/>
              <a:gd name="T8" fmla="*/ 519098 w 13683"/>
              <a:gd name="T9" fmla="*/ 203565 h 14417"/>
              <a:gd name="T10" fmla="*/ 517248 w 13683"/>
              <a:gd name="T11" fmla="*/ 258605 h 14417"/>
              <a:gd name="T12" fmla="*/ 416388 w 13683"/>
              <a:gd name="T13" fmla="*/ 324594 h 14417"/>
              <a:gd name="T14" fmla="*/ 291627 w 13683"/>
              <a:gd name="T15" fmla="*/ 271403 h 14417"/>
              <a:gd name="T16" fmla="*/ 306328 w 13683"/>
              <a:gd name="T17" fmla="*/ 100883 h 14417"/>
              <a:gd name="T18" fmla="*/ 346682 w 13683"/>
              <a:gd name="T19" fmla="*/ 344790 h 14417"/>
              <a:gd name="T20" fmla="*/ 99059 w 13683"/>
              <a:gd name="T21" fmla="*/ 315445 h 14417"/>
              <a:gd name="T22" fmla="*/ 69706 w 13683"/>
              <a:gd name="T23" fmla="*/ 377784 h 14417"/>
              <a:gd name="T24" fmla="*/ 143063 w 13683"/>
              <a:gd name="T25" fmla="*/ 286100 h 14417"/>
              <a:gd name="T26" fmla="*/ 231121 w 13683"/>
              <a:gd name="T27" fmla="*/ 262255 h 14417"/>
              <a:gd name="T28" fmla="*/ 311829 w 13683"/>
              <a:gd name="T29" fmla="*/ 350289 h 14417"/>
              <a:gd name="T30" fmla="*/ 205419 w 13683"/>
              <a:gd name="T31" fmla="*/ 460320 h 14417"/>
              <a:gd name="T32" fmla="*/ 111910 w 13683"/>
              <a:gd name="T33" fmla="*/ 452971 h 14417"/>
              <a:gd name="T34" fmla="*/ 53205 w 13683"/>
              <a:gd name="T35" fmla="*/ 350289 h 14417"/>
              <a:gd name="T36" fmla="*/ 130212 w 13683"/>
              <a:gd name="T37" fmla="*/ 253106 h 14417"/>
              <a:gd name="T38" fmla="*/ 445741 w 13683"/>
              <a:gd name="T39" fmla="*/ 399781 h 14417"/>
              <a:gd name="T40" fmla="*/ 515447 w 13683"/>
              <a:gd name="T41" fmla="*/ 476817 h 14417"/>
              <a:gd name="T42" fmla="*/ 500746 w 13683"/>
              <a:gd name="T43" fmla="*/ 441973 h 14417"/>
              <a:gd name="T44" fmla="*/ 102709 w 13683"/>
              <a:gd name="T45" fmla="*/ 485966 h 14417"/>
              <a:gd name="T46" fmla="*/ 322830 w 13683"/>
              <a:gd name="T47" fmla="*/ 544656 h 14417"/>
              <a:gd name="T48" fmla="*/ 363183 w 13683"/>
              <a:gd name="T49" fmla="*/ 559303 h 14417"/>
              <a:gd name="T50" fmla="*/ 300828 w 13683"/>
              <a:gd name="T51" fmla="*/ 474968 h 14417"/>
              <a:gd name="T52" fmla="*/ 469593 w 13683"/>
              <a:gd name="T53" fmla="*/ 361287 h 14417"/>
              <a:gd name="T54" fmla="*/ 528249 w 13683"/>
              <a:gd name="T55" fmla="*/ 487815 h 14417"/>
              <a:gd name="T56" fmla="*/ 469593 w 13683"/>
              <a:gd name="T57" fmla="*/ 577650 h 14417"/>
              <a:gd name="T58" fmla="*/ 348532 w 13683"/>
              <a:gd name="T59" fmla="*/ 597846 h 14417"/>
              <a:gd name="T60" fmla="*/ 298978 w 13683"/>
              <a:gd name="T61" fmla="*/ 561153 h 14417"/>
              <a:gd name="T62" fmla="*/ 254973 w 13683"/>
              <a:gd name="T63" fmla="*/ 465819 h 14417"/>
              <a:gd name="T64" fmla="*/ 359533 w 13683"/>
              <a:gd name="T65" fmla="*/ 363087 h 14417"/>
              <a:gd name="T66" fmla="*/ 249473 w 13683"/>
              <a:gd name="T67" fmla="*/ 18347 h 14417"/>
              <a:gd name="T68" fmla="*/ 282476 w 13683"/>
              <a:gd name="T69" fmla="*/ 91734 h 14417"/>
              <a:gd name="T70" fmla="*/ 205419 w 13683"/>
              <a:gd name="T71" fmla="*/ 214563 h 14417"/>
              <a:gd name="T72" fmla="*/ 95359 w 13683"/>
              <a:gd name="T73" fmla="*/ 205414 h 14417"/>
              <a:gd name="T74" fmla="*/ 75207 w 13683"/>
              <a:gd name="T75" fmla="*/ 258605 h 14417"/>
              <a:gd name="T76" fmla="*/ 27503 w 13683"/>
              <a:gd name="T77" fmla="*/ 341091 h 14417"/>
              <a:gd name="T78" fmla="*/ 3650 w 13683"/>
              <a:gd name="T79" fmla="*/ 394282 h 14417"/>
              <a:gd name="T80" fmla="*/ 60556 w 13683"/>
              <a:gd name="T81" fmla="*/ 432775 h 14417"/>
              <a:gd name="T82" fmla="*/ 71557 w 13683"/>
              <a:gd name="T83" fmla="*/ 520810 h 14417"/>
              <a:gd name="T84" fmla="*/ 77057 w 13683"/>
              <a:gd name="T85" fmla="*/ 553804 h 14417"/>
              <a:gd name="T86" fmla="*/ 124711 w 13683"/>
              <a:gd name="T87" fmla="*/ 504313 h 14417"/>
              <a:gd name="T88" fmla="*/ 221970 w 13683"/>
              <a:gd name="T89" fmla="*/ 515311 h 14417"/>
              <a:gd name="T90" fmla="*/ 287977 w 13683"/>
              <a:gd name="T91" fmla="*/ 610644 h 14417"/>
              <a:gd name="T92" fmla="*/ 280626 w 13683"/>
              <a:gd name="T93" fmla="*/ 673033 h 14417"/>
              <a:gd name="T94" fmla="*/ 287977 w 13683"/>
              <a:gd name="T95" fmla="*/ 718875 h 14417"/>
              <a:gd name="T96" fmla="*/ 339331 w 13683"/>
              <a:gd name="T97" fmla="*/ 643688 h 14417"/>
              <a:gd name="T98" fmla="*/ 467743 w 13683"/>
              <a:gd name="T99" fmla="*/ 643688 h 14417"/>
              <a:gd name="T100" fmla="*/ 515447 w 13683"/>
              <a:gd name="T101" fmla="*/ 707877 h 14417"/>
              <a:gd name="T102" fmla="*/ 508097 w 13683"/>
              <a:gd name="T103" fmla="*/ 601496 h 14417"/>
              <a:gd name="T104" fmla="*/ 586954 w 13683"/>
              <a:gd name="T105" fmla="*/ 487815 h 14417"/>
              <a:gd name="T106" fmla="*/ 682363 w 13683"/>
              <a:gd name="T107" fmla="*/ 469469 h 14417"/>
              <a:gd name="T108" fmla="*/ 594305 w 13683"/>
              <a:gd name="T109" fmla="*/ 451122 h 14417"/>
              <a:gd name="T110" fmla="*/ 513597 w 13683"/>
              <a:gd name="T111" fmla="*/ 379634 h 14417"/>
              <a:gd name="T112" fmla="*/ 497096 w 13683"/>
              <a:gd name="T113" fmla="*/ 322744 h 14417"/>
              <a:gd name="T114" fmla="*/ 575953 w 13683"/>
              <a:gd name="T115" fmla="*/ 229260 h 14417"/>
              <a:gd name="T116" fmla="*/ 564952 w 13683"/>
              <a:gd name="T117" fmla="*/ 185218 h 14417"/>
              <a:gd name="T118" fmla="*/ 498896 w 13683"/>
              <a:gd name="T119" fmla="*/ 53191 h 14417"/>
              <a:gd name="T120" fmla="*/ 449391 w 13683"/>
              <a:gd name="T121" fmla="*/ 33044 h 14417"/>
              <a:gd name="T122" fmla="*/ 335681 w 13683"/>
              <a:gd name="T123" fmla="*/ 44042 h 14417"/>
              <a:gd name="T124" fmla="*/ 271475 w 13683"/>
              <a:gd name="T125" fmla="*/ 1850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Shape 177"/>
          <p:cNvSpPr>
            <a:spLocks/>
          </p:cNvSpPr>
          <p:nvPr/>
        </p:nvSpPr>
        <p:spPr bwMode="auto">
          <a:xfrm>
            <a:off x="5262563" y="4729163"/>
            <a:ext cx="525462" cy="373062"/>
          </a:xfrm>
          <a:custGeom>
            <a:avLst/>
            <a:gdLst>
              <a:gd name="T0" fmla="*/ 345417 w 10492"/>
              <a:gd name="T1" fmla="*/ 91875 h 7447"/>
              <a:gd name="T2" fmla="*/ 319674 w 10492"/>
              <a:gd name="T3" fmla="*/ 106603 h 7447"/>
              <a:gd name="T4" fmla="*/ 310509 w 10492"/>
              <a:gd name="T5" fmla="*/ 126792 h 7447"/>
              <a:gd name="T6" fmla="*/ 319674 w 10492"/>
              <a:gd name="T7" fmla="*/ 132303 h 7447"/>
              <a:gd name="T8" fmla="*/ 343564 w 10492"/>
              <a:gd name="T9" fmla="*/ 119428 h 7447"/>
              <a:gd name="T10" fmla="*/ 374815 w 10492"/>
              <a:gd name="T11" fmla="*/ 113917 h 7447"/>
              <a:gd name="T12" fmla="*/ 396851 w 10492"/>
              <a:gd name="T13" fmla="*/ 123135 h 7447"/>
              <a:gd name="T14" fmla="*/ 400507 w 10492"/>
              <a:gd name="T15" fmla="*/ 137813 h 7447"/>
              <a:gd name="T16" fmla="*/ 383980 w 10492"/>
              <a:gd name="T17" fmla="*/ 167219 h 7447"/>
              <a:gd name="T18" fmla="*/ 284767 w 10492"/>
              <a:gd name="T19" fmla="*/ 294011 h 7447"/>
              <a:gd name="T20" fmla="*/ 284767 w 10492"/>
              <a:gd name="T21" fmla="*/ 312396 h 7447"/>
              <a:gd name="T22" fmla="*/ 293982 w 10492"/>
              <a:gd name="T23" fmla="*/ 316053 h 7447"/>
              <a:gd name="T24" fmla="*/ 402360 w 10492"/>
              <a:gd name="T25" fmla="*/ 317907 h 7447"/>
              <a:gd name="T26" fmla="*/ 437267 w 10492"/>
              <a:gd name="T27" fmla="*/ 319760 h 7447"/>
              <a:gd name="T28" fmla="*/ 444629 w 10492"/>
              <a:gd name="T29" fmla="*/ 305032 h 7447"/>
              <a:gd name="T30" fmla="*/ 424396 w 10492"/>
              <a:gd name="T31" fmla="*/ 294011 h 7447"/>
              <a:gd name="T32" fmla="*/ 323380 w 10492"/>
              <a:gd name="T33" fmla="*/ 288501 h 7447"/>
              <a:gd name="T34" fmla="*/ 407869 w 10492"/>
              <a:gd name="T35" fmla="*/ 180094 h 7447"/>
              <a:gd name="T36" fmla="*/ 424396 w 10492"/>
              <a:gd name="T37" fmla="*/ 147031 h 7447"/>
              <a:gd name="T38" fmla="*/ 422543 w 10492"/>
              <a:gd name="T39" fmla="*/ 115771 h 7447"/>
              <a:gd name="T40" fmla="*/ 404213 w 10492"/>
              <a:gd name="T41" fmla="*/ 95532 h 7447"/>
              <a:gd name="T42" fmla="*/ 374815 w 10492"/>
              <a:gd name="T43" fmla="*/ 88218 h 7447"/>
              <a:gd name="T44" fmla="*/ 38613 w 10492"/>
              <a:gd name="T45" fmla="*/ 1854 h 7447"/>
              <a:gd name="T46" fmla="*/ 14724 w 10492"/>
              <a:gd name="T47" fmla="*/ 12875 h 7447"/>
              <a:gd name="T48" fmla="*/ 50 w 10492"/>
              <a:gd name="T49" fmla="*/ 29406 h 7447"/>
              <a:gd name="T50" fmla="*/ 9215 w 10492"/>
              <a:gd name="T51" fmla="*/ 42281 h 7447"/>
              <a:gd name="T52" fmla="*/ 33104 w 10492"/>
              <a:gd name="T53" fmla="*/ 33063 h 7447"/>
              <a:gd name="T54" fmla="*/ 49631 w 10492"/>
              <a:gd name="T55" fmla="*/ 31260 h 7447"/>
              <a:gd name="T56" fmla="*/ 55140 w 10492"/>
              <a:gd name="T57" fmla="*/ 73490 h 7447"/>
              <a:gd name="T58" fmla="*/ 117593 w 10492"/>
              <a:gd name="T59" fmla="*/ 367501 h 7447"/>
              <a:gd name="T60" fmla="*/ 134120 w 10492"/>
              <a:gd name="T61" fmla="*/ 373012 h 7447"/>
              <a:gd name="T62" fmla="*/ 143335 w 10492"/>
              <a:gd name="T63" fmla="*/ 363844 h 7447"/>
              <a:gd name="T64" fmla="*/ 323380 w 10492"/>
              <a:gd name="T65" fmla="*/ 45938 h 7447"/>
              <a:gd name="T66" fmla="*/ 483193 w 10492"/>
              <a:gd name="T67" fmla="*/ 49595 h 7447"/>
              <a:gd name="T68" fmla="*/ 519953 w 10492"/>
              <a:gd name="T69" fmla="*/ 45938 h 7447"/>
              <a:gd name="T70" fmla="*/ 525462 w 10492"/>
              <a:gd name="T71" fmla="*/ 36770 h 7447"/>
              <a:gd name="T72" fmla="*/ 516247 w 10492"/>
              <a:gd name="T73" fmla="*/ 23896 h 7447"/>
              <a:gd name="T74" fmla="*/ 457450 w 10492"/>
              <a:gd name="T75" fmla="*/ 16532 h 7447"/>
              <a:gd name="T76" fmla="*/ 251713 w 10492"/>
              <a:gd name="T77" fmla="*/ 20239 h 7447"/>
              <a:gd name="T78" fmla="*/ 240695 w 10492"/>
              <a:gd name="T79" fmla="*/ 27553 h 7447"/>
              <a:gd name="T80" fmla="*/ 106575 w 10492"/>
              <a:gd name="T81" fmla="*/ 185604 h 7447"/>
              <a:gd name="T82" fmla="*/ 73521 w 10492"/>
              <a:gd name="T83" fmla="*/ 42281 h 7447"/>
              <a:gd name="T84" fmla="*/ 71668 w 10492"/>
              <a:gd name="T85" fmla="*/ 27553 h 7447"/>
              <a:gd name="T86" fmla="*/ 75374 w 10492"/>
              <a:gd name="T87" fmla="*/ 18385 h 7447"/>
              <a:gd name="T88" fmla="*/ 69865 w 10492"/>
              <a:gd name="T89" fmla="*/ 3657 h 7447"/>
              <a:gd name="T90" fmla="*/ 47778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Shape 178"/>
          <p:cNvSpPr>
            <a:spLocks/>
          </p:cNvSpPr>
          <p:nvPr/>
        </p:nvSpPr>
        <p:spPr bwMode="auto">
          <a:xfrm>
            <a:off x="8375650" y="4729163"/>
            <a:ext cx="509588" cy="325437"/>
          </a:xfrm>
          <a:custGeom>
            <a:avLst/>
            <a:gdLst>
              <a:gd name="T0" fmla="*/ 421280 w 10162"/>
              <a:gd name="T1" fmla="*/ 40492 h 6494"/>
              <a:gd name="T2" fmla="*/ 450716 w 10162"/>
              <a:gd name="T3" fmla="*/ 40492 h 6494"/>
              <a:gd name="T4" fmla="*/ 474636 w 10162"/>
              <a:gd name="T5" fmla="*/ 80933 h 6494"/>
              <a:gd name="T6" fmla="*/ 483813 w 10162"/>
              <a:gd name="T7" fmla="*/ 136058 h 6494"/>
              <a:gd name="T8" fmla="*/ 459893 w 10162"/>
              <a:gd name="T9" fmla="*/ 183866 h 6494"/>
              <a:gd name="T10" fmla="*/ 417569 w 10162"/>
              <a:gd name="T11" fmla="*/ 200404 h 6494"/>
              <a:gd name="T12" fmla="*/ 393700 w 10162"/>
              <a:gd name="T13" fmla="*/ 174646 h 6494"/>
              <a:gd name="T14" fmla="*/ 378957 w 10162"/>
              <a:gd name="T15" fmla="*/ 115812 h 6494"/>
              <a:gd name="T16" fmla="*/ 395505 w 10162"/>
              <a:gd name="T17" fmla="*/ 51517 h 6494"/>
              <a:gd name="T18" fmla="*/ 421280 w 10162"/>
              <a:gd name="T19" fmla="*/ 7367 h 6494"/>
              <a:gd name="T20" fmla="*/ 384473 w 10162"/>
              <a:gd name="T21" fmla="*/ 27613 h 6494"/>
              <a:gd name="T22" fmla="*/ 358748 w 10162"/>
              <a:gd name="T23" fmla="*/ 84592 h 6494"/>
              <a:gd name="T24" fmla="*/ 364264 w 10162"/>
              <a:gd name="T25" fmla="*/ 169133 h 6494"/>
              <a:gd name="T26" fmla="*/ 391844 w 10162"/>
              <a:gd name="T27" fmla="*/ 215087 h 6494"/>
              <a:gd name="T28" fmla="*/ 430457 w 10162"/>
              <a:gd name="T29" fmla="*/ 226112 h 6494"/>
              <a:gd name="T30" fmla="*/ 467264 w 10162"/>
              <a:gd name="T31" fmla="*/ 213283 h 6494"/>
              <a:gd name="T32" fmla="*/ 504022 w 10162"/>
              <a:gd name="T33" fmla="*/ 156254 h 6494"/>
              <a:gd name="T34" fmla="*/ 504022 w 10162"/>
              <a:gd name="T35" fmla="*/ 88250 h 6494"/>
              <a:gd name="T36" fmla="*/ 469070 w 10162"/>
              <a:gd name="T37" fmla="*/ 22100 h 6494"/>
              <a:gd name="T38" fmla="*/ 443345 w 10162"/>
              <a:gd name="T39" fmla="*/ 9221 h 6494"/>
              <a:gd name="T40" fmla="*/ 196875 w 10162"/>
              <a:gd name="T41" fmla="*/ 1854 h 6494"/>
              <a:gd name="T42" fmla="*/ 185793 w 10162"/>
              <a:gd name="T43" fmla="*/ 66200 h 6494"/>
              <a:gd name="T44" fmla="*/ 69954 w 10162"/>
              <a:gd name="T45" fmla="*/ 121375 h 6494"/>
              <a:gd name="T46" fmla="*/ 29486 w 10162"/>
              <a:gd name="T47" fmla="*/ 123179 h 6494"/>
              <a:gd name="T48" fmla="*/ 20259 w 10162"/>
              <a:gd name="T49" fmla="*/ 27613 h 6494"/>
              <a:gd name="T50" fmla="*/ 5566 w 10162"/>
              <a:gd name="T51" fmla="*/ 9221 h 6494"/>
              <a:gd name="T52" fmla="*/ 1855 w 10162"/>
              <a:gd name="T53" fmla="*/ 114008 h 6494"/>
              <a:gd name="T54" fmla="*/ 20259 w 10162"/>
              <a:gd name="T55" fmla="*/ 250016 h 6494"/>
              <a:gd name="T56" fmla="*/ 27631 w 10162"/>
              <a:gd name="T57" fmla="*/ 286799 h 6494"/>
              <a:gd name="T58" fmla="*/ 44179 w 10162"/>
              <a:gd name="T59" fmla="*/ 297824 h 6494"/>
              <a:gd name="T60" fmla="*/ 53356 w 10162"/>
              <a:gd name="T61" fmla="*/ 283141 h 6494"/>
              <a:gd name="T62" fmla="*/ 31291 w 10162"/>
              <a:gd name="T63" fmla="*/ 154450 h 6494"/>
              <a:gd name="T64" fmla="*/ 106712 w 10162"/>
              <a:gd name="T65" fmla="*/ 145229 h 6494"/>
              <a:gd name="T66" fmla="*/ 174760 w 10162"/>
              <a:gd name="T67" fmla="*/ 242700 h 6494"/>
              <a:gd name="T68" fmla="*/ 182132 w 10162"/>
              <a:gd name="T69" fmla="*/ 270262 h 6494"/>
              <a:gd name="T70" fmla="*/ 196875 w 10162"/>
              <a:gd name="T71" fmla="*/ 266554 h 6494"/>
              <a:gd name="T72" fmla="*/ 206052 w 10162"/>
              <a:gd name="T73" fmla="*/ 147083 h 6494"/>
              <a:gd name="T74" fmla="*/ 207907 w 10162"/>
              <a:gd name="T75" fmla="*/ 5563 h 6494"/>
              <a:gd name="T76" fmla="*/ 263068 w 10162"/>
              <a:gd name="T77" fmla="*/ 191183 h 6494"/>
              <a:gd name="T78" fmla="*/ 241004 w 10162"/>
              <a:gd name="T79" fmla="*/ 207771 h 6494"/>
              <a:gd name="T80" fmla="*/ 286988 w 10162"/>
              <a:gd name="T81" fmla="*/ 211429 h 6494"/>
              <a:gd name="T82" fmla="*/ 270440 w 10162"/>
              <a:gd name="T83" fmla="*/ 231625 h 6494"/>
              <a:gd name="T84" fmla="*/ 217084 w 10162"/>
              <a:gd name="T85" fmla="*/ 314362 h 6494"/>
              <a:gd name="T86" fmla="*/ 316424 w 10162"/>
              <a:gd name="T87" fmla="*/ 306995 h 6494"/>
              <a:gd name="T88" fmla="*/ 323795 w 10162"/>
              <a:gd name="T89" fmla="*/ 292312 h 6494"/>
              <a:gd name="T90" fmla="*/ 309052 w 10162"/>
              <a:gd name="T91" fmla="*/ 283141 h 6494"/>
              <a:gd name="T92" fmla="*/ 294360 w 10162"/>
              <a:gd name="T93" fmla="*/ 240845 h 6494"/>
              <a:gd name="T94" fmla="*/ 310908 w 10162"/>
              <a:gd name="T95" fmla="*/ 205916 h 6494"/>
              <a:gd name="T96" fmla="*/ 299876 w 10162"/>
              <a:gd name="T97" fmla="*/ 189379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Shape 179"/>
          <p:cNvSpPr>
            <a:spLocks/>
          </p:cNvSpPr>
          <p:nvPr/>
        </p:nvSpPr>
        <p:spPr bwMode="auto">
          <a:xfrm>
            <a:off x="3808413" y="4429125"/>
            <a:ext cx="571500" cy="566738"/>
          </a:xfrm>
          <a:custGeom>
            <a:avLst/>
            <a:gdLst>
              <a:gd name="T0" fmla="*/ 242596 w 11409"/>
              <a:gd name="T1" fmla="*/ 238424 h 11336"/>
              <a:gd name="T2" fmla="*/ 281167 w 11409"/>
              <a:gd name="T3" fmla="*/ 231125 h 11336"/>
              <a:gd name="T4" fmla="*/ 299550 w 11409"/>
              <a:gd name="T5" fmla="*/ 300767 h 11336"/>
              <a:gd name="T6" fmla="*/ 286677 w 11409"/>
              <a:gd name="T7" fmla="*/ 282469 h 11336"/>
              <a:gd name="T8" fmla="*/ 284873 w 11409"/>
              <a:gd name="T9" fmla="*/ 328314 h 11336"/>
              <a:gd name="T10" fmla="*/ 323444 w 11409"/>
              <a:gd name="T11" fmla="*/ 302617 h 11336"/>
              <a:gd name="T12" fmla="*/ 196661 w 11409"/>
              <a:gd name="T13" fmla="*/ 22048 h 11336"/>
              <a:gd name="T14" fmla="*/ 360212 w 11409"/>
              <a:gd name="T15" fmla="*/ 60543 h 11336"/>
              <a:gd name="T16" fmla="*/ 323444 w 11409"/>
              <a:gd name="T17" fmla="*/ 73392 h 11336"/>
              <a:gd name="T18" fmla="*/ 336318 w 11409"/>
              <a:gd name="T19" fmla="*/ 181580 h 11336"/>
              <a:gd name="T20" fmla="*/ 332611 w 11409"/>
              <a:gd name="T21" fmla="*/ 273270 h 11336"/>
              <a:gd name="T22" fmla="*/ 417166 w 11409"/>
              <a:gd name="T23" fmla="*/ 364960 h 11336"/>
              <a:gd name="T24" fmla="*/ 279363 w 11409"/>
              <a:gd name="T25" fmla="*/ 352161 h 11336"/>
              <a:gd name="T26" fmla="*/ 196661 w 11409"/>
              <a:gd name="T27" fmla="*/ 368660 h 11336"/>
              <a:gd name="T28" fmla="*/ 193005 w 11409"/>
              <a:gd name="T29" fmla="*/ 335613 h 11336"/>
              <a:gd name="T30" fmla="*/ 183788 w 11409"/>
              <a:gd name="T31" fmla="*/ 313616 h 11336"/>
              <a:gd name="T32" fmla="*/ 218702 w 11409"/>
              <a:gd name="T33" fmla="*/ 124736 h 11336"/>
              <a:gd name="T34" fmla="*/ 270146 w 11409"/>
              <a:gd name="T35" fmla="*/ 73392 h 11336"/>
              <a:gd name="T36" fmla="*/ 209535 w 11409"/>
              <a:gd name="T37" fmla="*/ 51394 h 11336"/>
              <a:gd name="T38" fmla="*/ 170914 w 11409"/>
              <a:gd name="T39" fmla="*/ 44045 h 11336"/>
              <a:gd name="T40" fmla="*/ 306914 w 11409"/>
              <a:gd name="T41" fmla="*/ 407155 h 11336"/>
              <a:gd name="T42" fmla="*/ 288530 w 11409"/>
              <a:gd name="T43" fmla="*/ 409005 h 11336"/>
              <a:gd name="T44" fmla="*/ 284873 w 11409"/>
              <a:gd name="T45" fmla="*/ 385158 h 11336"/>
              <a:gd name="T46" fmla="*/ 273853 w 11409"/>
              <a:gd name="T47" fmla="*/ 423654 h 11336"/>
              <a:gd name="T48" fmla="*/ 319788 w 11409"/>
              <a:gd name="T49" fmla="*/ 429153 h 11336"/>
              <a:gd name="T50" fmla="*/ 310571 w 11409"/>
              <a:gd name="T51" fmla="*/ 385158 h 11336"/>
              <a:gd name="T52" fmla="*/ 209535 w 11409"/>
              <a:gd name="T53" fmla="*/ 484197 h 11336"/>
              <a:gd name="T54" fmla="*/ 211338 w 11409"/>
              <a:gd name="T55" fmla="*/ 460350 h 11336"/>
              <a:gd name="T56" fmla="*/ 391419 w 11409"/>
              <a:gd name="T57" fmla="*/ 489696 h 11336"/>
              <a:gd name="T58" fmla="*/ 374889 w 11409"/>
              <a:gd name="T59" fmla="*/ 473148 h 11336"/>
              <a:gd name="T60" fmla="*/ 200318 w 11409"/>
              <a:gd name="T61" fmla="*/ 440152 h 11336"/>
              <a:gd name="T62" fmla="*/ 185641 w 11409"/>
              <a:gd name="T63" fmla="*/ 493346 h 11336"/>
              <a:gd name="T64" fmla="*/ 242596 w 11409"/>
              <a:gd name="T65" fmla="*/ 482347 h 11336"/>
              <a:gd name="T66" fmla="*/ 222359 w 11409"/>
              <a:gd name="T67" fmla="*/ 432853 h 11336"/>
              <a:gd name="T68" fmla="*/ 347338 w 11409"/>
              <a:gd name="T69" fmla="*/ 474998 h 11336"/>
              <a:gd name="T70" fmla="*/ 350995 w 11409"/>
              <a:gd name="T71" fmla="*/ 506195 h 11336"/>
              <a:gd name="T72" fmla="*/ 406146 w 11409"/>
              <a:gd name="T73" fmla="*/ 504345 h 11336"/>
              <a:gd name="T74" fmla="*/ 396929 w 11409"/>
              <a:gd name="T75" fmla="*/ 449351 h 11336"/>
              <a:gd name="T76" fmla="*/ 433697 w 11409"/>
              <a:gd name="T77" fmla="*/ 388807 h 11336"/>
              <a:gd name="T78" fmla="*/ 542096 w 11409"/>
              <a:gd name="T79" fmla="*/ 500695 h 11336"/>
              <a:gd name="T80" fmla="*/ 417166 w 11409"/>
              <a:gd name="T81" fmla="*/ 522693 h 11336"/>
              <a:gd name="T82" fmla="*/ 27601 w 11409"/>
              <a:gd name="T83" fmla="*/ 528192 h 11336"/>
              <a:gd name="T84" fmla="*/ 106596 w 11409"/>
              <a:gd name="T85" fmla="*/ 471348 h 11336"/>
              <a:gd name="T86" fmla="*/ 69878 w 11409"/>
              <a:gd name="T87" fmla="*/ 456650 h 11336"/>
              <a:gd name="T88" fmla="*/ 158090 w 11409"/>
              <a:gd name="T89" fmla="*/ 425503 h 11336"/>
              <a:gd name="T90" fmla="*/ 145217 w 11409"/>
              <a:gd name="T91" fmla="*/ 385158 h 11336"/>
              <a:gd name="T92" fmla="*/ 290384 w 11409"/>
              <a:gd name="T93" fmla="*/ 370459 h 11336"/>
              <a:gd name="T94" fmla="*/ 161747 w 11409"/>
              <a:gd name="T95" fmla="*/ 12849 h 11336"/>
              <a:gd name="T96" fmla="*/ 170914 w 11409"/>
              <a:gd name="T97" fmla="*/ 71542 h 11336"/>
              <a:gd name="T98" fmla="*/ 194808 w 11409"/>
              <a:gd name="T99" fmla="*/ 102739 h 11336"/>
              <a:gd name="T100" fmla="*/ 178278 w 11409"/>
              <a:gd name="T101" fmla="*/ 286119 h 11336"/>
              <a:gd name="T102" fmla="*/ 7414 w 11409"/>
              <a:gd name="T103" fmla="*/ 506195 h 11336"/>
              <a:gd name="T104" fmla="*/ 38621 w 11409"/>
              <a:gd name="T105" fmla="*/ 563038 h 11336"/>
              <a:gd name="T106" fmla="*/ 470414 w 11409"/>
              <a:gd name="T107" fmla="*/ 557539 h 11336"/>
              <a:gd name="T108" fmla="*/ 523712 w 11409"/>
              <a:gd name="T109" fmla="*/ 559389 h 11336"/>
              <a:gd name="T110" fmla="*/ 571500 w 11409"/>
              <a:gd name="T111" fmla="*/ 502495 h 11336"/>
              <a:gd name="T112" fmla="*/ 466758 w 11409"/>
              <a:gd name="T113" fmla="*/ 346612 h 11336"/>
              <a:gd name="T114" fmla="*/ 356505 w 11409"/>
              <a:gd name="T115" fmla="*/ 258622 h 11336"/>
              <a:gd name="T116" fmla="*/ 352848 w 11409"/>
              <a:gd name="T117" fmla="*/ 108238 h 11336"/>
              <a:gd name="T118" fmla="*/ 407950 w 11409"/>
              <a:gd name="T119" fmla="*/ 67893 h 11336"/>
              <a:gd name="T120" fmla="*/ 393273 w 11409"/>
              <a:gd name="T121" fmla="*/ 7349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Shape 180"/>
          <p:cNvSpPr>
            <a:spLocks/>
          </p:cNvSpPr>
          <p:nvPr/>
        </p:nvSpPr>
        <p:spPr bwMode="auto">
          <a:xfrm>
            <a:off x="7975600" y="3052763"/>
            <a:ext cx="541338" cy="679450"/>
          </a:xfrm>
          <a:custGeom>
            <a:avLst/>
            <a:gdLst>
              <a:gd name="T0" fmla="*/ 511975 w 10822"/>
              <a:gd name="T1" fmla="*/ 67975 h 13574"/>
              <a:gd name="T2" fmla="*/ 491766 w 10822"/>
              <a:gd name="T3" fmla="*/ 106568 h 13574"/>
              <a:gd name="T4" fmla="*/ 482612 w 10822"/>
              <a:gd name="T5" fmla="*/ 181801 h 13574"/>
              <a:gd name="T6" fmla="*/ 495468 w 10822"/>
              <a:gd name="T7" fmla="*/ 152468 h 13574"/>
              <a:gd name="T8" fmla="*/ 479561 w 10822"/>
              <a:gd name="T9" fmla="*/ 101011 h 13574"/>
              <a:gd name="T10" fmla="*/ 467906 w 10822"/>
              <a:gd name="T11" fmla="*/ 198369 h 13574"/>
              <a:gd name="T12" fmla="*/ 405528 w 10822"/>
              <a:gd name="T13" fmla="*/ 179999 h 13574"/>
              <a:gd name="T14" fmla="*/ 438593 w 10822"/>
              <a:gd name="T15" fmla="*/ 205677 h 13574"/>
              <a:gd name="T16" fmla="*/ 433090 w 10822"/>
              <a:gd name="T17" fmla="*/ 154270 h 13574"/>
              <a:gd name="T18" fmla="*/ 416533 w 10822"/>
              <a:gd name="T19" fmla="*/ 176295 h 13574"/>
              <a:gd name="T20" fmla="*/ 370663 w 10822"/>
              <a:gd name="T21" fmla="*/ 269948 h 13574"/>
              <a:gd name="T22" fmla="*/ 352355 w 10822"/>
              <a:gd name="T23" fmla="*/ 225899 h 13574"/>
              <a:gd name="T24" fmla="*/ 335798 w 10822"/>
              <a:gd name="T25" fmla="*/ 290170 h 13574"/>
              <a:gd name="T26" fmla="*/ 322992 w 10822"/>
              <a:gd name="T27" fmla="*/ 280960 h 13574"/>
              <a:gd name="T28" fmla="*/ 302783 w 10822"/>
              <a:gd name="T29" fmla="*/ 288318 h 13574"/>
              <a:gd name="T30" fmla="*/ 280773 w 10822"/>
              <a:gd name="T31" fmla="*/ 337873 h 13574"/>
              <a:gd name="T32" fmla="*/ 467906 w 10822"/>
              <a:gd name="T33" fmla="*/ 45951 h 13574"/>
              <a:gd name="T34" fmla="*/ 442244 w 10822"/>
              <a:gd name="T35" fmla="*/ 108370 h 13574"/>
              <a:gd name="T36" fmla="*/ 383519 w 10822"/>
              <a:gd name="T37" fmla="*/ 170789 h 13574"/>
              <a:gd name="T38" fmla="*/ 192685 w 10822"/>
              <a:gd name="T39" fmla="*/ 328713 h 13574"/>
              <a:gd name="T40" fmla="*/ 115651 w 10822"/>
              <a:gd name="T41" fmla="*/ 323207 h 13574"/>
              <a:gd name="T42" fmla="*/ 154168 w 10822"/>
              <a:gd name="T43" fmla="*/ 312195 h 13574"/>
              <a:gd name="T44" fmla="*/ 156019 w 10822"/>
              <a:gd name="T45" fmla="*/ 288318 h 13574"/>
              <a:gd name="T46" fmla="*/ 172526 w 10822"/>
              <a:gd name="T47" fmla="*/ 264442 h 13574"/>
              <a:gd name="T48" fmla="*/ 194536 w 10822"/>
              <a:gd name="T49" fmla="*/ 257084 h 13574"/>
              <a:gd name="T50" fmla="*/ 212894 w 10822"/>
              <a:gd name="T51" fmla="*/ 225899 h 13574"/>
              <a:gd name="T52" fmla="*/ 244057 w 10822"/>
              <a:gd name="T53" fmla="*/ 231405 h 13574"/>
              <a:gd name="T54" fmla="*/ 253261 w 10822"/>
              <a:gd name="T55" fmla="*/ 181801 h 13574"/>
              <a:gd name="T56" fmla="*/ 284425 w 10822"/>
              <a:gd name="T57" fmla="*/ 196517 h 13574"/>
              <a:gd name="T58" fmla="*/ 311987 w 10822"/>
              <a:gd name="T59" fmla="*/ 159776 h 13574"/>
              <a:gd name="T60" fmla="*/ 350504 w 10822"/>
              <a:gd name="T61" fmla="*/ 86345 h 13574"/>
              <a:gd name="T62" fmla="*/ 381668 w 10822"/>
              <a:gd name="T63" fmla="*/ 124888 h 13574"/>
              <a:gd name="T64" fmla="*/ 387170 w 10822"/>
              <a:gd name="T65" fmla="*/ 55111 h 13574"/>
              <a:gd name="T66" fmla="*/ 165173 w 10822"/>
              <a:gd name="T67" fmla="*/ 367255 h 13574"/>
              <a:gd name="T68" fmla="*/ 231252 w 10822"/>
              <a:gd name="T69" fmla="*/ 343379 h 13574"/>
              <a:gd name="T70" fmla="*/ 214694 w 10822"/>
              <a:gd name="T71" fmla="*/ 381972 h 13574"/>
              <a:gd name="T72" fmla="*/ 190884 w 10822"/>
              <a:gd name="T73" fmla="*/ 374614 h 13574"/>
              <a:gd name="T74" fmla="*/ 88089 w 10822"/>
              <a:gd name="T75" fmla="*/ 323207 h 13574"/>
              <a:gd name="T76" fmla="*/ 174327 w 10822"/>
              <a:gd name="T77" fmla="*/ 415008 h 13574"/>
              <a:gd name="T78" fmla="*/ 150516 w 10822"/>
              <a:gd name="T79" fmla="*/ 424168 h 13574"/>
              <a:gd name="T80" fmla="*/ 436742 w 10822"/>
              <a:gd name="T81" fmla="*/ 50 h 13574"/>
              <a:gd name="T82" fmla="*/ 141312 w 10822"/>
              <a:gd name="T83" fmla="*/ 242418 h 13574"/>
              <a:gd name="T84" fmla="*/ 58726 w 10822"/>
              <a:gd name="T85" fmla="*/ 288318 h 13574"/>
              <a:gd name="T86" fmla="*/ 38567 w 10822"/>
              <a:gd name="T87" fmla="*/ 332367 h 13574"/>
              <a:gd name="T88" fmla="*/ 165173 w 10822"/>
              <a:gd name="T89" fmla="*/ 468267 h 13574"/>
              <a:gd name="T90" fmla="*/ 207391 w 10822"/>
              <a:gd name="T91" fmla="*/ 427872 h 13574"/>
              <a:gd name="T92" fmla="*/ 506473 w 10822"/>
              <a:gd name="T93" fmla="*/ 187357 h 13574"/>
              <a:gd name="T94" fmla="*/ 539487 w 10822"/>
              <a:gd name="T95" fmla="*/ 77185 h 13574"/>
              <a:gd name="T96" fmla="*/ 464254 w 10822"/>
              <a:gd name="T97" fmla="*/ 1902 h 13574"/>
              <a:gd name="T98" fmla="*/ 93591 w 10822"/>
              <a:gd name="T99" fmla="*/ 633499 h 13574"/>
              <a:gd name="T100" fmla="*/ 121153 w 10822"/>
              <a:gd name="T101" fmla="*/ 622487 h 13574"/>
              <a:gd name="T102" fmla="*/ 93591 w 10822"/>
              <a:gd name="T103" fmla="*/ 609623 h 13574"/>
              <a:gd name="T104" fmla="*/ 88089 w 10822"/>
              <a:gd name="T105" fmla="*/ 600463 h 13574"/>
              <a:gd name="T106" fmla="*/ 44069 w 10822"/>
              <a:gd name="T107" fmla="*/ 637153 h 13574"/>
              <a:gd name="T108" fmla="*/ 56925 w 10822"/>
              <a:gd name="T109" fmla="*/ 591253 h 13574"/>
              <a:gd name="T110" fmla="*/ 56925 w 10822"/>
              <a:gd name="T111" fmla="*/ 582093 h 13574"/>
              <a:gd name="T112" fmla="*/ 62427 w 10822"/>
              <a:gd name="T113" fmla="*/ 538044 h 13574"/>
              <a:gd name="T114" fmla="*/ 77084 w 10822"/>
              <a:gd name="T115" fmla="*/ 438884 h 13574"/>
              <a:gd name="T116" fmla="*/ 14706 w 10822"/>
              <a:gd name="T117" fmla="*/ 571080 h 13574"/>
              <a:gd name="T118" fmla="*/ 22060 w 10822"/>
              <a:gd name="T119" fmla="*/ 659228 h 13574"/>
              <a:gd name="T120" fmla="*/ 71581 w 10822"/>
              <a:gd name="T121" fmla="*/ 677548 h 13574"/>
              <a:gd name="T122" fmla="*/ 135810 w 10822"/>
              <a:gd name="T123" fmla="*/ 650018 h 13574"/>
              <a:gd name="T124" fmla="*/ 102795 w 10822"/>
              <a:gd name="T125" fmla="*/ 453551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Shape 181"/>
          <p:cNvSpPr>
            <a:spLocks/>
          </p:cNvSpPr>
          <p:nvPr/>
        </p:nvSpPr>
        <p:spPr bwMode="auto">
          <a:xfrm>
            <a:off x="1570038" y="4029075"/>
            <a:ext cx="735012" cy="722313"/>
          </a:xfrm>
          <a:custGeom>
            <a:avLst/>
            <a:gdLst>
              <a:gd name="T0" fmla="*/ 415291 w 14674"/>
              <a:gd name="T1" fmla="*/ 264009 h 14454"/>
              <a:gd name="T2" fmla="*/ 238876 w 14674"/>
              <a:gd name="T3" fmla="*/ 293343 h 14454"/>
              <a:gd name="T4" fmla="*/ 330790 w 14674"/>
              <a:gd name="T5" fmla="*/ 379497 h 14454"/>
              <a:gd name="T6" fmla="*/ 321574 w 14674"/>
              <a:gd name="T7" fmla="*/ 383145 h 14454"/>
              <a:gd name="T8" fmla="*/ 262769 w 14674"/>
              <a:gd name="T9" fmla="*/ 405133 h 14454"/>
              <a:gd name="T10" fmla="*/ 509009 w 14674"/>
              <a:gd name="T11" fmla="*/ 493136 h 14454"/>
              <a:gd name="T12" fmla="*/ 483263 w 14674"/>
              <a:gd name="T13" fmla="*/ 456455 h 14454"/>
              <a:gd name="T14" fmla="*/ 415291 w 14674"/>
              <a:gd name="T15" fmla="*/ 555452 h 14454"/>
              <a:gd name="T16" fmla="*/ 509009 w 14674"/>
              <a:gd name="T17" fmla="*/ 66015 h 14454"/>
              <a:gd name="T18" fmla="*/ 442840 w 14674"/>
              <a:gd name="T19" fmla="*/ 210837 h 14454"/>
              <a:gd name="T20" fmla="*/ 385889 w 14674"/>
              <a:gd name="T21" fmla="*/ 170509 h 14454"/>
              <a:gd name="T22" fmla="*/ 354633 w 14674"/>
              <a:gd name="T23" fmla="*/ 238322 h 14454"/>
              <a:gd name="T24" fmla="*/ 226054 w 14674"/>
              <a:gd name="T25" fmla="*/ 231026 h 14454"/>
              <a:gd name="T26" fmla="*/ 191141 w 14674"/>
              <a:gd name="T27" fmla="*/ 293343 h 14454"/>
              <a:gd name="T28" fmla="*/ 112100 w 14674"/>
              <a:gd name="T29" fmla="*/ 329973 h 14454"/>
              <a:gd name="T30" fmla="*/ 218690 w 14674"/>
              <a:gd name="T31" fmla="*/ 340967 h 14454"/>
              <a:gd name="T32" fmla="*/ 266476 w 14674"/>
              <a:gd name="T33" fmla="*/ 287846 h 14454"/>
              <a:gd name="T34" fmla="*/ 411635 w 14674"/>
              <a:gd name="T35" fmla="*/ 291494 h 14454"/>
              <a:gd name="T36" fmla="*/ 497989 w 14674"/>
              <a:gd name="T37" fmla="*/ 205340 h 14454"/>
              <a:gd name="T38" fmla="*/ 580636 w 14674"/>
              <a:gd name="T39" fmla="*/ 329973 h 14454"/>
              <a:gd name="T40" fmla="*/ 400565 w 14674"/>
              <a:gd name="T41" fmla="*/ 408831 h 14454"/>
              <a:gd name="T42" fmla="*/ 582490 w 14674"/>
              <a:gd name="T43" fmla="*/ 449159 h 14454"/>
              <a:gd name="T44" fmla="*/ 492479 w 14674"/>
              <a:gd name="T45" fmla="*/ 434467 h 14454"/>
              <a:gd name="T46" fmla="*/ 446497 w 14674"/>
              <a:gd name="T47" fmla="*/ 460153 h 14454"/>
              <a:gd name="T48" fmla="*/ 402418 w 14674"/>
              <a:gd name="T49" fmla="*/ 474796 h 14454"/>
              <a:gd name="T50" fmla="*/ 356486 w 14674"/>
              <a:gd name="T51" fmla="*/ 498633 h 14454"/>
              <a:gd name="T52" fmla="*/ 191141 w 14674"/>
              <a:gd name="T53" fmla="*/ 471148 h 14454"/>
              <a:gd name="T54" fmla="*/ 299535 w 14674"/>
              <a:gd name="T55" fmla="*/ 487639 h 14454"/>
              <a:gd name="T56" fmla="*/ 336300 w 14674"/>
              <a:gd name="T57" fmla="*/ 467450 h 14454"/>
              <a:gd name="T58" fmla="*/ 354633 w 14674"/>
              <a:gd name="T59" fmla="*/ 375799 h 14454"/>
              <a:gd name="T60" fmla="*/ 299535 w 14674"/>
              <a:gd name="T61" fmla="*/ 374000 h 14454"/>
              <a:gd name="T62" fmla="*/ 295878 w 14674"/>
              <a:gd name="T63" fmla="*/ 425322 h 14454"/>
              <a:gd name="T64" fmla="*/ 233367 w 14674"/>
              <a:gd name="T65" fmla="*/ 406982 h 14454"/>
              <a:gd name="T66" fmla="*/ 69875 w 14674"/>
              <a:gd name="T67" fmla="*/ 234674 h 14454"/>
              <a:gd name="T68" fmla="*/ 488772 w 14674"/>
              <a:gd name="T69" fmla="*/ 75210 h 14454"/>
              <a:gd name="T70" fmla="*/ 576980 w 14674"/>
              <a:gd name="T71" fmla="*/ 527967 h 14454"/>
              <a:gd name="T72" fmla="*/ 187435 w 14674"/>
              <a:gd name="T73" fmla="*/ 593932 h 14454"/>
              <a:gd name="T74" fmla="*/ 406075 w 14674"/>
              <a:gd name="T75" fmla="*/ 579290 h 14454"/>
              <a:gd name="T76" fmla="*/ 439184 w 14674"/>
              <a:gd name="T77" fmla="*/ 526118 h 14454"/>
              <a:gd name="T78" fmla="*/ 525538 w 14674"/>
              <a:gd name="T79" fmla="*/ 531615 h 14454"/>
              <a:gd name="T80" fmla="*/ 661481 w 14674"/>
              <a:gd name="T81" fmla="*/ 533464 h 14454"/>
              <a:gd name="T82" fmla="*/ 422654 w 14674"/>
              <a:gd name="T83" fmla="*/ 608624 h 14454"/>
              <a:gd name="T84" fmla="*/ 575127 w 14674"/>
              <a:gd name="T85" fmla="*/ 143023 h 14454"/>
              <a:gd name="T86" fmla="*/ 679864 w 14674"/>
              <a:gd name="T87" fmla="*/ 515124 h 14454"/>
              <a:gd name="T88" fmla="*/ 593509 w 14674"/>
              <a:gd name="T89" fmla="*/ 212686 h 14454"/>
              <a:gd name="T90" fmla="*/ 523685 w 14674"/>
              <a:gd name="T91" fmla="*/ 45875 h 14454"/>
              <a:gd name="T92" fmla="*/ 88258 w 14674"/>
              <a:gd name="T93" fmla="*/ 174157 h 14454"/>
              <a:gd name="T94" fmla="*/ 69875 w 14674"/>
              <a:gd name="T95" fmla="*/ 320828 h 14454"/>
              <a:gd name="T96" fmla="*/ 174612 w 14674"/>
              <a:gd name="T97" fmla="*/ 685633 h 14454"/>
              <a:gd name="T98" fmla="*/ 86404 w 14674"/>
              <a:gd name="T99" fmla="*/ 406982 h 14454"/>
              <a:gd name="T100" fmla="*/ 275642 w 14674"/>
              <a:gd name="T101" fmla="*/ 110041 h 14454"/>
              <a:gd name="T102" fmla="*/ 400565 w 14674"/>
              <a:gd name="T103" fmla="*/ 40378 h 14454"/>
              <a:gd name="T104" fmla="*/ 50 w 14674"/>
              <a:gd name="T105" fmla="*/ 181503 h 14454"/>
              <a:gd name="T106" fmla="*/ 123170 w 14674"/>
              <a:gd name="T107" fmla="*/ 643455 h 14454"/>
              <a:gd name="T108" fmla="*/ 336300 w 14674"/>
              <a:gd name="T109" fmla="*/ 680136 h 14454"/>
              <a:gd name="T110" fmla="*/ 720286 w 14674"/>
              <a:gd name="T111" fmla="*/ 549955 h 14454"/>
              <a:gd name="T112" fmla="*/ 624765 w 14674"/>
              <a:gd name="T113" fmla="*/ 201692 h 14454"/>
              <a:gd name="T114" fmla="*/ 523685 w 14674"/>
              <a:gd name="T115" fmla="*/ 50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Shape 182"/>
          <p:cNvSpPr>
            <a:spLocks/>
          </p:cNvSpPr>
          <p:nvPr/>
        </p:nvSpPr>
        <p:spPr bwMode="auto">
          <a:xfrm>
            <a:off x="247650" y="4094163"/>
            <a:ext cx="274638" cy="244475"/>
          </a:xfrm>
          <a:custGeom>
            <a:avLst/>
            <a:gdLst>
              <a:gd name="T0" fmla="*/ 252633 w 5504"/>
              <a:gd name="T1" fmla="*/ 1854 h 4880"/>
              <a:gd name="T2" fmla="*/ 238013 w 5504"/>
              <a:gd name="T3" fmla="*/ 20239 h 4880"/>
              <a:gd name="T4" fmla="*/ 210519 w 5504"/>
              <a:gd name="T5" fmla="*/ 42282 h 4880"/>
              <a:gd name="T6" fmla="*/ 186718 w 5504"/>
              <a:gd name="T7" fmla="*/ 53304 h 4880"/>
              <a:gd name="T8" fmla="*/ 161120 w 5504"/>
              <a:gd name="T9" fmla="*/ 55157 h 4880"/>
              <a:gd name="T10" fmla="*/ 126341 w 5504"/>
              <a:gd name="T11" fmla="*/ 45939 h 4880"/>
              <a:gd name="T12" fmla="*/ 95205 w 5504"/>
              <a:gd name="T13" fmla="*/ 36771 h 4880"/>
              <a:gd name="T14" fmla="*/ 62273 w 5504"/>
              <a:gd name="T15" fmla="*/ 31261 h 4880"/>
              <a:gd name="T16" fmla="*/ 31186 w 5504"/>
              <a:gd name="T17" fmla="*/ 38625 h 4880"/>
              <a:gd name="T18" fmla="*/ 18362 w 5504"/>
              <a:gd name="T19" fmla="*/ 47793 h 4880"/>
              <a:gd name="T20" fmla="*/ 7385 w 5504"/>
              <a:gd name="T21" fmla="*/ 60668 h 4880"/>
              <a:gd name="T22" fmla="*/ 5539 w 5504"/>
              <a:gd name="T23" fmla="*/ 66179 h 4880"/>
              <a:gd name="T24" fmla="*/ 12874 w 5504"/>
              <a:gd name="T25" fmla="*/ 73543 h 4880"/>
              <a:gd name="T26" fmla="*/ 34829 w 5504"/>
              <a:gd name="T27" fmla="*/ 64325 h 4880"/>
              <a:gd name="T28" fmla="*/ 51295 w 5504"/>
              <a:gd name="T29" fmla="*/ 126796 h 4880"/>
              <a:gd name="T30" fmla="*/ 43960 w 5504"/>
              <a:gd name="T31" fmla="*/ 196632 h 4880"/>
              <a:gd name="T32" fmla="*/ 27494 w 5504"/>
              <a:gd name="T33" fmla="*/ 187464 h 4880"/>
              <a:gd name="T34" fmla="*/ 9181 w 5504"/>
              <a:gd name="T35" fmla="*/ 176443 h 4880"/>
              <a:gd name="T36" fmla="*/ 1896 w 5504"/>
              <a:gd name="T37" fmla="*/ 180100 h 4880"/>
              <a:gd name="T38" fmla="*/ 50 w 5504"/>
              <a:gd name="T39" fmla="*/ 189318 h 4880"/>
              <a:gd name="T40" fmla="*/ 7385 w 5504"/>
              <a:gd name="T41" fmla="*/ 207653 h 4880"/>
              <a:gd name="T42" fmla="*/ 25648 w 5504"/>
              <a:gd name="T43" fmla="*/ 220528 h 4880"/>
              <a:gd name="T44" fmla="*/ 58630 w 5504"/>
              <a:gd name="T45" fmla="*/ 224236 h 4880"/>
              <a:gd name="T46" fmla="*/ 65915 w 5504"/>
              <a:gd name="T47" fmla="*/ 220528 h 4880"/>
              <a:gd name="T48" fmla="*/ 75096 w 5504"/>
              <a:gd name="T49" fmla="*/ 174589 h 4880"/>
              <a:gd name="T50" fmla="*/ 78739 w 5504"/>
              <a:gd name="T51" fmla="*/ 95586 h 4880"/>
              <a:gd name="T52" fmla="*/ 75096 w 5504"/>
              <a:gd name="T53" fmla="*/ 57011 h 4880"/>
              <a:gd name="T54" fmla="*/ 106183 w 5504"/>
              <a:gd name="T55" fmla="*/ 66179 h 4880"/>
              <a:gd name="T56" fmla="*/ 140962 w 5504"/>
              <a:gd name="T57" fmla="*/ 79054 h 4880"/>
              <a:gd name="T58" fmla="*/ 173944 w 5504"/>
              <a:gd name="T59" fmla="*/ 82711 h 4880"/>
              <a:gd name="T60" fmla="*/ 170252 w 5504"/>
              <a:gd name="T61" fmla="*/ 172786 h 4880"/>
              <a:gd name="T62" fmla="*/ 170252 w 5504"/>
              <a:gd name="T63" fmla="*/ 213214 h 4880"/>
              <a:gd name="T64" fmla="*/ 170252 w 5504"/>
              <a:gd name="T65" fmla="*/ 220528 h 4880"/>
              <a:gd name="T66" fmla="*/ 170252 w 5504"/>
              <a:gd name="T67" fmla="*/ 224236 h 4880"/>
              <a:gd name="T68" fmla="*/ 168455 w 5504"/>
              <a:gd name="T69" fmla="*/ 233403 h 4880"/>
              <a:gd name="T70" fmla="*/ 170252 w 5504"/>
              <a:gd name="T71" fmla="*/ 240768 h 4880"/>
              <a:gd name="T72" fmla="*/ 181229 w 5504"/>
              <a:gd name="T73" fmla="*/ 244425 h 4880"/>
              <a:gd name="T74" fmla="*/ 192257 w 5504"/>
              <a:gd name="T75" fmla="*/ 237061 h 4880"/>
              <a:gd name="T76" fmla="*/ 195899 w 5504"/>
              <a:gd name="T77" fmla="*/ 222382 h 4880"/>
              <a:gd name="T78" fmla="*/ 197745 w 5504"/>
              <a:gd name="T79" fmla="*/ 152546 h 4880"/>
              <a:gd name="T80" fmla="*/ 197745 w 5504"/>
              <a:gd name="T81" fmla="*/ 77200 h 4880"/>
              <a:gd name="T82" fmla="*/ 236167 w 5504"/>
              <a:gd name="T83" fmla="*/ 57011 h 4880"/>
              <a:gd name="T84" fmla="*/ 265457 w 5504"/>
              <a:gd name="T85" fmla="*/ 27604 h 4880"/>
              <a:gd name="T86" fmla="*/ 274588 w 5504"/>
              <a:gd name="T87" fmla="*/ 12875 h 4880"/>
              <a:gd name="T88" fmla="*/ 270946 w 5504"/>
              <a:gd name="T89" fmla="*/ 3707 h 4880"/>
              <a:gd name="T90" fmla="*/ 263611 w 5504"/>
              <a:gd name="T91" fmla="*/ 0 h 48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504"/>
              <a:gd name="T139" fmla="*/ 0 h 4880"/>
              <a:gd name="T140" fmla="*/ 5504 w 5504"/>
              <a:gd name="T141" fmla="*/ 4880 h 488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lnTo>
                  <a:pt x="517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Shape 183"/>
          <p:cNvSpPr>
            <a:spLocks/>
          </p:cNvSpPr>
          <p:nvPr/>
        </p:nvSpPr>
        <p:spPr bwMode="auto">
          <a:xfrm>
            <a:off x="8516938" y="4083050"/>
            <a:ext cx="690562" cy="509588"/>
          </a:xfrm>
          <a:custGeom>
            <a:avLst/>
            <a:gdLst>
              <a:gd name="T0" fmla="*/ 242420 w 13793"/>
              <a:gd name="T1" fmla="*/ 146646 h 10199"/>
              <a:gd name="T2" fmla="*/ 270007 w 13793"/>
              <a:gd name="T3" fmla="*/ 155839 h 10199"/>
              <a:gd name="T4" fmla="*/ 292036 w 13793"/>
              <a:gd name="T5" fmla="*/ 212649 h 10199"/>
              <a:gd name="T6" fmla="*/ 281021 w 13793"/>
              <a:gd name="T7" fmla="*/ 132006 h 10199"/>
              <a:gd name="T8" fmla="*/ 337946 w 13793"/>
              <a:gd name="T9" fmla="*/ 207153 h 10199"/>
              <a:gd name="T10" fmla="*/ 348961 w 13793"/>
              <a:gd name="T11" fmla="*/ 152142 h 10199"/>
              <a:gd name="T12" fmla="*/ 389364 w 13793"/>
              <a:gd name="T13" fmla="*/ 205304 h 10199"/>
              <a:gd name="T14" fmla="*/ 407738 w 13793"/>
              <a:gd name="T15" fmla="*/ 186967 h 10199"/>
              <a:gd name="T16" fmla="*/ 297543 w 13793"/>
              <a:gd name="T17" fmla="*/ 106324 h 10199"/>
              <a:gd name="T18" fmla="*/ 629932 w 13793"/>
              <a:gd name="T19" fmla="*/ 256618 h 10199"/>
              <a:gd name="T20" fmla="*/ 582219 w 13793"/>
              <a:gd name="T21" fmla="*/ 227289 h 10199"/>
              <a:gd name="T22" fmla="*/ 563845 w 13793"/>
              <a:gd name="T23" fmla="*/ 243777 h 10199"/>
              <a:gd name="T24" fmla="*/ 545470 w 13793"/>
              <a:gd name="T25" fmla="*/ 269459 h 10199"/>
              <a:gd name="T26" fmla="*/ 506919 w 13793"/>
              <a:gd name="T27" fmla="*/ 214448 h 10199"/>
              <a:gd name="T28" fmla="*/ 484840 w 13793"/>
              <a:gd name="T29" fmla="*/ 245626 h 10199"/>
              <a:gd name="T30" fmla="*/ 547323 w 13793"/>
              <a:gd name="T31" fmla="*/ 307931 h 10199"/>
              <a:gd name="T32" fmla="*/ 686857 w 13793"/>
              <a:gd name="T33" fmla="*/ 276803 h 10199"/>
              <a:gd name="T34" fmla="*/ 642799 w 13793"/>
              <a:gd name="T35" fmla="*/ 225490 h 10199"/>
              <a:gd name="T36" fmla="*/ 495905 w 13793"/>
              <a:gd name="T37" fmla="*/ 29379 h 10199"/>
              <a:gd name="T38" fmla="*/ 420605 w 13793"/>
              <a:gd name="T39" fmla="*/ 126510 h 10199"/>
              <a:gd name="T40" fmla="*/ 437127 w 13793"/>
              <a:gd name="T41" fmla="*/ 271307 h 10199"/>
              <a:gd name="T42" fmla="*/ 411393 w 13793"/>
              <a:gd name="T43" fmla="*/ 269459 h 10199"/>
              <a:gd name="T44" fmla="*/ 427915 w 13793"/>
              <a:gd name="T45" fmla="*/ 394070 h 10199"/>
              <a:gd name="T46" fmla="*/ 354468 w 13793"/>
              <a:gd name="T47" fmla="*/ 251122 h 10199"/>
              <a:gd name="T48" fmla="*/ 332439 w 13793"/>
              <a:gd name="T49" fmla="*/ 223641 h 10199"/>
              <a:gd name="T50" fmla="*/ 348961 w 13793"/>
              <a:gd name="T51" fmla="*/ 304284 h 10199"/>
              <a:gd name="T52" fmla="*/ 310410 w 13793"/>
              <a:gd name="T53" fmla="*/ 254769 h 10199"/>
              <a:gd name="T54" fmla="*/ 293888 w 13793"/>
              <a:gd name="T55" fmla="*/ 278602 h 10199"/>
              <a:gd name="T56" fmla="*/ 270007 w 13793"/>
              <a:gd name="T57" fmla="*/ 311629 h 10199"/>
              <a:gd name="T58" fmla="*/ 189200 w 13793"/>
              <a:gd name="T59" fmla="*/ 185168 h 10199"/>
              <a:gd name="T60" fmla="*/ 3705 w 13793"/>
              <a:gd name="T61" fmla="*/ 201657 h 10199"/>
              <a:gd name="T62" fmla="*/ 25734 w 13793"/>
              <a:gd name="T63" fmla="*/ 225490 h 10199"/>
              <a:gd name="T64" fmla="*/ 88166 w 13793"/>
              <a:gd name="T65" fmla="*/ 364741 h 10199"/>
              <a:gd name="T66" fmla="*/ 84512 w 13793"/>
              <a:gd name="T67" fmla="*/ 282299 h 10199"/>
              <a:gd name="T68" fmla="*/ 56975 w 13793"/>
              <a:gd name="T69" fmla="*/ 212649 h 10199"/>
              <a:gd name="T70" fmla="*/ 135930 w 13793"/>
              <a:gd name="T71" fmla="*/ 320772 h 10199"/>
              <a:gd name="T72" fmla="*/ 159811 w 13793"/>
              <a:gd name="T73" fmla="*/ 317125 h 10199"/>
              <a:gd name="T74" fmla="*/ 159811 w 13793"/>
              <a:gd name="T75" fmla="*/ 205304 h 10199"/>
              <a:gd name="T76" fmla="*/ 205722 w 13793"/>
              <a:gd name="T77" fmla="*/ 306083 h 10199"/>
              <a:gd name="T78" fmla="*/ 202017 w 13793"/>
              <a:gd name="T79" fmla="*/ 225490 h 10199"/>
              <a:gd name="T80" fmla="*/ 253485 w 13793"/>
              <a:gd name="T81" fmla="*/ 359245 h 10199"/>
              <a:gd name="T82" fmla="*/ 352616 w 13793"/>
              <a:gd name="T83" fmla="*/ 438089 h 10199"/>
              <a:gd name="T84" fmla="*/ 473826 w 13793"/>
              <a:gd name="T85" fmla="*/ 383078 h 10199"/>
              <a:gd name="T86" fmla="*/ 451797 w 13793"/>
              <a:gd name="T87" fmla="*/ 139301 h 10199"/>
              <a:gd name="T88" fmla="*/ 481185 w 13793"/>
              <a:gd name="T89" fmla="*/ 155839 h 10199"/>
              <a:gd name="T90" fmla="*/ 462811 w 13793"/>
              <a:gd name="T91" fmla="*/ 86189 h 10199"/>
              <a:gd name="T92" fmla="*/ 521589 w 13793"/>
              <a:gd name="T93" fmla="*/ 124661 h 10199"/>
              <a:gd name="T94" fmla="*/ 556485 w 13793"/>
              <a:gd name="T95" fmla="*/ 150343 h 10199"/>
              <a:gd name="T96" fmla="*/ 516082 w 13793"/>
              <a:gd name="T97" fmla="*/ 49515 h 10199"/>
              <a:gd name="T98" fmla="*/ 598741 w 13793"/>
              <a:gd name="T99" fmla="*/ 146646 h 10199"/>
              <a:gd name="T100" fmla="*/ 573007 w 13793"/>
              <a:gd name="T101" fmla="*/ 34875 h 10199"/>
              <a:gd name="T102" fmla="*/ 203869 w 13793"/>
              <a:gd name="T103" fmla="*/ 353749 h 10199"/>
              <a:gd name="T104" fmla="*/ 209377 w 13793"/>
              <a:gd name="T105" fmla="*/ 449081 h 10199"/>
              <a:gd name="T106" fmla="*/ 157959 w 13793"/>
              <a:gd name="T107" fmla="*/ 381229 h 10199"/>
              <a:gd name="T108" fmla="*/ 141437 w 13793"/>
              <a:gd name="T109" fmla="*/ 471065 h 10199"/>
              <a:gd name="T110" fmla="*/ 121210 w 13793"/>
              <a:gd name="T111" fmla="*/ 405062 h 10199"/>
              <a:gd name="T112" fmla="*/ 117555 w 13793"/>
              <a:gd name="T113" fmla="*/ 465569 h 10199"/>
              <a:gd name="T114" fmla="*/ 95526 w 13793"/>
              <a:gd name="T115" fmla="*/ 507689 h 10199"/>
              <a:gd name="T116" fmla="*/ 139584 w 13793"/>
              <a:gd name="T117" fmla="*/ 504042 h 10199"/>
              <a:gd name="T118" fmla="*/ 257140 w 13793"/>
              <a:gd name="T119" fmla="*/ 430744 h 10199"/>
              <a:gd name="T120" fmla="*/ 236913 w 13793"/>
              <a:gd name="T121" fmla="*/ 416054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Shape 184"/>
          <p:cNvSpPr>
            <a:spLocks/>
          </p:cNvSpPr>
          <p:nvPr/>
        </p:nvSpPr>
        <p:spPr bwMode="auto">
          <a:xfrm>
            <a:off x="860425" y="3417888"/>
            <a:ext cx="317500" cy="658812"/>
          </a:xfrm>
          <a:custGeom>
            <a:avLst/>
            <a:gdLst>
              <a:gd name="T0" fmla="*/ 78937 w 6347"/>
              <a:gd name="T1" fmla="*/ 45875 h 13169"/>
              <a:gd name="T2" fmla="*/ 100948 w 6347"/>
              <a:gd name="T3" fmla="*/ 122968 h 13169"/>
              <a:gd name="T4" fmla="*/ 69783 w 6347"/>
              <a:gd name="T5" fmla="*/ 73390 h 13169"/>
              <a:gd name="T6" fmla="*/ 80788 w 6347"/>
              <a:gd name="T7" fmla="*/ 132123 h 13169"/>
              <a:gd name="T8" fmla="*/ 47773 w 6347"/>
              <a:gd name="T9" fmla="*/ 86247 h 13169"/>
              <a:gd name="T10" fmla="*/ 196393 w 6347"/>
              <a:gd name="T11" fmla="*/ 143129 h 13169"/>
              <a:gd name="T12" fmla="*/ 284484 w 6347"/>
              <a:gd name="T13" fmla="*/ 183501 h 13169"/>
              <a:gd name="T14" fmla="*/ 269777 w 6347"/>
              <a:gd name="T15" fmla="*/ 194507 h 13169"/>
              <a:gd name="T16" fmla="*/ 152372 w 6347"/>
              <a:gd name="T17" fmla="*/ 200060 h 13169"/>
              <a:gd name="T18" fmla="*/ 126660 w 6347"/>
              <a:gd name="T19" fmla="*/ 183501 h 13169"/>
              <a:gd name="T20" fmla="*/ 203746 w 6347"/>
              <a:gd name="T21" fmla="*/ 205563 h 13169"/>
              <a:gd name="T22" fmla="*/ 216552 w 6347"/>
              <a:gd name="T23" fmla="*/ 185352 h 13169"/>
              <a:gd name="T24" fmla="*/ 143168 w 6347"/>
              <a:gd name="T25" fmla="*/ 161489 h 13169"/>
              <a:gd name="T26" fmla="*/ 86291 w 6347"/>
              <a:gd name="T27" fmla="*/ 286307 h 13169"/>
              <a:gd name="T28" fmla="*/ 108301 w 6347"/>
              <a:gd name="T29" fmla="*/ 288108 h 13169"/>
              <a:gd name="T30" fmla="*/ 168880 w 6347"/>
              <a:gd name="T31" fmla="*/ 299114 h 13169"/>
              <a:gd name="T32" fmla="*/ 66131 w 6347"/>
              <a:gd name="T33" fmla="*/ 308319 h 13169"/>
              <a:gd name="T34" fmla="*/ 33066 w 6347"/>
              <a:gd name="T35" fmla="*/ 286307 h 13169"/>
              <a:gd name="T36" fmla="*/ 157875 w 6347"/>
              <a:gd name="T37" fmla="*/ 400070 h 13169"/>
              <a:gd name="T38" fmla="*/ 112003 w 6347"/>
              <a:gd name="T39" fmla="*/ 333984 h 13169"/>
              <a:gd name="T40" fmla="*/ 97296 w 6347"/>
              <a:gd name="T41" fmla="*/ 440442 h 13169"/>
              <a:gd name="T42" fmla="*/ 45922 w 6347"/>
              <a:gd name="T43" fmla="*/ 348692 h 13169"/>
              <a:gd name="T44" fmla="*/ 143168 w 6347"/>
              <a:gd name="T45" fmla="*/ 521186 h 13169"/>
              <a:gd name="T46" fmla="*/ 139516 w 6347"/>
              <a:gd name="T47" fmla="*/ 489969 h 13169"/>
              <a:gd name="T48" fmla="*/ 100948 w 6347"/>
              <a:gd name="T49" fmla="*/ 504677 h 13169"/>
              <a:gd name="T50" fmla="*/ 78937 w 6347"/>
              <a:gd name="T51" fmla="*/ 515683 h 13169"/>
              <a:gd name="T52" fmla="*/ 89942 w 6347"/>
              <a:gd name="T53" fmla="*/ 537695 h 13169"/>
              <a:gd name="T54" fmla="*/ 77136 w 6347"/>
              <a:gd name="T55" fmla="*/ 554205 h 13169"/>
              <a:gd name="T56" fmla="*/ 117506 w 6347"/>
              <a:gd name="T57" fmla="*/ 581720 h 13169"/>
              <a:gd name="T58" fmla="*/ 126660 w 6347"/>
              <a:gd name="T59" fmla="*/ 539546 h 13169"/>
              <a:gd name="T60" fmla="*/ 137665 w 6347"/>
              <a:gd name="T61" fmla="*/ 609235 h 13169"/>
              <a:gd name="T62" fmla="*/ 89942 w 6347"/>
              <a:gd name="T63" fmla="*/ 629446 h 13169"/>
              <a:gd name="T64" fmla="*/ 56927 w 6347"/>
              <a:gd name="T65" fmla="*/ 567062 h 13169"/>
              <a:gd name="T66" fmla="*/ 16558 w 6347"/>
              <a:gd name="T67" fmla="*/ 5503 h 13169"/>
              <a:gd name="T68" fmla="*/ 14707 w 6347"/>
              <a:gd name="T69" fmla="*/ 42223 h 13169"/>
              <a:gd name="T70" fmla="*/ 58778 w 6347"/>
              <a:gd name="T71" fmla="*/ 150483 h 13169"/>
              <a:gd name="T72" fmla="*/ 86291 w 6347"/>
              <a:gd name="T73" fmla="*/ 218370 h 13169"/>
              <a:gd name="T74" fmla="*/ 56927 w 6347"/>
              <a:gd name="T75" fmla="*/ 264245 h 13169"/>
              <a:gd name="T76" fmla="*/ 5553 w 6347"/>
              <a:gd name="T77" fmla="*/ 284456 h 13169"/>
              <a:gd name="T78" fmla="*/ 1901 w 6347"/>
              <a:gd name="T79" fmla="*/ 313822 h 13169"/>
              <a:gd name="T80" fmla="*/ 18409 w 6347"/>
              <a:gd name="T81" fmla="*/ 324828 h 13169"/>
              <a:gd name="T82" fmla="*/ 29414 w 6347"/>
              <a:gd name="T83" fmla="*/ 433088 h 13169"/>
              <a:gd name="T84" fmla="*/ 44071 w 6347"/>
              <a:gd name="T85" fmla="*/ 614788 h 13169"/>
              <a:gd name="T86" fmla="*/ 80788 w 6347"/>
              <a:gd name="T87" fmla="*/ 653309 h 13169"/>
              <a:gd name="T88" fmla="*/ 137665 w 6347"/>
              <a:gd name="T89" fmla="*/ 649607 h 13169"/>
              <a:gd name="T90" fmla="*/ 172532 w 6347"/>
              <a:gd name="T91" fmla="*/ 570714 h 13169"/>
              <a:gd name="T92" fmla="*/ 187238 w 6347"/>
              <a:gd name="T93" fmla="*/ 330332 h 13169"/>
              <a:gd name="T94" fmla="*/ 198244 w 6347"/>
              <a:gd name="T95" fmla="*/ 286307 h 13169"/>
              <a:gd name="T96" fmla="*/ 126660 w 6347"/>
              <a:gd name="T97" fmla="*/ 267947 h 13169"/>
              <a:gd name="T98" fmla="*/ 123008 w 6347"/>
              <a:gd name="T99" fmla="*/ 207364 h 13169"/>
              <a:gd name="T100" fmla="*/ 220254 w 6347"/>
              <a:gd name="T101" fmla="*/ 229376 h 13169"/>
              <a:gd name="T102" fmla="*/ 291788 w 6347"/>
              <a:gd name="T103" fmla="*/ 205563 h 13169"/>
              <a:gd name="T104" fmla="*/ 299141 w 6347"/>
              <a:gd name="T105" fmla="*/ 198209 h 13169"/>
              <a:gd name="T106" fmla="*/ 315649 w 6347"/>
              <a:gd name="T107" fmla="*/ 187203 h 13169"/>
              <a:gd name="T108" fmla="*/ 264275 w 6347"/>
              <a:gd name="T109" fmla="*/ 143129 h 13169"/>
              <a:gd name="T110" fmla="*/ 148670 w 6347"/>
              <a:gd name="T111" fmla="*/ 130322 h 13169"/>
              <a:gd name="T112" fmla="*/ 124809 w 6347"/>
              <a:gd name="T113" fmla="*/ 122968 h 13169"/>
              <a:gd name="T114" fmla="*/ 106500 w 6347"/>
              <a:gd name="T115" fmla="*/ 56881 h 13169"/>
              <a:gd name="T116" fmla="*/ 44071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Shape 185"/>
          <p:cNvSpPr>
            <a:spLocks/>
          </p:cNvSpPr>
          <p:nvPr/>
        </p:nvSpPr>
        <p:spPr bwMode="auto">
          <a:xfrm rot="1920742">
            <a:off x="5707063" y="4213225"/>
            <a:ext cx="884237" cy="750888"/>
          </a:xfrm>
          <a:custGeom>
            <a:avLst/>
            <a:gdLst>
              <a:gd name="T0" fmla="*/ 350374 w 17681"/>
              <a:gd name="T1" fmla="*/ 108349 h 15004"/>
              <a:gd name="T2" fmla="*/ 278859 w 17681"/>
              <a:gd name="T3" fmla="*/ 157895 h 15004"/>
              <a:gd name="T4" fmla="*/ 343073 w 17681"/>
              <a:gd name="T5" fmla="*/ 216649 h 15004"/>
              <a:gd name="T6" fmla="*/ 216496 w 17681"/>
              <a:gd name="T7" fmla="*/ 343315 h 15004"/>
              <a:gd name="T8" fmla="*/ 210995 w 17681"/>
              <a:gd name="T9" fmla="*/ 253332 h 15004"/>
              <a:gd name="T10" fmla="*/ 293512 w 17681"/>
              <a:gd name="T11" fmla="*/ 341463 h 15004"/>
              <a:gd name="T12" fmla="*/ 177938 w 17681"/>
              <a:gd name="T13" fmla="*/ 266194 h 15004"/>
              <a:gd name="T14" fmla="*/ 581523 w 17681"/>
              <a:gd name="T15" fmla="*/ 359830 h 15004"/>
              <a:gd name="T16" fmla="*/ 163285 w 17681"/>
              <a:gd name="T17" fmla="*/ 387355 h 15004"/>
              <a:gd name="T18" fmla="*/ 299013 w 17681"/>
              <a:gd name="T19" fmla="*/ 262541 h 15004"/>
              <a:gd name="T20" fmla="*/ 108223 w 17681"/>
              <a:gd name="T21" fmla="*/ 381850 h 15004"/>
              <a:gd name="T22" fmla="*/ 702599 w 17681"/>
              <a:gd name="T23" fmla="*/ 409375 h 15004"/>
              <a:gd name="T24" fmla="*/ 357726 w 17681"/>
              <a:gd name="T25" fmla="*/ 328601 h 15004"/>
              <a:gd name="T26" fmla="*/ 390733 w 17681"/>
              <a:gd name="T27" fmla="*/ 422237 h 15004"/>
              <a:gd name="T28" fmla="*/ 398084 w 17681"/>
              <a:gd name="T29" fmla="*/ 341463 h 15004"/>
              <a:gd name="T30" fmla="*/ 75216 w 17681"/>
              <a:gd name="T31" fmla="*/ 370840 h 15004"/>
              <a:gd name="T32" fmla="*/ 126577 w 17681"/>
              <a:gd name="T33" fmla="*/ 368988 h 15004"/>
              <a:gd name="T34" fmla="*/ 709950 w 17681"/>
              <a:gd name="T35" fmla="*/ 431445 h 15004"/>
              <a:gd name="T36" fmla="*/ 673242 w 17681"/>
              <a:gd name="T37" fmla="*/ 416732 h 15004"/>
              <a:gd name="T38" fmla="*/ 750309 w 17681"/>
              <a:gd name="T39" fmla="*/ 354325 h 15004"/>
              <a:gd name="T40" fmla="*/ 310016 w 17681"/>
              <a:gd name="T41" fmla="*/ 453465 h 15004"/>
              <a:gd name="T42" fmla="*/ 313716 w 17681"/>
              <a:gd name="T43" fmla="*/ 416732 h 15004"/>
              <a:gd name="T44" fmla="*/ 462298 w 17681"/>
              <a:gd name="T45" fmla="*/ 168905 h 15004"/>
              <a:gd name="T46" fmla="*/ 438443 w 17681"/>
              <a:gd name="T47" fmla="*/ 471832 h 15004"/>
              <a:gd name="T48" fmla="*/ 231149 w 17681"/>
              <a:gd name="T49" fmla="*/ 484644 h 15004"/>
              <a:gd name="T50" fmla="*/ 29356 w 17681"/>
              <a:gd name="T51" fmla="*/ 348820 h 15004"/>
              <a:gd name="T52" fmla="*/ 192641 w 17681"/>
              <a:gd name="T53" fmla="*/ 82626 h 15004"/>
              <a:gd name="T54" fmla="*/ 288011 w 17681"/>
              <a:gd name="T55" fmla="*/ 82626 h 15004"/>
              <a:gd name="T56" fmla="*/ 530162 w 17681"/>
              <a:gd name="T57" fmla="*/ 473634 h 15004"/>
              <a:gd name="T58" fmla="*/ 719102 w 17681"/>
              <a:gd name="T59" fmla="*/ 514021 h 15004"/>
              <a:gd name="T60" fmla="*/ 212795 w 17681"/>
              <a:gd name="T61" fmla="*/ 51397 h 15004"/>
              <a:gd name="T62" fmla="*/ 64214 w 17681"/>
              <a:gd name="T63" fmla="*/ 253332 h 15004"/>
              <a:gd name="T64" fmla="*/ 53211 w 17681"/>
              <a:gd name="T65" fmla="*/ 492001 h 15004"/>
              <a:gd name="T66" fmla="*/ 280709 w 17681"/>
              <a:gd name="T67" fmla="*/ 519526 h 15004"/>
              <a:gd name="T68" fmla="*/ 475150 w 17681"/>
              <a:gd name="T69" fmla="*/ 458971 h 15004"/>
              <a:gd name="T70" fmla="*/ 484302 w 17681"/>
              <a:gd name="T71" fmla="*/ 178113 h 15004"/>
              <a:gd name="T72" fmla="*/ 638385 w 17681"/>
              <a:gd name="T73" fmla="*/ 539745 h 15004"/>
              <a:gd name="T74" fmla="*/ 665941 w 17681"/>
              <a:gd name="T75" fmla="*/ 572775 h 15004"/>
              <a:gd name="T76" fmla="*/ 610879 w 17681"/>
              <a:gd name="T77" fmla="*/ 578280 h 15004"/>
              <a:gd name="T78" fmla="*/ 651238 w 17681"/>
              <a:gd name="T79" fmla="*/ 622320 h 15004"/>
              <a:gd name="T80" fmla="*/ 757660 w 17681"/>
              <a:gd name="T81" fmla="*/ 304779 h 15004"/>
              <a:gd name="T82" fmla="*/ 713601 w 17681"/>
              <a:gd name="T83" fmla="*/ 642539 h 15004"/>
              <a:gd name="T84" fmla="*/ 590725 w 17681"/>
              <a:gd name="T85" fmla="*/ 539745 h 15004"/>
              <a:gd name="T86" fmla="*/ 665941 w 17681"/>
              <a:gd name="T87" fmla="*/ 284561 h 15004"/>
              <a:gd name="T88" fmla="*/ 642086 w 17681"/>
              <a:gd name="T89" fmla="*/ 222154 h 15004"/>
              <a:gd name="T90" fmla="*/ 621882 w 17681"/>
              <a:gd name="T91" fmla="*/ 295571 h 15004"/>
              <a:gd name="T92" fmla="*/ 577872 w 17681"/>
              <a:gd name="T93" fmla="*/ 345166 h 15004"/>
              <a:gd name="T94" fmla="*/ 577872 w 17681"/>
              <a:gd name="T95" fmla="*/ 429594 h 15004"/>
              <a:gd name="T96" fmla="*/ 515509 w 17681"/>
              <a:gd name="T97" fmla="*/ 482842 h 15004"/>
              <a:gd name="T98" fmla="*/ 506307 w 17681"/>
              <a:gd name="T99" fmla="*/ 567270 h 15004"/>
              <a:gd name="T100" fmla="*/ 515509 w 17681"/>
              <a:gd name="T101" fmla="*/ 662707 h 15004"/>
              <a:gd name="T102" fmla="*/ 574221 w 17681"/>
              <a:gd name="T103" fmla="*/ 714154 h 15004"/>
              <a:gd name="T104" fmla="*/ 592525 w 17681"/>
              <a:gd name="T105" fmla="*/ 743481 h 15004"/>
              <a:gd name="T106" fmla="*/ 671442 w 17681"/>
              <a:gd name="T107" fmla="*/ 748986 h 15004"/>
              <a:gd name="T108" fmla="*/ 739306 w 17681"/>
              <a:gd name="T109" fmla="*/ 708599 h 15004"/>
              <a:gd name="T110" fmla="*/ 763161 w 17681"/>
              <a:gd name="T111" fmla="*/ 629677 h 15004"/>
              <a:gd name="T112" fmla="*/ 831026 w 17681"/>
              <a:gd name="T113" fmla="*/ 567270 h 15004"/>
              <a:gd name="T114" fmla="*/ 864033 w 17681"/>
              <a:gd name="T115" fmla="*/ 501159 h 15004"/>
              <a:gd name="T116" fmla="*/ 882387 w 17681"/>
              <a:gd name="T117" fmla="*/ 425940 h 15004"/>
              <a:gd name="T118" fmla="*/ 871384 w 17681"/>
              <a:gd name="T119" fmla="*/ 352473 h 15004"/>
              <a:gd name="T120" fmla="*/ 845679 w 17681"/>
              <a:gd name="T121" fmla="*/ 290066 h 15004"/>
              <a:gd name="T122" fmla="*/ 798019 w 17681"/>
              <a:gd name="T123" fmla="*/ 242322 h 15004"/>
              <a:gd name="T124" fmla="*/ 697097 w 17681"/>
              <a:gd name="T125" fmla="*/ 249679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Shape 186"/>
          <p:cNvSpPr>
            <a:spLocks/>
          </p:cNvSpPr>
          <p:nvPr/>
        </p:nvSpPr>
        <p:spPr bwMode="auto">
          <a:xfrm rot="18103156">
            <a:off x="116681" y="4509294"/>
            <a:ext cx="536575" cy="465138"/>
          </a:xfrm>
          <a:custGeom>
            <a:avLst/>
            <a:gdLst>
              <a:gd name="T0" fmla="*/ 260050 w 10748"/>
              <a:gd name="T1" fmla="*/ 69863 h 9281"/>
              <a:gd name="T2" fmla="*/ 203287 w 10748"/>
              <a:gd name="T3" fmla="*/ 27564 h 9281"/>
              <a:gd name="T4" fmla="*/ 65949 w 10748"/>
              <a:gd name="T5" fmla="*/ 156266 h 9281"/>
              <a:gd name="T6" fmla="*/ 249067 w 10748"/>
              <a:gd name="T7" fmla="*/ 193052 h 9281"/>
              <a:gd name="T8" fmla="*/ 190457 w 10748"/>
              <a:gd name="T9" fmla="*/ 27564 h 9281"/>
              <a:gd name="T10" fmla="*/ 113525 w 10748"/>
              <a:gd name="T11" fmla="*/ 126847 h 9281"/>
              <a:gd name="T12" fmla="*/ 97051 w 10748"/>
              <a:gd name="T13" fmla="*/ 169146 h 9281"/>
              <a:gd name="T14" fmla="*/ 135542 w 10748"/>
              <a:gd name="T15" fmla="*/ 80889 h 9281"/>
              <a:gd name="T16" fmla="*/ 142830 w 10748"/>
              <a:gd name="T17" fmla="*/ 147094 h 9281"/>
              <a:gd name="T18" fmla="*/ 183118 w 10748"/>
              <a:gd name="T19" fmla="*/ 73522 h 9281"/>
              <a:gd name="T20" fmla="*/ 227101 w 10748"/>
              <a:gd name="T21" fmla="*/ 242668 h 9281"/>
              <a:gd name="T22" fmla="*/ 384559 w 10748"/>
              <a:gd name="T23" fmla="*/ 248181 h 9281"/>
              <a:gd name="T24" fmla="*/ 353457 w 10748"/>
              <a:gd name="T25" fmla="*/ 262915 h 9281"/>
              <a:gd name="T26" fmla="*/ 401033 w 10748"/>
              <a:gd name="T27" fmla="*/ 272086 h 9281"/>
              <a:gd name="T28" fmla="*/ 415711 w 10748"/>
              <a:gd name="T29" fmla="*/ 284967 h 9281"/>
              <a:gd name="T30" fmla="*/ 406525 w 10748"/>
              <a:gd name="T31" fmla="*/ 308872 h 9281"/>
              <a:gd name="T32" fmla="*/ 441321 w 10748"/>
              <a:gd name="T33" fmla="*/ 321702 h 9281"/>
              <a:gd name="T34" fmla="*/ 490795 w 10748"/>
              <a:gd name="T35" fmla="*/ 253693 h 9281"/>
              <a:gd name="T36" fmla="*/ 509117 w 10748"/>
              <a:gd name="T37" fmla="*/ 305164 h 9281"/>
              <a:gd name="T38" fmla="*/ 430338 w 10748"/>
              <a:gd name="T39" fmla="*/ 264719 h 9281"/>
              <a:gd name="T40" fmla="*/ 67746 w 10748"/>
              <a:gd name="T41" fmla="*/ 209590 h 9281"/>
              <a:gd name="T42" fmla="*/ 216118 w 10748"/>
              <a:gd name="T43" fmla="*/ 266574 h 9281"/>
              <a:gd name="T44" fmla="*/ 170288 w 10748"/>
              <a:gd name="T45" fmla="*/ 259206 h 9281"/>
              <a:gd name="T46" fmla="*/ 201440 w 10748"/>
              <a:gd name="T47" fmla="*/ 295992 h 9281"/>
              <a:gd name="T48" fmla="*/ 153814 w 10748"/>
              <a:gd name="T49" fmla="*/ 275745 h 9281"/>
              <a:gd name="T50" fmla="*/ 159305 w 10748"/>
              <a:gd name="T51" fmla="*/ 301505 h 9281"/>
              <a:gd name="T52" fmla="*/ 186813 w 10748"/>
              <a:gd name="T53" fmla="*/ 330924 h 9281"/>
              <a:gd name="T54" fmla="*/ 133694 w 10748"/>
              <a:gd name="T55" fmla="*/ 327215 h 9281"/>
              <a:gd name="T56" fmla="*/ 146525 w 10748"/>
              <a:gd name="T57" fmla="*/ 354830 h 9281"/>
              <a:gd name="T58" fmla="*/ 133694 w 10748"/>
              <a:gd name="T59" fmla="*/ 371369 h 9281"/>
              <a:gd name="T60" fmla="*/ 93406 w 10748"/>
              <a:gd name="T61" fmla="*/ 389762 h 9281"/>
              <a:gd name="T62" fmla="*/ 111728 w 10748"/>
              <a:gd name="T63" fmla="*/ 415472 h 9281"/>
              <a:gd name="T64" fmla="*/ 51271 w 10748"/>
              <a:gd name="T65" fmla="*/ 393420 h 9281"/>
              <a:gd name="T66" fmla="*/ 31152 w 10748"/>
              <a:gd name="T67" fmla="*/ 275745 h 9281"/>
              <a:gd name="T68" fmla="*/ 351609 w 10748"/>
              <a:gd name="T69" fmla="*/ 299651 h 9281"/>
              <a:gd name="T70" fmla="*/ 413864 w 10748"/>
              <a:gd name="T71" fmla="*/ 393420 h 9281"/>
              <a:gd name="T72" fmla="*/ 443169 w 10748"/>
              <a:gd name="T73" fmla="*/ 400787 h 9281"/>
              <a:gd name="T74" fmla="*/ 455999 w 10748"/>
              <a:gd name="T75" fmla="*/ 384249 h 9281"/>
              <a:gd name="T76" fmla="*/ 455999 w 10748"/>
              <a:gd name="T77" fmla="*/ 362147 h 9281"/>
              <a:gd name="T78" fmla="*/ 461490 w 10748"/>
              <a:gd name="T79" fmla="*/ 352976 h 9281"/>
              <a:gd name="T80" fmla="*/ 402881 w 10748"/>
              <a:gd name="T81" fmla="*/ 433865 h 9281"/>
              <a:gd name="T82" fmla="*/ 333288 w 10748"/>
              <a:gd name="T83" fmla="*/ 415472 h 9281"/>
              <a:gd name="T84" fmla="*/ 303983 w 10748"/>
              <a:gd name="T85" fmla="*/ 316190 h 9281"/>
              <a:gd name="T86" fmla="*/ 175830 w 10748"/>
              <a:gd name="T87" fmla="*/ 1854 h 9281"/>
              <a:gd name="T88" fmla="*/ 84221 w 10748"/>
              <a:gd name="T89" fmla="*/ 44103 h 9281"/>
              <a:gd name="T90" fmla="*/ 9136 w 10748"/>
              <a:gd name="T91" fmla="*/ 253693 h 9281"/>
              <a:gd name="T92" fmla="*/ 16475 w 10748"/>
              <a:gd name="T93" fmla="*/ 391566 h 9281"/>
              <a:gd name="T94" fmla="*/ 95254 w 10748"/>
              <a:gd name="T95" fmla="*/ 446745 h 9281"/>
              <a:gd name="T96" fmla="*/ 188610 w 10748"/>
              <a:gd name="T97" fmla="*/ 397079 h 9281"/>
              <a:gd name="T98" fmla="*/ 208779 w 10748"/>
              <a:gd name="T99" fmla="*/ 373173 h 9281"/>
              <a:gd name="T100" fmla="*/ 263695 w 10748"/>
              <a:gd name="T101" fmla="*/ 246326 h 9281"/>
              <a:gd name="T102" fmla="*/ 287508 w 10748"/>
              <a:gd name="T103" fmla="*/ 68009 h 9281"/>
              <a:gd name="T104" fmla="*/ 208779 w 10748"/>
              <a:gd name="T105" fmla="*/ 0 h 9281"/>
              <a:gd name="T106" fmla="*/ 366237 w 10748"/>
              <a:gd name="T107" fmla="*/ 229787 h 9281"/>
              <a:gd name="T108" fmla="*/ 280169 w 10748"/>
              <a:gd name="T109" fmla="*/ 303360 h 9281"/>
              <a:gd name="T110" fmla="*/ 285661 w 10748"/>
              <a:gd name="T111" fmla="*/ 395275 h 9281"/>
              <a:gd name="T112" fmla="*/ 355254 w 10748"/>
              <a:gd name="T113" fmla="*/ 459575 h 9281"/>
              <a:gd name="T114" fmla="*/ 468829 w 10748"/>
              <a:gd name="T115" fmla="*/ 428352 h 9281"/>
              <a:gd name="T116" fmla="*/ 534728 w 10748"/>
              <a:gd name="T117" fmla="*/ 318044 h 9281"/>
              <a:gd name="T118" fmla="*/ 501779 w 10748"/>
              <a:gd name="T119" fmla="*/ 222470 h 92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748"/>
              <a:gd name="T181" fmla="*/ 0 h 9281"/>
              <a:gd name="T182" fmla="*/ 10748 w 10748"/>
              <a:gd name="T183" fmla="*/ 9281 h 928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lnTo>
                  <a:pt x="902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lnTo>
                  <a:pt x="385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lnTo>
                  <a:pt x="8730" y="3962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Shape 187"/>
          <p:cNvSpPr>
            <a:spLocks/>
          </p:cNvSpPr>
          <p:nvPr/>
        </p:nvSpPr>
        <p:spPr bwMode="auto">
          <a:xfrm>
            <a:off x="7518400" y="3965575"/>
            <a:ext cx="846138" cy="598488"/>
          </a:xfrm>
          <a:custGeom>
            <a:avLst/>
            <a:gdLst>
              <a:gd name="T0" fmla="*/ 568945 w 16911"/>
              <a:gd name="T1" fmla="*/ 453458 h 11959"/>
              <a:gd name="T2" fmla="*/ 495544 w 16911"/>
              <a:gd name="T3" fmla="*/ 523220 h 11959"/>
              <a:gd name="T4" fmla="*/ 526766 w 16911"/>
              <a:gd name="T5" fmla="*/ 60604 h 11959"/>
              <a:gd name="T6" fmla="*/ 512056 w 16911"/>
              <a:gd name="T7" fmla="*/ 82624 h 11959"/>
              <a:gd name="T8" fmla="*/ 484537 w 16911"/>
              <a:gd name="T9" fmla="*/ 89981 h 11959"/>
              <a:gd name="T10" fmla="*/ 493693 w 16911"/>
              <a:gd name="T11" fmla="*/ 257031 h 11959"/>
              <a:gd name="T12" fmla="*/ 602018 w 16911"/>
              <a:gd name="T13" fmla="*/ 227655 h 11959"/>
              <a:gd name="T14" fmla="*/ 548781 w 16911"/>
              <a:gd name="T15" fmla="*/ 168902 h 11959"/>
              <a:gd name="T16" fmla="*/ 640545 w 16911"/>
              <a:gd name="T17" fmla="*/ 47743 h 11959"/>
              <a:gd name="T18" fmla="*/ 557938 w 16911"/>
              <a:gd name="T19" fmla="*/ 187268 h 11959"/>
              <a:gd name="T20" fmla="*/ 679072 w 16911"/>
              <a:gd name="T21" fmla="*/ 156090 h 11959"/>
              <a:gd name="T22" fmla="*/ 748820 w 16911"/>
              <a:gd name="T23" fmla="*/ 244169 h 11959"/>
              <a:gd name="T24" fmla="*/ 627686 w 16911"/>
              <a:gd name="T25" fmla="*/ 376338 h 11959"/>
              <a:gd name="T26" fmla="*/ 655205 w 16911"/>
              <a:gd name="T27" fmla="*/ 354319 h 11959"/>
              <a:gd name="T28" fmla="*/ 787347 w 16911"/>
              <a:gd name="T29" fmla="*/ 233160 h 11959"/>
              <a:gd name="T30" fmla="*/ 730458 w 16911"/>
              <a:gd name="T31" fmla="*/ 308427 h 11959"/>
              <a:gd name="T32" fmla="*/ 754324 w 16911"/>
              <a:gd name="T33" fmla="*/ 363527 h 11959"/>
              <a:gd name="T34" fmla="*/ 763531 w 16911"/>
              <a:gd name="T35" fmla="*/ 488339 h 11959"/>
              <a:gd name="T36" fmla="*/ 800206 w 16911"/>
              <a:gd name="T37" fmla="*/ 392853 h 11959"/>
              <a:gd name="T38" fmla="*/ 765332 w 16911"/>
              <a:gd name="T39" fmla="*/ 433239 h 11959"/>
              <a:gd name="T40" fmla="*/ 695583 w 16911"/>
              <a:gd name="T41" fmla="*/ 471824 h 11959"/>
              <a:gd name="T42" fmla="*/ 602018 w 16911"/>
              <a:gd name="T43" fmla="*/ 429586 h 11959"/>
              <a:gd name="T44" fmla="*/ 409284 w 16911"/>
              <a:gd name="T45" fmla="*/ 466319 h 11959"/>
              <a:gd name="T46" fmla="*/ 526766 w 16911"/>
              <a:gd name="T47" fmla="*/ 345160 h 11959"/>
              <a:gd name="T48" fmla="*/ 543278 w 16911"/>
              <a:gd name="T49" fmla="*/ 361675 h 11959"/>
              <a:gd name="T50" fmla="*/ 389120 w 16911"/>
              <a:gd name="T51" fmla="*/ 444299 h 11959"/>
              <a:gd name="T52" fmla="*/ 319372 w 16911"/>
              <a:gd name="T53" fmla="*/ 407566 h 11959"/>
              <a:gd name="T54" fmla="*/ 431300 w 16911"/>
              <a:gd name="T55" fmla="*/ 284556 h 11959"/>
              <a:gd name="T56" fmla="*/ 264284 w 16911"/>
              <a:gd name="T57" fmla="*/ 464468 h 11959"/>
              <a:gd name="T58" fmla="*/ 222104 w 16911"/>
              <a:gd name="T59" fmla="*/ 376338 h 11959"/>
              <a:gd name="T60" fmla="*/ 117482 w 16911"/>
              <a:gd name="T61" fmla="*/ 392853 h 11959"/>
              <a:gd name="T62" fmla="*/ 196386 w 16911"/>
              <a:gd name="T63" fmla="*/ 378190 h 11959"/>
              <a:gd name="T64" fmla="*/ 82607 w 16911"/>
              <a:gd name="T65" fmla="*/ 414923 h 11959"/>
              <a:gd name="T66" fmla="*/ 207394 w 16911"/>
              <a:gd name="T67" fmla="*/ 275398 h 11959"/>
              <a:gd name="T68" fmla="*/ 75252 w 16911"/>
              <a:gd name="T69" fmla="*/ 236863 h 11959"/>
              <a:gd name="T70" fmla="*/ 192734 w 16911"/>
              <a:gd name="T71" fmla="*/ 211140 h 11959"/>
              <a:gd name="T72" fmla="*/ 62393 w 16911"/>
              <a:gd name="T73" fmla="*/ 343309 h 11959"/>
              <a:gd name="T74" fmla="*/ 95466 w 16911"/>
              <a:gd name="T75" fmla="*/ 185417 h 11959"/>
              <a:gd name="T76" fmla="*/ 256929 w 16911"/>
              <a:gd name="T77" fmla="*/ 117506 h 11959"/>
              <a:gd name="T78" fmla="*/ 240417 w 16911"/>
              <a:gd name="T79" fmla="*/ 334150 h 11959"/>
              <a:gd name="T80" fmla="*/ 403781 w 16911"/>
              <a:gd name="T81" fmla="*/ 212991 h 11959"/>
              <a:gd name="T82" fmla="*/ 256929 w 16911"/>
              <a:gd name="T83" fmla="*/ 310279 h 11959"/>
              <a:gd name="T84" fmla="*/ 264284 w 16911"/>
              <a:gd name="T85" fmla="*/ 95486 h 11959"/>
              <a:gd name="T86" fmla="*/ 352395 w 16911"/>
              <a:gd name="T87" fmla="*/ 71614 h 11959"/>
              <a:gd name="T88" fmla="*/ 363403 w 16911"/>
              <a:gd name="T89" fmla="*/ 194625 h 11959"/>
              <a:gd name="T90" fmla="*/ 431300 w 16911"/>
              <a:gd name="T91" fmla="*/ 200130 h 11959"/>
              <a:gd name="T92" fmla="*/ 379914 w 16911"/>
              <a:gd name="T93" fmla="*/ 89981 h 11959"/>
              <a:gd name="T94" fmla="*/ 473529 w 16911"/>
              <a:gd name="T95" fmla="*/ 25723 h 11959"/>
              <a:gd name="T96" fmla="*/ 545129 w 16911"/>
              <a:gd name="T97" fmla="*/ 543388 h 11959"/>
              <a:gd name="T98" fmla="*/ 680923 w 16911"/>
              <a:gd name="T99" fmla="*/ 559903 h 11959"/>
              <a:gd name="T100" fmla="*/ 574449 w 16911"/>
              <a:gd name="T101" fmla="*/ 572765 h 11959"/>
              <a:gd name="T102" fmla="*/ 370758 w 16911"/>
              <a:gd name="T103" fmla="*/ 31228 h 11959"/>
              <a:gd name="T104" fmla="*/ 179875 w 16911"/>
              <a:gd name="T105" fmla="*/ 82624 h 11959"/>
              <a:gd name="T106" fmla="*/ 3653 w 16911"/>
              <a:gd name="T107" fmla="*/ 253378 h 11959"/>
              <a:gd name="T108" fmla="*/ 71600 w 16911"/>
              <a:gd name="T109" fmla="*/ 440596 h 11959"/>
              <a:gd name="T110" fmla="*/ 223906 w 16911"/>
              <a:gd name="T111" fmla="*/ 497497 h 11959"/>
              <a:gd name="T112" fmla="*/ 468025 w 16911"/>
              <a:gd name="T113" fmla="*/ 508507 h 11959"/>
              <a:gd name="T114" fmla="*/ 717649 w 16911"/>
              <a:gd name="T115" fmla="*/ 578270 h 11959"/>
              <a:gd name="T116" fmla="*/ 846088 w 16911"/>
              <a:gd name="T117" fmla="*/ 290061 h 11959"/>
              <a:gd name="T118" fmla="*/ 719450 w 16911"/>
              <a:gd name="T119" fmla="*/ 91833 h 11959"/>
              <a:gd name="T120" fmla="*/ 506552 w 16911"/>
              <a:gd name="T121" fmla="*/ 7357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Shape 188"/>
          <p:cNvSpPr>
            <a:spLocks/>
          </p:cNvSpPr>
          <p:nvPr/>
        </p:nvSpPr>
        <p:spPr bwMode="auto">
          <a:xfrm rot="16200000">
            <a:off x="6496845" y="3021806"/>
            <a:ext cx="493712" cy="631825"/>
          </a:xfrm>
          <a:custGeom>
            <a:avLst/>
            <a:gdLst>
              <a:gd name="T0" fmla="*/ 198225 w 9868"/>
              <a:gd name="T1" fmla="*/ 101032 h 12620"/>
              <a:gd name="T2" fmla="*/ 200076 w 9868"/>
              <a:gd name="T3" fmla="*/ 34946 h 12620"/>
              <a:gd name="T4" fmla="*/ 80751 w 9868"/>
              <a:gd name="T5" fmla="*/ 56974 h 12620"/>
              <a:gd name="T6" fmla="*/ 60588 w 9868"/>
              <a:gd name="T7" fmla="*/ 60629 h 12620"/>
              <a:gd name="T8" fmla="*/ 251459 w 9868"/>
              <a:gd name="T9" fmla="*/ 139632 h 12620"/>
              <a:gd name="T10" fmla="*/ 45879 w 9868"/>
              <a:gd name="T11" fmla="*/ 185542 h 12620"/>
              <a:gd name="T12" fmla="*/ 29369 w 9868"/>
              <a:gd name="T13" fmla="*/ 139632 h 12620"/>
              <a:gd name="T14" fmla="*/ 249608 w 9868"/>
              <a:gd name="T15" fmla="*/ 203866 h 12620"/>
              <a:gd name="T16" fmla="*/ 255111 w 9868"/>
              <a:gd name="T17" fmla="*/ 286524 h 12620"/>
              <a:gd name="T18" fmla="*/ 203729 w 9868"/>
              <a:gd name="T19" fmla="*/ 325074 h 12620"/>
              <a:gd name="T20" fmla="*/ 139488 w 9868"/>
              <a:gd name="T21" fmla="*/ 315913 h 12620"/>
              <a:gd name="T22" fmla="*/ 122978 w 9868"/>
              <a:gd name="T23" fmla="*/ 315913 h 12620"/>
              <a:gd name="T24" fmla="*/ 102815 w 9868"/>
              <a:gd name="T25" fmla="*/ 319567 h 12620"/>
              <a:gd name="T26" fmla="*/ 111971 w 9868"/>
              <a:gd name="T27" fmla="*/ 299391 h 12620"/>
              <a:gd name="T28" fmla="*/ 56936 w 9868"/>
              <a:gd name="T29" fmla="*/ 310405 h 12620"/>
              <a:gd name="T30" fmla="*/ 31220 w 9868"/>
              <a:gd name="T31" fmla="*/ 293884 h 12620"/>
              <a:gd name="T32" fmla="*/ 100964 w 9868"/>
              <a:gd name="T33" fmla="*/ 288377 h 12620"/>
              <a:gd name="T34" fmla="*/ 42227 w 9868"/>
              <a:gd name="T35" fmla="*/ 279165 h 12620"/>
              <a:gd name="T36" fmla="*/ 77099 w 9868"/>
              <a:gd name="T37" fmla="*/ 270003 h 12620"/>
              <a:gd name="T38" fmla="*/ 91808 w 9868"/>
              <a:gd name="T39" fmla="*/ 246121 h 12620"/>
              <a:gd name="T40" fmla="*/ 42227 w 9868"/>
              <a:gd name="T41" fmla="*/ 255283 h 12620"/>
              <a:gd name="T42" fmla="*/ 95460 w 9868"/>
              <a:gd name="T43" fmla="*/ 235107 h 12620"/>
              <a:gd name="T44" fmla="*/ 97311 w 9868"/>
              <a:gd name="T45" fmla="*/ 209373 h 12620"/>
              <a:gd name="T46" fmla="*/ 49581 w 9868"/>
              <a:gd name="T47" fmla="*/ 224093 h 12620"/>
              <a:gd name="T48" fmla="*/ 245955 w 9868"/>
              <a:gd name="T49" fmla="*/ 200211 h 12620"/>
              <a:gd name="T50" fmla="*/ 40376 w 9868"/>
              <a:gd name="T51" fmla="*/ 91870 h 12620"/>
              <a:gd name="T52" fmla="*/ 9206 w 9868"/>
              <a:gd name="T53" fmla="*/ 130420 h 12620"/>
              <a:gd name="T54" fmla="*/ 1851 w 9868"/>
              <a:gd name="T55" fmla="*/ 194704 h 12620"/>
              <a:gd name="T56" fmla="*/ 9206 w 9868"/>
              <a:gd name="T57" fmla="*/ 306751 h 12620"/>
              <a:gd name="T58" fmla="*/ 55085 w 9868"/>
              <a:gd name="T59" fmla="*/ 343448 h 12620"/>
              <a:gd name="T60" fmla="*/ 130332 w 9868"/>
              <a:gd name="T61" fmla="*/ 394866 h 12620"/>
              <a:gd name="T62" fmla="*/ 161502 w 9868"/>
              <a:gd name="T63" fmla="*/ 606091 h 12620"/>
              <a:gd name="T64" fmla="*/ 236750 w 9868"/>
              <a:gd name="T65" fmla="*/ 629923 h 12620"/>
              <a:gd name="T66" fmla="*/ 278976 w 9868"/>
              <a:gd name="T67" fmla="*/ 580358 h 12620"/>
              <a:gd name="T68" fmla="*/ 282629 w 9868"/>
              <a:gd name="T69" fmla="*/ 448135 h 12620"/>
              <a:gd name="T70" fmla="*/ 313848 w 9868"/>
              <a:gd name="T71" fmla="*/ 391211 h 12620"/>
              <a:gd name="T72" fmla="*/ 330359 w 9868"/>
              <a:gd name="T73" fmla="*/ 424254 h 12620"/>
              <a:gd name="T74" fmla="*/ 339565 w 9868"/>
              <a:gd name="T75" fmla="*/ 503207 h 12620"/>
              <a:gd name="T76" fmla="*/ 453336 w 9868"/>
              <a:gd name="T77" fmla="*/ 516074 h 12620"/>
              <a:gd name="T78" fmla="*/ 490010 w 9868"/>
              <a:gd name="T79" fmla="*/ 488538 h 12620"/>
              <a:gd name="T80" fmla="*/ 387245 w 9868"/>
              <a:gd name="T81" fmla="*/ 492193 h 12620"/>
              <a:gd name="T82" fmla="*/ 354224 w 9868"/>
              <a:gd name="T83" fmla="*/ 461002 h 12620"/>
              <a:gd name="T84" fmla="*/ 352373 w 9868"/>
              <a:gd name="T85" fmla="*/ 393063 h 12620"/>
              <a:gd name="T86" fmla="*/ 310196 w 9868"/>
              <a:gd name="T87" fmla="*/ 365477 h 12620"/>
              <a:gd name="T88" fmla="*/ 264317 w 9868"/>
              <a:gd name="T89" fmla="*/ 415092 h 12620"/>
              <a:gd name="T90" fmla="*/ 253260 w 9868"/>
              <a:gd name="T91" fmla="*/ 569343 h 12620"/>
              <a:gd name="T92" fmla="*/ 233097 w 9868"/>
              <a:gd name="T93" fmla="*/ 602387 h 12620"/>
              <a:gd name="T94" fmla="*/ 179864 w 9868"/>
              <a:gd name="T95" fmla="*/ 587717 h 12620"/>
              <a:gd name="T96" fmla="*/ 152346 w 9868"/>
              <a:gd name="T97" fmla="*/ 374689 h 12620"/>
              <a:gd name="T98" fmla="*/ 231246 w 9868"/>
              <a:gd name="T99" fmla="*/ 343448 h 12620"/>
              <a:gd name="T100" fmla="*/ 277125 w 9868"/>
              <a:gd name="T101" fmla="*/ 295686 h 12620"/>
              <a:gd name="T102" fmla="*/ 278976 w 9868"/>
              <a:gd name="T103" fmla="*/ 154301 h 12620"/>
              <a:gd name="T104" fmla="*/ 258814 w 9868"/>
              <a:gd name="T105" fmla="*/ 112046 h 12620"/>
              <a:gd name="T106" fmla="*/ 229445 w 9868"/>
              <a:gd name="T107" fmla="*/ 27586 h 12620"/>
              <a:gd name="T108" fmla="*/ 203729 w 9868"/>
              <a:gd name="T109" fmla="*/ 11064 h 12620"/>
              <a:gd name="T110" fmla="*/ 174360 w 9868"/>
              <a:gd name="T111" fmla="*/ 66136 h 12620"/>
              <a:gd name="T112" fmla="*/ 100964 w 9868"/>
              <a:gd name="T113" fmla="*/ 25734 h 12620"/>
              <a:gd name="T114" fmla="*/ 75248 w 9868"/>
              <a:gd name="T115" fmla="*/ 50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Shape 189"/>
          <p:cNvSpPr>
            <a:spLocks/>
          </p:cNvSpPr>
          <p:nvPr/>
        </p:nvSpPr>
        <p:spPr bwMode="auto">
          <a:xfrm>
            <a:off x="6453188" y="3705225"/>
            <a:ext cx="666750" cy="754063"/>
          </a:xfrm>
          <a:custGeom>
            <a:avLst/>
            <a:gdLst>
              <a:gd name="T0" fmla="*/ 336129 w 13316"/>
              <a:gd name="T1" fmla="*/ 44168 h 15041"/>
              <a:gd name="T2" fmla="*/ 348997 w 13316"/>
              <a:gd name="T3" fmla="*/ 132454 h 15041"/>
              <a:gd name="T4" fmla="*/ 360013 w 13316"/>
              <a:gd name="T5" fmla="*/ 20254 h 15041"/>
              <a:gd name="T6" fmla="*/ 273690 w 13316"/>
              <a:gd name="T7" fmla="*/ 50 h 15041"/>
              <a:gd name="T8" fmla="*/ 400421 w 13316"/>
              <a:gd name="T9" fmla="*/ 239088 h 15041"/>
              <a:gd name="T10" fmla="*/ 457352 w 13316"/>
              <a:gd name="T11" fmla="*/ 204195 h 15041"/>
              <a:gd name="T12" fmla="*/ 0 w 13316"/>
              <a:gd name="T13" fmla="*/ 161882 h 15041"/>
              <a:gd name="T14" fmla="*/ 64292 w 13316"/>
              <a:gd name="T15" fmla="*/ 250168 h 15041"/>
              <a:gd name="T16" fmla="*/ 88176 w 13316"/>
              <a:gd name="T17" fmla="*/ 259342 h 15041"/>
              <a:gd name="T18" fmla="*/ 67947 w 13316"/>
              <a:gd name="T19" fmla="*/ 182086 h 15041"/>
              <a:gd name="T20" fmla="*/ 506922 w 13316"/>
              <a:gd name="T21" fmla="*/ 259342 h 15041"/>
              <a:gd name="T22" fmla="*/ 402223 w 13316"/>
              <a:gd name="T23" fmla="*/ 152658 h 15041"/>
              <a:gd name="T24" fmla="*/ 121223 w 13316"/>
              <a:gd name="T25" fmla="*/ 412000 h 15041"/>
              <a:gd name="T26" fmla="*/ 168991 w 13316"/>
              <a:gd name="T27" fmla="*/ 445088 h 15041"/>
              <a:gd name="T28" fmla="*/ 178154 w 13316"/>
              <a:gd name="T29" fmla="*/ 386231 h 15041"/>
              <a:gd name="T30" fmla="*/ 132238 w 13316"/>
              <a:gd name="T31" fmla="*/ 364172 h 15041"/>
              <a:gd name="T32" fmla="*/ 231430 w 13316"/>
              <a:gd name="T33" fmla="*/ 459777 h 15041"/>
              <a:gd name="T34" fmla="*/ 121223 w 13316"/>
              <a:gd name="T35" fmla="*/ 452458 h 15041"/>
              <a:gd name="T36" fmla="*/ 154270 w 13316"/>
              <a:gd name="T37" fmla="*/ 310830 h 15041"/>
              <a:gd name="T38" fmla="*/ 497759 w 13316"/>
              <a:gd name="T39" fmla="*/ 674952 h 15041"/>
              <a:gd name="T40" fmla="*/ 462859 w 13316"/>
              <a:gd name="T41" fmla="*/ 651038 h 15041"/>
              <a:gd name="T42" fmla="*/ 306737 w 13316"/>
              <a:gd name="T43" fmla="*/ 684126 h 15041"/>
              <a:gd name="T44" fmla="*/ 350800 w 13316"/>
              <a:gd name="T45" fmla="*/ 700721 h 15041"/>
              <a:gd name="T46" fmla="*/ 374684 w 13316"/>
              <a:gd name="T47" fmla="*/ 720925 h 15041"/>
              <a:gd name="T48" fmla="*/ 560198 w 13316"/>
              <a:gd name="T49" fmla="*/ 336599 h 15041"/>
              <a:gd name="T50" fmla="*/ 637358 w 13316"/>
              <a:gd name="T51" fmla="*/ 535179 h 15041"/>
              <a:gd name="T52" fmla="*/ 624490 w 13316"/>
              <a:gd name="T53" fmla="*/ 590376 h 15041"/>
              <a:gd name="T54" fmla="*/ 591443 w 13316"/>
              <a:gd name="T55" fmla="*/ 628979 h 15041"/>
              <a:gd name="T56" fmla="*/ 554690 w 13316"/>
              <a:gd name="T57" fmla="*/ 606920 h 15041"/>
              <a:gd name="T58" fmla="*/ 554690 w 13316"/>
              <a:gd name="T59" fmla="*/ 640009 h 15041"/>
              <a:gd name="T60" fmla="*/ 516135 w 13316"/>
              <a:gd name="T61" fmla="*/ 625319 h 15041"/>
              <a:gd name="T62" fmla="*/ 503267 w 13316"/>
              <a:gd name="T63" fmla="*/ 647378 h 15041"/>
              <a:gd name="T64" fmla="*/ 451844 w 13316"/>
              <a:gd name="T65" fmla="*/ 651038 h 15041"/>
              <a:gd name="T66" fmla="*/ 440828 w 13316"/>
              <a:gd name="T67" fmla="*/ 697011 h 15041"/>
              <a:gd name="T68" fmla="*/ 426107 w 13316"/>
              <a:gd name="T69" fmla="*/ 715410 h 15041"/>
              <a:gd name="T70" fmla="*/ 385700 w 13316"/>
              <a:gd name="T71" fmla="*/ 660263 h 15041"/>
              <a:gd name="T72" fmla="*/ 339784 w 13316"/>
              <a:gd name="T73" fmla="*/ 720925 h 15041"/>
              <a:gd name="T74" fmla="*/ 312245 w 13316"/>
              <a:gd name="T75" fmla="*/ 636349 h 15041"/>
              <a:gd name="T76" fmla="*/ 297574 w 13316"/>
              <a:gd name="T77" fmla="*/ 616095 h 15041"/>
              <a:gd name="T78" fmla="*/ 279198 w 13316"/>
              <a:gd name="T79" fmla="*/ 594036 h 15041"/>
              <a:gd name="T80" fmla="*/ 227775 w 13316"/>
              <a:gd name="T81" fmla="*/ 592181 h 15041"/>
              <a:gd name="T82" fmla="*/ 251659 w 13316"/>
              <a:gd name="T83" fmla="*/ 531519 h 15041"/>
              <a:gd name="T84" fmla="*/ 236938 w 13316"/>
              <a:gd name="T85" fmla="*/ 524149 h 15041"/>
              <a:gd name="T86" fmla="*/ 185514 w 13316"/>
              <a:gd name="T87" fmla="*/ 546208 h 15041"/>
              <a:gd name="T88" fmla="*/ 249806 w 13316"/>
              <a:gd name="T89" fmla="*/ 478177 h 15041"/>
              <a:gd name="T90" fmla="*/ 391207 w 13316"/>
              <a:gd name="T91" fmla="*/ 614290 h 15041"/>
              <a:gd name="T92" fmla="*/ 503267 w 13316"/>
              <a:gd name="T93" fmla="*/ 575637 h 15041"/>
              <a:gd name="T94" fmla="*/ 512430 w 13316"/>
              <a:gd name="T95" fmla="*/ 417515 h 15041"/>
              <a:gd name="T96" fmla="*/ 415091 w 13316"/>
              <a:gd name="T97" fmla="*/ 104880 h 15041"/>
              <a:gd name="T98" fmla="*/ 326916 w 13316"/>
              <a:gd name="T99" fmla="*/ 180281 h 15041"/>
              <a:gd name="T100" fmla="*/ 484891 w 13316"/>
              <a:gd name="T101" fmla="*/ 415660 h 15041"/>
              <a:gd name="T102" fmla="*/ 495907 w 13316"/>
              <a:gd name="T103" fmla="*/ 540693 h 15041"/>
              <a:gd name="T104" fmla="*/ 400421 w 13316"/>
              <a:gd name="T105" fmla="*/ 592181 h 15041"/>
              <a:gd name="T106" fmla="*/ 233282 w 13316"/>
              <a:gd name="T107" fmla="*/ 391746 h 15041"/>
              <a:gd name="T108" fmla="*/ 143254 w 13316"/>
              <a:gd name="T109" fmla="*/ 288771 h 15041"/>
              <a:gd name="T110" fmla="*/ 38555 w 13316"/>
              <a:gd name="T111" fmla="*/ 342113 h 15041"/>
              <a:gd name="T112" fmla="*/ 249806 w 13316"/>
              <a:gd name="T113" fmla="*/ 673097 h 15041"/>
              <a:gd name="T114" fmla="*/ 295721 w 13316"/>
              <a:gd name="T115" fmla="*/ 720925 h 15041"/>
              <a:gd name="T116" fmla="*/ 444483 w 13316"/>
              <a:gd name="T117" fmla="*/ 735614 h 15041"/>
              <a:gd name="T118" fmla="*/ 659390 w 13316"/>
              <a:gd name="T119" fmla="*/ 577492 h 15041"/>
              <a:gd name="T120" fmla="*/ 629998 w 13316"/>
              <a:gd name="T121" fmla="*/ 39911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Shape 190"/>
          <p:cNvSpPr>
            <a:spLocks/>
          </p:cNvSpPr>
          <p:nvPr/>
        </p:nvSpPr>
        <p:spPr bwMode="auto">
          <a:xfrm>
            <a:off x="1865313" y="4743450"/>
            <a:ext cx="681037" cy="454025"/>
          </a:xfrm>
          <a:custGeom>
            <a:avLst/>
            <a:gdLst>
              <a:gd name="T0" fmla="*/ 212968 w 13610"/>
              <a:gd name="T1" fmla="*/ 21958 h 9098"/>
              <a:gd name="T2" fmla="*/ 176239 w 13610"/>
              <a:gd name="T3" fmla="*/ 84238 h 9098"/>
              <a:gd name="T4" fmla="*/ 156023 w 13610"/>
              <a:gd name="T5" fmla="*/ 153754 h 9098"/>
              <a:gd name="T6" fmla="*/ 146866 w 13610"/>
              <a:gd name="T7" fmla="*/ 203208 h 9098"/>
              <a:gd name="T8" fmla="*/ 130353 w 13610"/>
              <a:gd name="T9" fmla="*/ 230655 h 9098"/>
              <a:gd name="T10" fmla="*/ 91822 w 13610"/>
              <a:gd name="T11" fmla="*/ 236145 h 9098"/>
              <a:gd name="T12" fmla="*/ 44085 w 13610"/>
              <a:gd name="T13" fmla="*/ 236145 h 9098"/>
              <a:gd name="T14" fmla="*/ 20216 w 13610"/>
              <a:gd name="T15" fmla="*/ 236145 h 9098"/>
              <a:gd name="T16" fmla="*/ 1851 w 13610"/>
              <a:gd name="T17" fmla="*/ 247124 h 9098"/>
              <a:gd name="T18" fmla="*/ 1851 w 13610"/>
              <a:gd name="T19" fmla="*/ 259949 h 9098"/>
              <a:gd name="T20" fmla="*/ 11059 w 13610"/>
              <a:gd name="T21" fmla="*/ 261795 h 9098"/>
              <a:gd name="T22" fmla="*/ 34878 w 13610"/>
              <a:gd name="T23" fmla="*/ 267285 h 9098"/>
              <a:gd name="T24" fmla="*/ 45936 w 13610"/>
              <a:gd name="T25" fmla="*/ 263592 h 9098"/>
              <a:gd name="T26" fmla="*/ 62449 w 13610"/>
              <a:gd name="T27" fmla="*/ 256306 h 9098"/>
              <a:gd name="T28" fmla="*/ 99128 w 13610"/>
              <a:gd name="T29" fmla="*/ 263592 h 9098"/>
              <a:gd name="T30" fmla="*/ 130353 w 13610"/>
              <a:gd name="T31" fmla="*/ 259949 h 9098"/>
              <a:gd name="T32" fmla="*/ 154222 w 13610"/>
              <a:gd name="T33" fmla="*/ 243481 h 9098"/>
              <a:gd name="T34" fmla="*/ 172586 w 13610"/>
              <a:gd name="T35" fmla="*/ 208698 h 9098"/>
              <a:gd name="T36" fmla="*/ 181743 w 13610"/>
              <a:gd name="T37" fmla="*/ 155600 h 9098"/>
              <a:gd name="T38" fmla="*/ 201909 w 13610"/>
              <a:gd name="T39" fmla="*/ 91524 h 9098"/>
              <a:gd name="T40" fmla="*/ 233134 w 13610"/>
              <a:gd name="T41" fmla="*/ 42119 h 9098"/>
              <a:gd name="T42" fmla="*/ 306542 w 13610"/>
              <a:gd name="T43" fmla="*/ 342340 h 9098"/>
              <a:gd name="T44" fmla="*/ 335915 w 13610"/>
              <a:gd name="T45" fmla="*/ 452179 h 9098"/>
              <a:gd name="T46" fmla="*/ 357932 w 13610"/>
              <a:gd name="T47" fmla="*/ 448486 h 9098"/>
              <a:gd name="T48" fmla="*/ 383653 w 13610"/>
              <a:gd name="T49" fmla="*/ 417396 h 9098"/>
              <a:gd name="T50" fmla="*/ 409373 w 13610"/>
              <a:gd name="T51" fmla="*/ 340494 h 9098"/>
              <a:gd name="T52" fmla="*/ 466268 w 13610"/>
              <a:gd name="T53" fmla="*/ 247124 h 9098"/>
              <a:gd name="T54" fmla="*/ 473573 w 13610"/>
              <a:gd name="T55" fmla="*/ 259949 h 9098"/>
              <a:gd name="T56" fmla="*/ 603926 w 13610"/>
              <a:gd name="T57" fmla="*/ 256306 h 9098"/>
              <a:gd name="T58" fmla="*/ 629596 w 13610"/>
              <a:gd name="T59" fmla="*/ 270928 h 9098"/>
              <a:gd name="T60" fmla="*/ 653465 w 13610"/>
              <a:gd name="T61" fmla="*/ 270928 h 9098"/>
              <a:gd name="T62" fmla="*/ 671830 w 13610"/>
              <a:gd name="T63" fmla="*/ 252613 h 9098"/>
              <a:gd name="T64" fmla="*/ 680987 w 13610"/>
              <a:gd name="T65" fmla="*/ 232502 h 9098"/>
              <a:gd name="T66" fmla="*/ 671830 w 13610"/>
              <a:gd name="T67" fmla="*/ 214187 h 9098"/>
              <a:gd name="T68" fmla="*/ 647961 w 13610"/>
              <a:gd name="T69" fmla="*/ 203208 h 9098"/>
              <a:gd name="T70" fmla="*/ 622291 w 13610"/>
              <a:gd name="T71" fmla="*/ 208698 h 9098"/>
              <a:gd name="T72" fmla="*/ 607579 w 13610"/>
              <a:gd name="T73" fmla="*/ 225166 h 9098"/>
              <a:gd name="T74" fmla="*/ 480929 w 13610"/>
              <a:gd name="T75" fmla="*/ 192230 h 9098"/>
              <a:gd name="T76" fmla="*/ 460763 w 13610"/>
              <a:gd name="T77" fmla="*/ 148264 h 9098"/>
              <a:gd name="T78" fmla="*/ 442399 w 13610"/>
              <a:gd name="T79" fmla="*/ 148264 h 9098"/>
              <a:gd name="T80" fmla="*/ 392810 w 13610"/>
              <a:gd name="T81" fmla="*/ 300221 h 9098"/>
              <a:gd name="T82" fmla="*/ 357932 w 13610"/>
              <a:gd name="T83" fmla="*/ 410060 h 9098"/>
              <a:gd name="T84" fmla="*/ 304740 w 13610"/>
              <a:gd name="T85" fmla="*/ 214187 h 9098"/>
              <a:gd name="T86" fmla="*/ 247845 w 13610"/>
              <a:gd name="T87" fmla="*/ 3693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1" name="Shape 191"/>
          <p:cNvSpPr>
            <a:spLocks/>
          </p:cNvSpPr>
          <p:nvPr/>
        </p:nvSpPr>
        <p:spPr bwMode="auto">
          <a:xfrm>
            <a:off x="6669088" y="4614863"/>
            <a:ext cx="309562" cy="330200"/>
          </a:xfrm>
          <a:custGeom>
            <a:avLst/>
            <a:gdLst>
              <a:gd name="T0" fmla="*/ 195309 w 6164"/>
              <a:gd name="T1" fmla="*/ 3700 h 6604"/>
              <a:gd name="T2" fmla="*/ 162163 w 6164"/>
              <a:gd name="T3" fmla="*/ 40350 h 6604"/>
              <a:gd name="T4" fmla="*/ 110536 w 6164"/>
              <a:gd name="T5" fmla="*/ 78900 h 6604"/>
              <a:gd name="T6" fmla="*/ 40579 w 6164"/>
              <a:gd name="T7" fmla="*/ 60550 h 6604"/>
              <a:gd name="T8" fmla="*/ 22147 w 6164"/>
              <a:gd name="T9" fmla="*/ 62400 h 6604"/>
              <a:gd name="T10" fmla="*/ 23955 w 6164"/>
              <a:gd name="T11" fmla="*/ 73400 h 6604"/>
              <a:gd name="T12" fmla="*/ 38720 w 6164"/>
              <a:gd name="T13" fmla="*/ 82550 h 6604"/>
              <a:gd name="T14" fmla="*/ 103204 w 6164"/>
              <a:gd name="T15" fmla="*/ 100900 h 6604"/>
              <a:gd name="T16" fmla="*/ 108728 w 6164"/>
              <a:gd name="T17" fmla="*/ 111900 h 6604"/>
              <a:gd name="T18" fmla="*/ 119777 w 6164"/>
              <a:gd name="T19" fmla="*/ 111900 h 6604"/>
              <a:gd name="T20" fmla="*/ 138208 w 6164"/>
              <a:gd name="T21" fmla="*/ 104550 h 6604"/>
              <a:gd name="T22" fmla="*/ 140016 w 6164"/>
              <a:gd name="T23" fmla="*/ 95400 h 6604"/>
              <a:gd name="T24" fmla="*/ 191593 w 6164"/>
              <a:gd name="T25" fmla="*/ 38550 h 6604"/>
              <a:gd name="T26" fmla="*/ 195309 w 6164"/>
              <a:gd name="T27" fmla="*/ 121050 h 6604"/>
              <a:gd name="T28" fmla="*/ 206358 w 6164"/>
              <a:gd name="T29" fmla="*/ 141250 h 6604"/>
              <a:gd name="T30" fmla="*/ 237646 w 6164"/>
              <a:gd name="T31" fmla="*/ 157750 h 6604"/>
              <a:gd name="T32" fmla="*/ 263459 w 6164"/>
              <a:gd name="T33" fmla="*/ 170600 h 6604"/>
              <a:gd name="T34" fmla="*/ 215548 w 6164"/>
              <a:gd name="T35" fmla="*/ 196250 h 6604"/>
              <a:gd name="T36" fmla="*/ 204500 w 6164"/>
              <a:gd name="T37" fmla="*/ 203600 h 6604"/>
              <a:gd name="T38" fmla="*/ 193451 w 6164"/>
              <a:gd name="T39" fmla="*/ 264150 h 6604"/>
              <a:gd name="T40" fmla="*/ 178736 w 6164"/>
              <a:gd name="T41" fmla="*/ 286150 h 6604"/>
              <a:gd name="T42" fmla="*/ 128967 w 6164"/>
              <a:gd name="T43" fmla="*/ 232950 h 6604"/>
              <a:gd name="T44" fmla="*/ 119777 w 6164"/>
              <a:gd name="T45" fmla="*/ 231100 h 6604"/>
              <a:gd name="T46" fmla="*/ 73724 w 6164"/>
              <a:gd name="T47" fmla="*/ 242100 h 6604"/>
              <a:gd name="T48" fmla="*/ 57151 w 6164"/>
              <a:gd name="T49" fmla="*/ 216450 h 6604"/>
              <a:gd name="T50" fmla="*/ 84773 w 6164"/>
              <a:gd name="T51" fmla="*/ 179750 h 6604"/>
              <a:gd name="T52" fmla="*/ 90297 w 6164"/>
              <a:gd name="T53" fmla="*/ 172400 h 6604"/>
              <a:gd name="T54" fmla="*/ 86631 w 6164"/>
              <a:gd name="T55" fmla="*/ 163250 h 6604"/>
              <a:gd name="T56" fmla="*/ 60818 w 6164"/>
              <a:gd name="T57" fmla="*/ 122900 h 6604"/>
              <a:gd name="T58" fmla="*/ 18431 w 6164"/>
              <a:gd name="T59" fmla="*/ 71550 h 6604"/>
              <a:gd name="T60" fmla="*/ 5575 w 6164"/>
              <a:gd name="T61" fmla="*/ 75200 h 6604"/>
              <a:gd name="T62" fmla="*/ 16623 w 6164"/>
              <a:gd name="T63" fmla="*/ 97250 h 6604"/>
              <a:gd name="T64" fmla="*/ 47911 w 6164"/>
              <a:gd name="T65" fmla="*/ 141250 h 6604"/>
              <a:gd name="T66" fmla="*/ 64484 w 6164"/>
              <a:gd name="T67" fmla="*/ 176100 h 6604"/>
              <a:gd name="T68" fmla="*/ 29480 w 6164"/>
              <a:gd name="T69" fmla="*/ 210950 h 6604"/>
              <a:gd name="T70" fmla="*/ 50 w 6164"/>
              <a:gd name="T71" fmla="*/ 258600 h 6604"/>
              <a:gd name="T72" fmla="*/ 9241 w 6164"/>
              <a:gd name="T73" fmla="*/ 269650 h 6604"/>
              <a:gd name="T74" fmla="*/ 92155 w 6164"/>
              <a:gd name="T75" fmla="*/ 262300 h 6604"/>
              <a:gd name="T76" fmla="*/ 140016 w 6164"/>
              <a:gd name="T77" fmla="*/ 278800 h 6604"/>
              <a:gd name="T78" fmla="*/ 182403 w 6164"/>
              <a:gd name="T79" fmla="*/ 324650 h 6604"/>
              <a:gd name="T80" fmla="*/ 202692 w 6164"/>
              <a:gd name="T81" fmla="*/ 326500 h 6604"/>
              <a:gd name="T82" fmla="*/ 219265 w 6164"/>
              <a:gd name="T83" fmla="*/ 326500 h 6604"/>
              <a:gd name="T84" fmla="*/ 221073 w 6164"/>
              <a:gd name="T85" fmla="*/ 315500 h 6604"/>
              <a:gd name="T86" fmla="*/ 215548 w 6164"/>
              <a:gd name="T87" fmla="*/ 302650 h 6604"/>
              <a:gd name="T88" fmla="*/ 213740 w 6164"/>
              <a:gd name="T89" fmla="*/ 238450 h 6604"/>
              <a:gd name="T90" fmla="*/ 224789 w 6164"/>
              <a:gd name="T91" fmla="*/ 218250 h 6604"/>
              <a:gd name="T92" fmla="*/ 232121 w 6164"/>
              <a:gd name="T93" fmla="*/ 210950 h 6604"/>
              <a:gd name="T94" fmla="*/ 285556 w 6164"/>
              <a:gd name="T95" fmla="*/ 179750 h 6604"/>
              <a:gd name="T96" fmla="*/ 305846 w 6164"/>
              <a:gd name="T97" fmla="*/ 172400 h 6604"/>
              <a:gd name="T98" fmla="*/ 309512 w 6164"/>
              <a:gd name="T99" fmla="*/ 161400 h 6604"/>
              <a:gd name="T100" fmla="*/ 300321 w 6164"/>
              <a:gd name="T101" fmla="*/ 150400 h 6604"/>
              <a:gd name="T102" fmla="*/ 239504 w 6164"/>
              <a:gd name="T103" fmla="*/ 133900 h 6604"/>
              <a:gd name="T104" fmla="*/ 217407 w 6164"/>
              <a:gd name="T105" fmla="*/ 100900 h 6604"/>
              <a:gd name="T106" fmla="*/ 211882 w 6164"/>
              <a:gd name="T107" fmla="*/ 27550 h 6604"/>
              <a:gd name="T108" fmla="*/ 213740 w 6164"/>
              <a:gd name="T109" fmla="*/ 5500 h 6604"/>
              <a:gd name="T110" fmla="*/ 198975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62" name="Shape 16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anchor="ctr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4800" b="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7"/>
          <p:cNvSpPr>
            <a:spLocks/>
          </p:cNvSpPr>
          <p:nvPr/>
        </p:nvSpPr>
        <p:spPr bwMode="auto">
          <a:xfrm>
            <a:off x="7302500" y="-293688"/>
            <a:ext cx="450850" cy="558801"/>
          </a:xfrm>
          <a:custGeom>
            <a:avLst/>
            <a:gdLst>
              <a:gd name="T0" fmla="*/ 260309 w 15884"/>
              <a:gd name="T1" fmla="*/ 129048 h 19698"/>
              <a:gd name="T2" fmla="*/ 250942 w 15884"/>
              <a:gd name="T3" fmla="*/ 136310 h 19698"/>
              <a:gd name="T4" fmla="*/ 285315 w 15884"/>
              <a:gd name="T5" fmla="*/ 121757 h 19698"/>
              <a:gd name="T6" fmla="*/ 278020 w 15884"/>
              <a:gd name="T7" fmla="*/ 214352 h 19698"/>
              <a:gd name="T8" fmla="*/ 264481 w 15884"/>
              <a:gd name="T9" fmla="*/ 208111 h 19698"/>
              <a:gd name="T10" fmla="*/ 330076 w 15884"/>
              <a:gd name="T11" fmla="*/ 189388 h 19698"/>
              <a:gd name="T12" fmla="*/ 146830 w 15884"/>
              <a:gd name="T13" fmla="*/ 215401 h 19698"/>
              <a:gd name="T14" fmla="*/ 147880 w 15884"/>
              <a:gd name="T15" fmla="*/ 132168 h 19698"/>
              <a:gd name="T16" fmla="*/ 215547 w 15884"/>
              <a:gd name="T17" fmla="*/ 239344 h 19698"/>
              <a:gd name="T18" fmla="*/ 119752 w 15884"/>
              <a:gd name="T19" fmla="*/ 130069 h 19698"/>
              <a:gd name="T20" fmla="*/ 78113 w 15884"/>
              <a:gd name="T21" fmla="*/ 222692 h 19698"/>
              <a:gd name="T22" fmla="*/ 304048 w 15884"/>
              <a:gd name="T23" fmla="*/ 165445 h 19698"/>
              <a:gd name="T24" fmla="*/ 294682 w 15884"/>
              <a:gd name="T25" fmla="*/ 70751 h 19698"/>
              <a:gd name="T26" fmla="*/ 210353 w 15884"/>
              <a:gd name="T27" fmla="*/ 251826 h 19698"/>
              <a:gd name="T28" fmla="*/ 246770 w 15884"/>
              <a:gd name="T29" fmla="*/ 206040 h 19698"/>
              <a:gd name="T30" fmla="*/ 334249 w 15884"/>
              <a:gd name="T31" fmla="*/ 223742 h 19698"/>
              <a:gd name="T32" fmla="*/ 290509 w 15884"/>
              <a:gd name="T33" fmla="*/ 282010 h 19698"/>
              <a:gd name="T34" fmla="*/ 339443 w 15884"/>
              <a:gd name="T35" fmla="*/ 224763 h 19698"/>
              <a:gd name="T36" fmla="*/ 209303 w 15884"/>
              <a:gd name="T37" fmla="*/ 279911 h 19698"/>
              <a:gd name="T38" fmla="*/ 216598 w 15884"/>
              <a:gd name="T39" fmla="*/ 317386 h 19698"/>
              <a:gd name="T40" fmla="*/ 261359 w 15884"/>
              <a:gd name="T41" fmla="*/ 257018 h 19698"/>
              <a:gd name="T42" fmla="*/ 178052 w 15884"/>
              <a:gd name="T43" fmla="*/ 295542 h 19698"/>
              <a:gd name="T44" fmla="*/ 355054 w 15884"/>
              <a:gd name="T45" fmla="*/ 280961 h 19698"/>
              <a:gd name="T46" fmla="*/ 316537 w 15884"/>
              <a:gd name="T47" fmla="*/ 338180 h 19698"/>
              <a:gd name="T48" fmla="*/ 169736 w 15884"/>
              <a:gd name="T49" fmla="*/ 284081 h 19698"/>
              <a:gd name="T50" fmla="*/ 137463 w 15884"/>
              <a:gd name="T51" fmla="*/ 346520 h 19698"/>
              <a:gd name="T52" fmla="*/ 189519 w 15884"/>
              <a:gd name="T53" fmla="*/ 288251 h 19698"/>
              <a:gd name="T54" fmla="*/ 280092 w 15884"/>
              <a:gd name="T55" fmla="*/ 309045 h 19698"/>
              <a:gd name="T56" fmla="*/ 268654 w 15884"/>
              <a:gd name="T57" fmla="*/ 359002 h 19698"/>
              <a:gd name="T58" fmla="*/ 386305 w 15884"/>
              <a:gd name="T59" fmla="*/ 368364 h 19698"/>
              <a:gd name="T60" fmla="*/ 159319 w 15884"/>
              <a:gd name="T61" fmla="*/ 372534 h 19698"/>
              <a:gd name="T62" fmla="*/ 324882 w 15884"/>
              <a:gd name="T63" fmla="*/ 359002 h 19698"/>
              <a:gd name="T64" fmla="*/ 399844 w 15884"/>
              <a:gd name="T65" fmla="*/ 371484 h 19698"/>
              <a:gd name="T66" fmla="*/ 147880 w 15884"/>
              <a:gd name="T67" fmla="*/ 365243 h 19698"/>
              <a:gd name="T68" fmla="*/ 209303 w 15884"/>
              <a:gd name="T69" fmla="*/ 340279 h 19698"/>
              <a:gd name="T70" fmla="*/ 301976 w 15884"/>
              <a:gd name="T71" fmla="*/ 364222 h 19698"/>
              <a:gd name="T72" fmla="*/ 258237 w 15884"/>
              <a:gd name="T73" fmla="*/ 423512 h 19698"/>
              <a:gd name="T74" fmla="*/ 230108 w 15884"/>
              <a:gd name="T75" fmla="*/ 411030 h 19698"/>
              <a:gd name="T76" fmla="*/ 185347 w 15884"/>
              <a:gd name="T77" fmla="*/ 425611 h 19698"/>
              <a:gd name="T78" fmla="*/ 226986 w 15884"/>
              <a:gd name="T79" fmla="*/ 394378 h 19698"/>
              <a:gd name="T80" fmla="*/ 178052 w 15884"/>
              <a:gd name="T81" fmla="*/ 456817 h 19698"/>
              <a:gd name="T82" fmla="*/ 241575 w 15884"/>
              <a:gd name="T83" fmla="*/ 417271 h 19698"/>
              <a:gd name="T84" fmla="*/ 417527 w 15884"/>
              <a:gd name="T85" fmla="*/ 446405 h 19698"/>
              <a:gd name="T86" fmla="*/ 365471 w 15884"/>
              <a:gd name="T87" fmla="*/ 478660 h 19698"/>
              <a:gd name="T88" fmla="*/ 341515 w 15884"/>
              <a:gd name="T89" fmla="*/ 493242 h 19698"/>
              <a:gd name="T90" fmla="*/ 315487 w 15884"/>
              <a:gd name="T91" fmla="*/ 502603 h 19698"/>
              <a:gd name="T92" fmla="*/ 287387 w 15884"/>
              <a:gd name="T93" fmla="*/ 505724 h 19698"/>
              <a:gd name="T94" fmla="*/ 421700 w 15884"/>
              <a:gd name="T95" fmla="*/ 346520 h 19698"/>
              <a:gd name="T96" fmla="*/ 370694 w 15884"/>
              <a:gd name="T97" fmla="*/ 457866 h 19698"/>
              <a:gd name="T98" fmla="*/ 154125 w 15884"/>
              <a:gd name="T99" fmla="*/ 523426 h 19698"/>
              <a:gd name="T100" fmla="*/ 16690 w 15884"/>
              <a:gd name="T101" fmla="*/ 171686 h 19698"/>
              <a:gd name="T102" fmla="*/ 57279 w 15884"/>
              <a:gd name="T103" fmla="*/ 93644 h 19698"/>
              <a:gd name="T104" fmla="*/ 284265 w 15884"/>
              <a:gd name="T105" fmla="*/ 520305 h 19698"/>
              <a:gd name="T106" fmla="*/ 244698 w 15884"/>
              <a:gd name="T107" fmla="*/ 524447 h 19698"/>
              <a:gd name="T108" fmla="*/ 234281 w 15884"/>
              <a:gd name="T109" fmla="*/ 522376 h 19698"/>
              <a:gd name="T110" fmla="*/ 220742 w 15884"/>
              <a:gd name="T111" fmla="*/ 543198 h 19698"/>
              <a:gd name="T112" fmla="*/ 184297 w 15884"/>
              <a:gd name="T113" fmla="*/ 546319 h 19698"/>
              <a:gd name="T114" fmla="*/ 235331 w 15884"/>
              <a:gd name="T115" fmla="*/ 11432 h 19698"/>
              <a:gd name="T116" fmla="*/ 1079 w 15884"/>
              <a:gd name="T117" fmla="*/ 139431 h 19698"/>
              <a:gd name="T118" fmla="*/ 125996 w 15884"/>
              <a:gd name="T119" fmla="*/ 505724 h 19698"/>
              <a:gd name="T120" fmla="*/ 212425 w 15884"/>
              <a:gd name="T121" fmla="*/ 556730 h 19698"/>
              <a:gd name="T122" fmla="*/ 441483 w 15884"/>
              <a:gd name="T123" fmla="*/ 447455 h 19698"/>
              <a:gd name="T124" fmla="*/ 334249 w 15884"/>
              <a:gd name="T125" fmla="*/ 65559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Shape 478"/>
          <p:cNvSpPr>
            <a:spLocks/>
          </p:cNvSpPr>
          <p:nvPr/>
        </p:nvSpPr>
        <p:spPr bwMode="auto">
          <a:xfrm>
            <a:off x="-34925" y="3367088"/>
            <a:ext cx="442913" cy="504825"/>
          </a:xfrm>
          <a:custGeom>
            <a:avLst/>
            <a:gdLst>
              <a:gd name="T0" fmla="*/ 275520 w 15627"/>
              <a:gd name="T1" fmla="*/ 65572 h 17792"/>
              <a:gd name="T2" fmla="*/ 290089 w 15627"/>
              <a:gd name="T3" fmla="*/ 56208 h 17792"/>
              <a:gd name="T4" fmla="*/ 99823 w 15627"/>
              <a:gd name="T5" fmla="*/ 30190 h 17792"/>
              <a:gd name="T6" fmla="*/ 129980 w 15627"/>
              <a:gd name="T7" fmla="*/ 81206 h 17792"/>
              <a:gd name="T8" fmla="*/ 147638 w 15627"/>
              <a:gd name="T9" fmla="*/ 77035 h 17792"/>
              <a:gd name="T10" fmla="*/ 124765 w 15627"/>
              <a:gd name="T11" fmla="*/ 45824 h 17792"/>
              <a:gd name="T12" fmla="*/ 424207 w 15627"/>
              <a:gd name="T13" fmla="*/ 120758 h 17792"/>
              <a:gd name="T14" fmla="*/ 395099 w 15627"/>
              <a:gd name="T15" fmla="*/ 137385 h 17792"/>
              <a:gd name="T16" fmla="*/ 415874 w 15627"/>
              <a:gd name="T17" fmla="*/ 142606 h 17792"/>
              <a:gd name="T18" fmla="*/ 442913 w 15627"/>
              <a:gd name="T19" fmla="*/ 127001 h 17792"/>
              <a:gd name="T20" fmla="*/ 63431 w 15627"/>
              <a:gd name="T21" fmla="*/ 211299 h 17792"/>
              <a:gd name="T22" fmla="*/ 28 w 15627"/>
              <a:gd name="T23" fmla="*/ 243560 h 17792"/>
              <a:gd name="T24" fmla="*/ 69667 w 15627"/>
              <a:gd name="T25" fmla="*/ 222734 h 17792"/>
              <a:gd name="T26" fmla="*/ 187148 w 15627"/>
              <a:gd name="T27" fmla="*/ 225855 h 17792"/>
              <a:gd name="T28" fmla="*/ 220422 w 15627"/>
              <a:gd name="T29" fmla="*/ 248752 h 17792"/>
              <a:gd name="T30" fmla="*/ 253696 w 15627"/>
              <a:gd name="T31" fmla="*/ 254995 h 17792"/>
              <a:gd name="T32" fmla="*/ 267216 w 15627"/>
              <a:gd name="T33" fmla="*/ 235246 h 17792"/>
              <a:gd name="T34" fmla="*/ 233942 w 15627"/>
              <a:gd name="T35" fmla="*/ 234197 h 17792"/>
              <a:gd name="T36" fmla="*/ 201716 w 15627"/>
              <a:gd name="T37" fmla="*/ 232097 h 17792"/>
              <a:gd name="T38" fmla="*/ 360776 w 15627"/>
              <a:gd name="T39" fmla="*/ 318495 h 17792"/>
              <a:gd name="T40" fmla="*/ 399237 w 15627"/>
              <a:gd name="T41" fmla="*/ 355977 h 17792"/>
              <a:gd name="T42" fmla="*/ 384697 w 15627"/>
              <a:gd name="T43" fmla="*/ 328908 h 17792"/>
              <a:gd name="T44" fmla="*/ 270334 w 15627"/>
              <a:gd name="T45" fmla="*/ 96811 h 17792"/>
              <a:gd name="T46" fmla="*/ 340000 w 15627"/>
              <a:gd name="T47" fmla="*/ 150920 h 17792"/>
              <a:gd name="T48" fmla="*/ 351422 w 15627"/>
              <a:gd name="T49" fmla="*/ 231075 h 17792"/>
              <a:gd name="T50" fmla="*/ 271382 w 15627"/>
              <a:gd name="T51" fmla="*/ 341392 h 17792"/>
              <a:gd name="T52" fmla="*/ 243295 w 15627"/>
              <a:gd name="T53" fmla="*/ 330979 h 17792"/>
              <a:gd name="T54" fmla="*/ 257863 w 15627"/>
              <a:gd name="T55" fmla="*/ 266457 h 17792"/>
              <a:gd name="T56" fmla="*/ 184030 w 15627"/>
              <a:gd name="T57" fmla="*/ 379896 h 17792"/>
              <a:gd name="T58" fmla="*/ 185079 w 15627"/>
              <a:gd name="T59" fmla="*/ 246681 h 17792"/>
              <a:gd name="T60" fmla="*/ 170510 w 15627"/>
              <a:gd name="T61" fmla="*/ 374703 h 17792"/>
              <a:gd name="T62" fmla="*/ 131029 w 15627"/>
              <a:gd name="T63" fmla="*/ 342442 h 17792"/>
              <a:gd name="T64" fmla="*/ 118530 w 15627"/>
              <a:gd name="T65" fmla="*/ 193594 h 17792"/>
              <a:gd name="T66" fmla="*/ 164275 w 15627"/>
              <a:gd name="T67" fmla="*/ 113466 h 17792"/>
              <a:gd name="T68" fmla="*/ 131029 w 15627"/>
              <a:gd name="T69" fmla="*/ 384067 h 17792"/>
              <a:gd name="T70" fmla="*/ 247461 w 15627"/>
              <a:gd name="T71" fmla="*/ 415278 h 17792"/>
              <a:gd name="T72" fmla="*/ 227706 w 15627"/>
              <a:gd name="T73" fmla="*/ 426741 h 17792"/>
              <a:gd name="T74" fmla="*/ 102941 w 15627"/>
              <a:gd name="T75" fmla="*/ 392380 h 17792"/>
              <a:gd name="T76" fmla="*/ 126862 w 15627"/>
              <a:gd name="T77" fmla="*/ 455880 h 17792"/>
              <a:gd name="T78" fmla="*/ 138285 w 15627"/>
              <a:gd name="T79" fmla="*/ 457952 h 17792"/>
              <a:gd name="T80" fmla="*/ 210020 w 15627"/>
              <a:gd name="T81" fmla="*/ 435054 h 17792"/>
              <a:gd name="T82" fmla="*/ 250579 w 15627"/>
              <a:gd name="T83" fmla="*/ 460051 h 17792"/>
              <a:gd name="T84" fmla="*/ 97754 w 15627"/>
              <a:gd name="T85" fmla="*/ 426741 h 17792"/>
              <a:gd name="T86" fmla="*/ 117509 w 15627"/>
              <a:gd name="T87" fmla="*/ 410085 h 17792"/>
              <a:gd name="T88" fmla="*/ 155970 w 15627"/>
              <a:gd name="T89" fmla="*/ 455880 h 17792"/>
              <a:gd name="T90" fmla="*/ 159088 w 15627"/>
              <a:gd name="T91" fmla="*/ 469415 h 17792"/>
              <a:gd name="T92" fmla="*/ 165324 w 15627"/>
              <a:gd name="T93" fmla="*/ 479828 h 17792"/>
              <a:gd name="T94" fmla="*/ 183009 w 15627"/>
              <a:gd name="T95" fmla="*/ 489191 h 17792"/>
              <a:gd name="T96" fmla="*/ 191314 w 15627"/>
              <a:gd name="T97" fmla="*/ 82227 h 17792"/>
              <a:gd name="T98" fmla="*/ 118530 w 15627"/>
              <a:gd name="T99" fmla="*/ 144678 h 17792"/>
              <a:gd name="T100" fmla="*/ 112294 w 15627"/>
              <a:gd name="T101" fmla="*/ 264386 h 17792"/>
              <a:gd name="T102" fmla="*/ 97754 w 15627"/>
              <a:gd name="T103" fmla="*/ 376774 h 17792"/>
              <a:gd name="T104" fmla="*/ 90470 w 15627"/>
              <a:gd name="T105" fmla="*/ 412156 h 17792"/>
              <a:gd name="T106" fmla="*/ 98775 w 15627"/>
              <a:gd name="T107" fmla="*/ 442346 h 17792"/>
              <a:gd name="T108" fmla="*/ 115412 w 15627"/>
              <a:gd name="T109" fmla="*/ 472536 h 17792"/>
              <a:gd name="T110" fmla="*/ 149735 w 15627"/>
              <a:gd name="T111" fmla="*/ 493362 h 17792"/>
              <a:gd name="T112" fmla="*/ 202764 w 15627"/>
              <a:gd name="T113" fmla="*/ 499604 h 17792"/>
              <a:gd name="T114" fmla="*/ 252648 w 15627"/>
              <a:gd name="T115" fmla="*/ 475657 h 17792"/>
              <a:gd name="T116" fmla="*/ 265119 w 15627"/>
              <a:gd name="T117" fmla="*/ 432983 h 17792"/>
              <a:gd name="T118" fmla="*/ 262001 w 15627"/>
              <a:gd name="T119" fmla="*/ 398651 h 17792"/>
              <a:gd name="T120" fmla="*/ 333737 w 15627"/>
              <a:gd name="T121" fmla="*/ 292476 h 17792"/>
              <a:gd name="T122" fmla="*/ 369108 w 15627"/>
              <a:gd name="T123" fmla="*/ 211299 h 17792"/>
              <a:gd name="T124" fmla="*/ 322314 w 15627"/>
              <a:gd name="T125" fmla="*/ 1082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Shape 479"/>
          <p:cNvSpPr>
            <a:spLocks/>
          </p:cNvSpPr>
          <p:nvPr/>
        </p:nvSpPr>
        <p:spPr bwMode="auto">
          <a:xfrm>
            <a:off x="8818563" y="3440113"/>
            <a:ext cx="412750" cy="508000"/>
          </a:xfrm>
          <a:custGeom>
            <a:avLst/>
            <a:gdLst>
              <a:gd name="T0" fmla="*/ 194969 w 14601"/>
              <a:gd name="T1" fmla="*/ 97848 h 17901"/>
              <a:gd name="T2" fmla="*/ 176311 w 14601"/>
              <a:gd name="T3" fmla="*/ 143651 h 17901"/>
              <a:gd name="T4" fmla="*/ 162827 w 14601"/>
              <a:gd name="T5" fmla="*/ 104092 h 17901"/>
              <a:gd name="T6" fmla="*/ 214672 w 14601"/>
              <a:gd name="T7" fmla="*/ 122850 h 17901"/>
              <a:gd name="T8" fmla="*/ 102672 w 14601"/>
              <a:gd name="T9" fmla="*/ 113485 h 17901"/>
              <a:gd name="T10" fmla="*/ 98544 w 14601"/>
              <a:gd name="T11" fmla="*/ 150944 h 17901"/>
              <a:gd name="T12" fmla="*/ 44608 w 14601"/>
              <a:gd name="T13" fmla="*/ 162409 h 17901"/>
              <a:gd name="T14" fmla="*/ 324580 w 14601"/>
              <a:gd name="T15" fmla="*/ 224870 h 17901"/>
              <a:gd name="T16" fmla="*/ 312142 w 14601"/>
              <a:gd name="T17" fmla="*/ 245671 h 17901"/>
              <a:gd name="T18" fmla="*/ 280001 w 14601"/>
              <a:gd name="T19" fmla="*/ 139508 h 17901"/>
              <a:gd name="T20" fmla="*/ 292439 w 14601"/>
              <a:gd name="T21" fmla="*/ 169674 h 17901"/>
              <a:gd name="T22" fmla="*/ 302813 w 14601"/>
              <a:gd name="T23" fmla="*/ 188432 h 17901"/>
              <a:gd name="T24" fmla="*/ 283110 w 14601"/>
              <a:gd name="T25" fmla="*/ 215476 h 17901"/>
              <a:gd name="T26" fmla="*/ 259251 w 14601"/>
              <a:gd name="T27" fmla="*/ 224870 h 17901"/>
              <a:gd name="T28" fmla="*/ 240594 w 14601"/>
              <a:gd name="T29" fmla="*/ 223820 h 17901"/>
              <a:gd name="T30" fmla="*/ 191859 w 14601"/>
              <a:gd name="T31" fmla="*/ 208212 h 17901"/>
              <a:gd name="T32" fmla="*/ 187704 w 14601"/>
              <a:gd name="T33" fmla="*/ 189454 h 17901"/>
              <a:gd name="T34" fmla="*/ 310078 w 14601"/>
              <a:gd name="T35" fmla="*/ 272744 h 17901"/>
              <a:gd name="T36" fmla="*/ 56028 w 14601"/>
              <a:gd name="T37" fmla="*/ 243599 h 17901"/>
              <a:gd name="T38" fmla="*/ 15576 w 14601"/>
              <a:gd name="T39" fmla="*/ 238378 h 17901"/>
              <a:gd name="T40" fmla="*/ 202234 w 14601"/>
              <a:gd name="T41" fmla="*/ 272744 h 17901"/>
              <a:gd name="T42" fmla="*/ 178375 w 14601"/>
              <a:gd name="T43" fmla="*/ 280037 h 17901"/>
              <a:gd name="T44" fmla="*/ 165937 w 14601"/>
              <a:gd name="T45" fmla="*/ 245671 h 17901"/>
              <a:gd name="T46" fmla="*/ 241640 w 14601"/>
              <a:gd name="T47" fmla="*/ 307082 h 17901"/>
              <a:gd name="T48" fmla="*/ 257188 w 14601"/>
              <a:gd name="T49" fmla="*/ 336226 h 17901"/>
              <a:gd name="T50" fmla="*/ 262361 w 14601"/>
              <a:gd name="T51" fmla="*/ 108263 h 17901"/>
              <a:gd name="T52" fmla="*/ 241640 w 14601"/>
              <a:gd name="T53" fmla="*/ 129093 h 17901"/>
              <a:gd name="T54" fmla="*/ 192905 w 14601"/>
              <a:gd name="T55" fmla="*/ 198818 h 17901"/>
              <a:gd name="T56" fmla="*/ 180467 w 14601"/>
              <a:gd name="T57" fmla="*/ 232135 h 17901"/>
              <a:gd name="T58" fmla="*/ 234375 w 14601"/>
              <a:gd name="T59" fmla="*/ 247771 h 17901"/>
              <a:gd name="T60" fmla="*/ 254078 w 14601"/>
              <a:gd name="T61" fmla="*/ 281059 h 17901"/>
              <a:gd name="T62" fmla="*/ 136905 w 14601"/>
              <a:gd name="T63" fmla="*/ 244621 h 17901"/>
              <a:gd name="T64" fmla="*/ 172156 w 14601"/>
              <a:gd name="T65" fmla="*/ 295645 h 17901"/>
              <a:gd name="T66" fmla="*/ 199124 w 14601"/>
              <a:gd name="T67" fmla="*/ 363299 h 17901"/>
              <a:gd name="T68" fmla="*/ 148297 w 14601"/>
              <a:gd name="T69" fmla="*/ 332083 h 17901"/>
              <a:gd name="T70" fmla="*/ 121357 w 14601"/>
              <a:gd name="T71" fmla="*/ 341448 h 17901"/>
              <a:gd name="T72" fmla="*/ 107873 w 14601"/>
              <a:gd name="T73" fmla="*/ 328961 h 17901"/>
              <a:gd name="T74" fmla="*/ 76749 w 14601"/>
              <a:gd name="T75" fmla="*/ 339348 h 17901"/>
              <a:gd name="T76" fmla="*/ 78841 w 14601"/>
              <a:gd name="T77" fmla="*/ 263379 h 17901"/>
              <a:gd name="T78" fmla="*/ 22841 w 14601"/>
              <a:gd name="T79" fmla="*/ 170724 h 17901"/>
              <a:gd name="T80" fmla="*/ 69513 w 14601"/>
              <a:gd name="T81" fmla="*/ 205090 h 17901"/>
              <a:gd name="T82" fmla="*/ 158672 w 14601"/>
              <a:gd name="T83" fmla="*/ 155116 h 17901"/>
              <a:gd name="T84" fmla="*/ 96453 w 14601"/>
              <a:gd name="T85" fmla="*/ 91605 h 17901"/>
              <a:gd name="T86" fmla="*/ 147279 w 14601"/>
              <a:gd name="T87" fmla="*/ 459076 h 17901"/>
              <a:gd name="T88" fmla="*/ 132749 w 14601"/>
              <a:gd name="T89" fmla="*/ 472612 h 17901"/>
              <a:gd name="T90" fmla="*/ 256142 w 14601"/>
              <a:gd name="T91" fmla="*/ 8343 h 17901"/>
              <a:gd name="T92" fmla="*/ 130686 w 14601"/>
              <a:gd name="T93" fmla="*/ 68704 h 17901"/>
              <a:gd name="T94" fmla="*/ 1074 w 14601"/>
              <a:gd name="T95" fmla="*/ 242549 h 17901"/>
              <a:gd name="T96" fmla="*/ 183576 w 14601"/>
              <a:gd name="T97" fmla="*/ 381007 h 17901"/>
              <a:gd name="T98" fmla="*/ 346375 w 14601"/>
              <a:gd name="T99" fmla="*/ 200918 h 17901"/>
              <a:gd name="T100" fmla="*/ 248877 w 14601"/>
              <a:gd name="T101" fmla="*/ 69754 h 17901"/>
              <a:gd name="T102" fmla="*/ 377471 w 14601"/>
              <a:gd name="T103" fmla="*/ 125971 h 17901"/>
              <a:gd name="T104" fmla="*/ 327690 w 14601"/>
              <a:gd name="T105" fmla="*/ 388300 h 17901"/>
              <a:gd name="T106" fmla="*/ 103718 w 14601"/>
              <a:gd name="T107" fmla="*/ 409102 h 17901"/>
              <a:gd name="T108" fmla="*/ 79859 w 14601"/>
              <a:gd name="T109" fmla="*/ 420566 h 17901"/>
              <a:gd name="T110" fmla="*/ 77795 w 14601"/>
              <a:gd name="T111" fmla="*/ 487170 h 17901"/>
              <a:gd name="T112" fmla="*/ 243704 w 14601"/>
              <a:gd name="T113" fmla="*/ 498635 h 17901"/>
              <a:gd name="T114" fmla="*/ 187704 w 14601"/>
              <a:gd name="T115" fmla="*/ 449711 h 17901"/>
              <a:gd name="T116" fmla="*/ 404439 w 14601"/>
              <a:gd name="T117" fmla="*/ 289402 h 17901"/>
              <a:gd name="T118" fmla="*/ 307987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Shape 480"/>
          <p:cNvSpPr>
            <a:spLocks/>
          </p:cNvSpPr>
          <p:nvPr/>
        </p:nvSpPr>
        <p:spPr bwMode="auto">
          <a:xfrm>
            <a:off x="8742363" y="4167188"/>
            <a:ext cx="495300" cy="339725"/>
          </a:xfrm>
          <a:custGeom>
            <a:avLst/>
            <a:gdLst>
              <a:gd name="T0" fmla="*/ 285107 w 17461"/>
              <a:gd name="T1" fmla="*/ 71684 h 11995"/>
              <a:gd name="T2" fmla="*/ 274697 w 17461"/>
              <a:gd name="T3" fmla="*/ 98703 h 11995"/>
              <a:gd name="T4" fmla="*/ 277846 w 17461"/>
              <a:gd name="T5" fmla="*/ 90376 h 11995"/>
              <a:gd name="T6" fmla="*/ 324650 w 17461"/>
              <a:gd name="T7" fmla="*/ 101818 h 11995"/>
              <a:gd name="T8" fmla="*/ 437036 w 17461"/>
              <a:gd name="T9" fmla="*/ 52991 h 11995"/>
              <a:gd name="T10" fmla="*/ 388133 w 17461"/>
              <a:gd name="T11" fmla="*/ 71684 h 11995"/>
              <a:gd name="T12" fmla="*/ 253905 w 17461"/>
              <a:gd name="T13" fmla="*/ 103886 h 11995"/>
              <a:gd name="T14" fmla="*/ 463048 w 17461"/>
              <a:gd name="T15" fmla="*/ 31183 h 11995"/>
              <a:gd name="T16" fmla="*/ 406855 w 17461"/>
              <a:gd name="T17" fmla="*/ 100770 h 11995"/>
              <a:gd name="T18" fmla="*/ 298638 w 17461"/>
              <a:gd name="T19" fmla="*/ 112213 h 11995"/>
              <a:gd name="T20" fmla="*/ 305928 w 17461"/>
              <a:gd name="T21" fmla="*/ 121559 h 11995"/>
              <a:gd name="T22" fmla="*/ 477600 w 17461"/>
              <a:gd name="T23" fmla="*/ 20789 h 11995"/>
              <a:gd name="T24" fmla="*/ 397494 w 17461"/>
              <a:gd name="T25" fmla="*/ 124674 h 11995"/>
              <a:gd name="T26" fmla="*/ 474479 w 17461"/>
              <a:gd name="T27" fmla="*/ 19741 h 11995"/>
              <a:gd name="T28" fmla="*/ 265336 w 17461"/>
              <a:gd name="T29" fmla="*/ 118444 h 11995"/>
              <a:gd name="T30" fmla="*/ 273676 w 17461"/>
              <a:gd name="T31" fmla="*/ 124674 h 11995"/>
              <a:gd name="T32" fmla="*/ 374602 w 17461"/>
              <a:gd name="T33" fmla="*/ 197406 h 11995"/>
              <a:gd name="T34" fmla="*/ 346520 w 17461"/>
              <a:gd name="T35" fmla="*/ 206752 h 11995"/>
              <a:gd name="T36" fmla="*/ 352760 w 17461"/>
              <a:gd name="T37" fmla="*/ 216099 h 11995"/>
              <a:gd name="T38" fmla="*/ 359001 w 17461"/>
              <a:gd name="T39" fmla="*/ 238955 h 11995"/>
              <a:gd name="T40" fmla="*/ 366263 w 17461"/>
              <a:gd name="T41" fmla="*/ 227512 h 11995"/>
              <a:gd name="T42" fmla="*/ 329869 w 17461"/>
              <a:gd name="T43" fmla="*/ 76895 h 11995"/>
              <a:gd name="T44" fmla="*/ 172749 w 17461"/>
              <a:gd name="T45" fmla="*/ 228560 h 11995"/>
              <a:gd name="T46" fmla="*/ 141518 w 17461"/>
              <a:gd name="T47" fmla="*/ 238955 h 11995"/>
              <a:gd name="T48" fmla="*/ 168580 w 17461"/>
              <a:gd name="T49" fmla="*/ 190127 h 11995"/>
              <a:gd name="T50" fmla="*/ 162339 w 17461"/>
              <a:gd name="T51" fmla="*/ 168319 h 11995"/>
              <a:gd name="T52" fmla="*/ 148808 w 17461"/>
              <a:gd name="T53" fmla="*/ 152713 h 11995"/>
              <a:gd name="T54" fmla="*/ 131108 w 17461"/>
              <a:gd name="T55" fmla="*/ 162060 h 11995"/>
              <a:gd name="T56" fmla="*/ 189400 w 17461"/>
              <a:gd name="T57" fmla="*/ 91424 h 11995"/>
              <a:gd name="T58" fmla="*/ 380843 w 17461"/>
              <a:gd name="T59" fmla="*/ 123626 h 11995"/>
              <a:gd name="T60" fmla="*/ 139448 w 17461"/>
              <a:gd name="T61" fmla="*/ 263878 h 11995"/>
              <a:gd name="T62" fmla="*/ 112386 w 17461"/>
              <a:gd name="T63" fmla="*/ 255580 h 11995"/>
              <a:gd name="T64" fmla="*/ 112386 w 17461"/>
              <a:gd name="T65" fmla="*/ 225445 h 11995"/>
              <a:gd name="T66" fmla="*/ 183131 w 17461"/>
              <a:gd name="T67" fmla="*/ 271157 h 11995"/>
              <a:gd name="T68" fmla="*/ 361072 w 17461"/>
              <a:gd name="T69" fmla="*/ 152713 h 11995"/>
              <a:gd name="T70" fmla="*/ 61413 w 17461"/>
              <a:gd name="T71" fmla="*/ 279455 h 11995"/>
              <a:gd name="T72" fmla="*/ 100955 w 17461"/>
              <a:gd name="T73" fmla="*/ 286734 h 11995"/>
              <a:gd name="T74" fmla="*/ 77014 w 17461"/>
              <a:gd name="T75" fmla="*/ 249349 h 11995"/>
              <a:gd name="T76" fmla="*/ 367312 w 17461"/>
              <a:gd name="T77" fmla="*/ 262859 h 11995"/>
              <a:gd name="T78" fmla="*/ 317360 w 17461"/>
              <a:gd name="T79" fmla="*/ 306475 h 11995"/>
              <a:gd name="T80" fmla="*/ 317360 w 17461"/>
              <a:gd name="T81" fmla="*/ 268041 h 11995"/>
              <a:gd name="T82" fmla="*/ 285107 w 17461"/>
              <a:gd name="T83" fmla="*/ 292965 h 11995"/>
              <a:gd name="T84" fmla="*/ 269506 w 17461"/>
              <a:gd name="T85" fmla="*/ 315821 h 11995"/>
              <a:gd name="T86" fmla="*/ 266386 w 17461"/>
              <a:gd name="T87" fmla="*/ 284667 h 11995"/>
              <a:gd name="T88" fmla="*/ 225794 w 17461"/>
              <a:gd name="T89" fmla="*/ 317917 h 11995"/>
              <a:gd name="T90" fmla="*/ 248685 w 17461"/>
              <a:gd name="T91" fmla="*/ 266994 h 11995"/>
              <a:gd name="T92" fmla="*/ 215412 w 17461"/>
              <a:gd name="T93" fmla="*/ 314801 h 11995"/>
              <a:gd name="T94" fmla="*/ 198761 w 17461"/>
              <a:gd name="T95" fmla="*/ 287782 h 11995"/>
              <a:gd name="T96" fmla="*/ 330890 w 17461"/>
              <a:gd name="T97" fmla="*/ 201541 h 11995"/>
              <a:gd name="T98" fmla="*/ 38521 w 17461"/>
              <a:gd name="T99" fmla="*/ 312706 h 11995"/>
              <a:gd name="T100" fmla="*/ 63483 w 17461"/>
              <a:gd name="T101" fmla="*/ 316869 h 11995"/>
              <a:gd name="T102" fmla="*/ 28111 w 17461"/>
              <a:gd name="T103" fmla="*/ 300244 h 11995"/>
              <a:gd name="T104" fmla="*/ 348591 w 17461"/>
              <a:gd name="T105" fmla="*/ 69616 h 11995"/>
              <a:gd name="T106" fmla="*/ 252855 w 17461"/>
              <a:gd name="T107" fmla="*/ 51943 h 11995"/>
              <a:gd name="T108" fmla="*/ 124867 w 17461"/>
              <a:gd name="T109" fmla="*/ 135069 h 11995"/>
              <a:gd name="T110" fmla="*/ 63483 w 17461"/>
              <a:gd name="T111" fmla="*/ 245185 h 11995"/>
              <a:gd name="T112" fmla="*/ 5219 w 17461"/>
              <a:gd name="T113" fmla="*/ 334542 h 11995"/>
              <a:gd name="T114" fmla="*/ 151929 w 17461"/>
              <a:gd name="T115" fmla="*/ 299196 h 11995"/>
              <a:gd name="T116" fmla="*/ 233084 w 17461"/>
              <a:gd name="T117" fmla="*/ 334542 h 11995"/>
              <a:gd name="T118" fmla="*/ 309048 w 17461"/>
              <a:gd name="T119" fmla="*/ 327263 h 11995"/>
              <a:gd name="T120" fmla="*/ 389154 w 17461"/>
              <a:gd name="T121" fmla="*/ 257647 h 11995"/>
              <a:gd name="T122" fmla="*/ 407904 w 17461"/>
              <a:gd name="T123" fmla="*/ 153761 h 11995"/>
              <a:gd name="T124" fmla="*/ 495300 w 17461"/>
              <a:gd name="T125" fmla="*/ 35318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Shape 481"/>
          <p:cNvSpPr>
            <a:spLocks/>
          </p:cNvSpPr>
          <p:nvPr/>
        </p:nvSpPr>
        <p:spPr bwMode="auto">
          <a:xfrm>
            <a:off x="8361363" y="4506913"/>
            <a:ext cx="371475" cy="385762"/>
          </a:xfrm>
          <a:custGeom>
            <a:avLst/>
            <a:gdLst>
              <a:gd name="T0" fmla="*/ 85083 w 13133"/>
              <a:gd name="T1" fmla="*/ 66733 h 13573"/>
              <a:gd name="T2" fmla="*/ 58099 w 13133"/>
              <a:gd name="T3" fmla="*/ 96973 h 13573"/>
              <a:gd name="T4" fmla="*/ 53969 w 13133"/>
              <a:gd name="T5" fmla="*/ 80290 h 13573"/>
              <a:gd name="T6" fmla="*/ 64321 w 13133"/>
              <a:gd name="T7" fmla="*/ 109479 h 13573"/>
              <a:gd name="T8" fmla="*/ 184677 w 13133"/>
              <a:gd name="T9" fmla="*/ 84440 h 13573"/>
              <a:gd name="T10" fmla="*/ 38384 w 13133"/>
              <a:gd name="T11" fmla="*/ 126162 h 13573"/>
              <a:gd name="T12" fmla="*/ 119309 w 13133"/>
              <a:gd name="T13" fmla="*/ 89669 h 13573"/>
              <a:gd name="T14" fmla="*/ 160832 w 13133"/>
              <a:gd name="T15" fmla="*/ 176183 h 13573"/>
              <a:gd name="T16" fmla="*/ 106863 w 13133"/>
              <a:gd name="T17" fmla="*/ 174109 h 13573"/>
              <a:gd name="T18" fmla="*/ 181565 w 13133"/>
              <a:gd name="T19" fmla="*/ 212676 h 13573"/>
              <a:gd name="T20" fmla="*/ 143182 w 13133"/>
              <a:gd name="T21" fmla="*/ 133438 h 13573"/>
              <a:gd name="T22" fmla="*/ 260426 w 13133"/>
              <a:gd name="T23" fmla="*/ 261675 h 13573"/>
              <a:gd name="T24" fmla="*/ 241757 w 13133"/>
              <a:gd name="T25" fmla="*/ 263778 h 13573"/>
              <a:gd name="T26" fmla="*/ 242804 w 13133"/>
              <a:gd name="T27" fmla="*/ 268979 h 13573"/>
              <a:gd name="T28" fmla="*/ 226200 w 13133"/>
              <a:gd name="T29" fmla="*/ 270031 h 13573"/>
              <a:gd name="T30" fmla="*/ 279094 w 13133"/>
              <a:gd name="T31" fmla="*/ 311725 h 13573"/>
              <a:gd name="T32" fmla="*/ 272871 w 13133"/>
              <a:gd name="T33" fmla="*/ 253347 h 13573"/>
              <a:gd name="T34" fmla="*/ 16604 w 13133"/>
              <a:gd name="T35" fmla="*/ 317977 h 13573"/>
              <a:gd name="T36" fmla="*/ 286364 w 13133"/>
              <a:gd name="T37" fmla="*/ 251244 h 13573"/>
              <a:gd name="T38" fmla="*/ 286364 w 13133"/>
              <a:gd name="T39" fmla="*/ 310673 h 13573"/>
              <a:gd name="T40" fmla="*/ 228265 w 13133"/>
              <a:gd name="T41" fmla="*/ 303369 h 13573"/>
              <a:gd name="T42" fmla="*/ 252138 w 13133"/>
              <a:gd name="T43" fmla="*/ 232486 h 13573"/>
              <a:gd name="T44" fmla="*/ 201280 w 13133"/>
              <a:gd name="T45" fmla="*/ 279410 h 13573"/>
              <a:gd name="T46" fmla="*/ 275983 w 13133"/>
              <a:gd name="T47" fmla="*/ 338838 h 13573"/>
              <a:gd name="T48" fmla="*/ 310237 w 13133"/>
              <a:gd name="T49" fmla="*/ 275232 h 13573"/>
              <a:gd name="T50" fmla="*/ 247980 w 13133"/>
              <a:gd name="T51" fmla="*/ 221032 h 13573"/>
              <a:gd name="T52" fmla="*/ 161850 w 13133"/>
              <a:gd name="T53" fmla="*/ 60480 h 13573"/>
              <a:gd name="T54" fmla="*/ 106863 w 13133"/>
              <a:gd name="T55" fmla="*/ 68808 h 13573"/>
              <a:gd name="T56" fmla="*/ 71591 w 13133"/>
              <a:gd name="T57" fmla="*/ 63607 h 13573"/>
              <a:gd name="T58" fmla="*/ 83018 w 13133"/>
              <a:gd name="T59" fmla="*/ 92795 h 13573"/>
              <a:gd name="T60" fmla="*/ 17650 w 13133"/>
              <a:gd name="T61" fmla="*/ 55251 h 13573"/>
              <a:gd name="T62" fmla="*/ 49811 w 13133"/>
              <a:gd name="T63" fmla="*/ 129288 h 13573"/>
              <a:gd name="T64" fmla="*/ 10381 w 13133"/>
              <a:gd name="T65" fmla="*/ 123036 h 13573"/>
              <a:gd name="T66" fmla="*/ 37365 w 13133"/>
              <a:gd name="T67" fmla="*/ 197045 h 13573"/>
              <a:gd name="T68" fmla="*/ 39430 w 13133"/>
              <a:gd name="T69" fmla="*/ 261675 h 13573"/>
              <a:gd name="T70" fmla="*/ 28003 w 13133"/>
              <a:gd name="T71" fmla="*/ 329459 h 13573"/>
              <a:gd name="T72" fmla="*/ 218931 w 13133"/>
              <a:gd name="T73" fmla="*/ 369050 h 13573"/>
              <a:gd name="T74" fmla="*/ 351732 w 13133"/>
              <a:gd name="T75" fmla="*/ 377406 h 13573"/>
              <a:gd name="T76" fmla="*/ 316459 w 13133"/>
              <a:gd name="T77" fmla="*/ 372177 h 13573"/>
              <a:gd name="T78" fmla="*/ 170166 w 13133"/>
              <a:gd name="T79" fmla="*/ 321104 h 13573"/>
              <a:gd name="T80" fmla="*/ 81972 w 13133"/>
              <a:gd name="T81" fmla="*/ 146995 h 13573"/>
              <a:gd name="T82" fmla="*/ 132801 w 13133"/>
              <a:gd name="T83" fmla="*/ 104249 h 13573"/>
              <a:gd name="T84" fmla="*/ 164962 w 13133"/>
              <a:gd name="T85" fmla="*/ 93819 h 13573"/>
              <a:gd name="T86" fmla="*/ 175343 w 13133"/>
              <a:gd name="T87" fmla="*/ 93819 h 13573"/>
              <a:gd name="T88" fmla="*/ 167055 w 13133"/>
              <a:gd name="T89" fmla="*/ 135541 h 13573"/>
              <a:gd name="T90" fmla="*/ 184677 w 13133"/>
              <a:gd name="T91" fmla="*/ 144920 h 13573"/>
              <a:gd name="T92" fmla="*/ 201280 w 13133"/>
              <a:gd name="T93" fmla="*/ 145972 h 13573"/>
              <a:gd name="T94" fmla="*/ 222042 w 13133"/>
              <a:gd name="T95" fmla="*/ 133438 h 13573"/>
              <a:gd name="T96" fmla="*/ 242804 w 13133"/>
              <a:gd name="T97" fmla="*/ 143869 h 13573"/>
              <a:gd name="T98" fmla="*/ 241757 w 13133"/>
              <a:gd name="T99" fmla="*/ 186614 h 13573"/>
              <a:gd name="T100" fmla="*/ 252138 w 13133"/>
              <a:gd name="T101" fmla="*/ 193918 h 13573"/>
              <a:gd name="T102" fmla="*/ 271853 w 13133"/>
              <a:gd name="T103" fmla="*/ 199119 h 13573"/>
              <a:gd name="T104" fmla="*/ 300902 w 13133"/>
              <a:gd name="T105" fmla="*/ 205372 h 13573"/>
              <a:gd name="T106" fmla="*/ 319571 w 13133"/>
              <a:gd name="T107" fmla="*/ 218929 h 13573"/>
              <a:gd name="T108" fmla="*/ 334110 w 13133"/>
              <a:gd name="T109" fmla="*/ 227285 h 13573"/>
              <a:gd name="T110" fmla="*/ 334110 w 13133"/>
              <a:gd name="T111" fmla="*/ 267927 h 13573"/>
              <a:gd name="T112" fmla="*/ 337221 w 13133"/>
              <a:gd name="T113" fmla="*/ 301294 h 13573"/>
              <a:gd name="T114" fmla="*/ 346555 w 13133"/>
              <a:gd name="T115" fmla="*/ 324230 h 13573"/>
              <a:gd name="T116" fmla="*/ 351732 w 13133"/>
              <a:gd name="T117" fmla="*/ 352367 h 13573"/>
              <a:gd name="T118" fmla="*/ 371447 w 13133"/>
              <a:gd name="T119" fmla="*/ 302346 h 13573"/>
              <a:gd name="T120" fmla="*/ 312301 w 13133"/>
              <a:gd name="T121" fmla="*/ 180361 h 13573"/>
              <a:gd name="T122" fmla="*/ 255249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Shape 482"/>
          <p:cNvSpPr>
            <a:spLocks/>
          </p:cNvSpPr>
          <p:nvPr/>
        </p:nvSpPr>
        <p:spPr bwMode="auto">
          <a:xfrm>
            <a:off x="-77788" y="1487488"/>
            <a:ext cx="339726" cy="401637"/>
          </a:xfrm>
          <a:custGeom>
            <a:avLst/>
            <a:gdLst>
              <a:gd name="T0" fmla="*/ 175163 w 9391"/>
              <a:gd name="T1" fmla="*/ 41255 h 11079"/>
              <a:gd name="T2" fmla="*/ 157943 w 9391"/>
              <a:gd name="T3" fmla="*/ 23963 h 11079"/>
              <a:gd name="T4" fmla="*/ 120791 w 9391"/>
              <a:gd name="T5" fmla="*/ 236726 h 11079"/>
              <a:gd name="T6" fmla="*/ 196398 w 9391"/>
              <a:gd name="T7" fmla="*/ 156935 h 11079"/>
              <a:gd name="T8" fmla="*/ 224289 w 9391"/>
              <a:gd name="T9" fmla="*/ 199495 h 11079"/>
              <a:gd name="T10" fmla="*/ 204357 w 9391"/>
              <a:gd name="T11" fmla="*/ 238031 h 11079"/>
              <a:gd name="T12" fmla="*/ 193757 w 9391"/>
              <a:gd name="T13" fmla="*/ 242019 h 11079"/>
              <a:gd name="T14" fmla="*/ 189778 w 9391"/>
              <a:gd name="T15" fmla="*/ 232738 h 11079"/>
              <a:gd name="T16" fmla="*/ 172522 w 9391"/>
              <a:gd name="T17" fmla="*/ 255324 h 11079"/>
              <a:gd name="T18" fmla="*/ 180481 w 9391"/>
              <a:gd name="T19" fmla="*/ 214105 h 11079"/>
              <a:gd name="T20" fmla="*/ 160584 w 9391"/>
              <a:gd name="T21" fmla="*/ 226068 h 11079"/>
              <a:gd name="T22" fmla="*/ 139349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1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3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1 w 9391"/>
              <a:gd name="T43" fmla="*/ 313834 h 11079"/>
              <a:gd name="T44" fmla="*/ 326450 w 9391"/>
              <a:gd name="T45" fmla="*/ 331127 h 11079"/>
              <a:gd name="T46" fmla="*/ 301235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5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5 w 9391"/>
              <a:gd name="T59" fmla="*/ 91754 h 11079"/>
              <a:gd name="T60" fmla="*/ 135369 w 9391"/>
              <a:gd name="T61" fmla="*/ 151606 h 11079"/>
              <a:gd name="T62" fmla="*/ 99556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4 w 9391"/>
              <a:gd name="T79" fmla="*/ 337797 h 11079"/>
              <a:gd name="T80" fmla="*/ 138010 w 9391"/>
              <a:gd name="T81" fmla="*/ 367052 h 11079"/>
              <a:gd name="T82" fmla="*/ 165902 w 9391"/>
              <a:gd name="T83" fmla="*/ 401601 h 11079"/>
              <a:gd name="T84" fmla="*/ 201716 w 9391"/>
              <a:gd name="T85" fmla="*/ 373687 h 11079"/>
              <a:gd name="T86" fmla="*/ 184460 w 9391"/>
              <a:gd name="T87" fmla="*/ 339102 h 11079"/>
              <a:gd name="T88" fmla="*/ 211013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1 w 9391"/>
              <a:gd name="T99" fmla="*/ 305859 h 11079"/>
              <a:gd name="T100" fmla="*/ 282677 w 9391"/>
              <a:gd name="T101" fmla="*/ 292554 h 11079"/>
              <a:gd name="T102" fmla="*/ 240207 w 9391"/>
              <a:gd name="T103" fmla="*/ 244702 h 11079"/>
              <a:gd name="T104" fmla="*/ 228269 w 9391"/>
              <a:gd name="T105" fmla="*/ 166252 h 11079"/>
              <a:gd name="T106" fmla="*/ 171183 w 9391"/>
              <a:gd name="T107" fmla="*/ 127680 h 11079"/>
              <a:gd name="T108" fmla="*/ 189778 w 9391"/>
              <a:gd name="T109" fmla="*/ 63840 h 11079"/>
              <a:gd name="T110" fmla="*/ 199075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Shape 483"/>
          <p:cNvSpPr>
            <a:spLocks/>
          </p:cNvSpPr>
          <p:nvPr/>
        </p:nvSpPr>
        <p:spPr bwMode="auto">
          <a:xfrm>
            <a:off x="8051800" y="4826000"/>
            <a:ext cx="590550" cy="412750"/>
          </a:xfrm>
          <a:custGeom>
            <a:avLst/>
            <a:gdLst>
              <a:gd name="T0" fmla="*/ 163537 w 20800"/>
              <a:gd name="T1" fmla="*/ 29062 h 14600"/>
              <a:gd name="T2" fmla="*/ 143748 w 20800"/>
              <a:gd name="T3" fmla="*/ 95413 h 14600"/>
              <a:gd name="T4" fmla="*/ 105220 w 20800"/>
              <a:gd name="T5" fmla="*/ 97505 h 14600"/>
              <a:gd name="T6" fmla="*/ 94800 w 20800"/>
              <a:gd name="T7" fmla="*/ 82974 h 14600"/>
              <a:gd name="T8" fmla="*/ 87504 w 20800"/>
              <a:gd name="T9" fmla="*/ 67425 h 14600"/>
              <a:gd name="T10" fmla="*/ 93750 w 20800"/>
              <a:gd name="T11" fmla="*/ 44611 h 14600"/>
              <a:gd name="T12" fmla="*/ 281221 w 20800"/>
              <a:gd name="T13" fmla="*/ 95413 h 14600"/>
              <a:gd name="T14" fmla="*/ 262482 w 20800"/>
              <a:gd name="T15" fmla="*/ 110990 h 14600"/>
              <a:gd name="T16" fmla="*/ 42730 w 20800"/>
              <a:gd name="T17" fmla="*/ 122383 h 14600"/>
              <a:gd name="T18" fmla="*/ 39607 w 20800"/>
              <a:gd name="T19" fmla="*/ 145198 h 14600"/>
              <a:gd name="T20" fmla="*/ 41679 w 20800"/>
              <a:gd name="T21" fmla="*/ 125493 h 14600"/>
              <a:gd name="T22" fmla="*/ 246839 w 20800"/>
              <a:gd name="T23" fmla="*/ 184607 h 14600"/>
              <a:gd name="T24" fmla="*/ 224977 w 20800"/>
              <a:gd name="T25" fmla="*/ 212595 h 14600"/>
              <a:gd name="T26" fmla="*/ 190623 w 20800"/>
              <a:gd name="T27" fmla="*/ 213641 h 14600"/>
              <a:gd name="T28" fmla="*/ 207289 w 20800"/>
              <a:gd name="T29" fmla="*/ 181497 h 14600"/>
              <a:gd name="T30" fmla="*/ 134379 w 20800"/>
              <a:gd name="T31" fmla="*/ 1046 h 14600"/>
              <a:gd name="T32" fmla="*/ 71888 w 20800"/>
              <a:gd name="T33" fmla="*/ 88176 h 14600"/>
              <a:gd name="T34" fmla="*/ 2101 w 20800"/>
              <a:gd name="T35" fmla="*/ 137932 h 14600"/>
              <a:gd name="T36" fmla="*/ 47925 w 20800"/>
              <a:gd name="T37" fmla="*/ 171122 h 14600"/>
              <a:gd name="T38" fmla="*/ 70838 w 20800"/>
              <a:gd name="T39" fmla="*/ 107880 h 14600"/>
              <a:gd name="T40" fmla="*/ 157291 w 20800"/>
              <a:gd name="T41" fmla="*/ 119273 h 14600"/>
              <a:gd name="T42" fmla="*/ 165610 w 20800"/>
              <a:gd name="T43" fmla="*/ 200155 h 14600"/>
              <a:gd name="T44" fmla="*/ 204166 w 20800"/>
              <a:gd name="T45" fmla="*/ 238547 h 14600"/>
              <a:gd name="T46" fmla="*/ 259359 w 20800"/>
              <a:gd name="T47" fmla="*/ 175277 h 14600"/>
              <a:gd name="T48" fmla="*/ 306206 w 20800"/>
              <a:gd name="T49" fmla="*/ 112008 h 14600"/>
              <a:gd name="T50" fmla="*/ 245816 w 20800"/>
              <a:gd name="T51" fmla="*/ 93349 h 14600"/>
              <a:gd name="T52" fmla="*/ 226027 w 20800"/>
              <a:gd name="T53" fmla="*/ 155573 h 14600"/>
              <a:gd name="T54" fmla="*/ 162486 w 20800"/>
              <a:gd name="T55" fmla="*/ 102679 h 14600"/>
              <a:gd name="T56" fmla="*/ 178102 w 20800"/>
              <a:gd name="T57" fmla="*/ 15577 h 14600"/>
              <a:gd name="T58" fmla="*/ 449925 w 20800"/>
              <a:gd name="T59" fmla="*/ 203265 h 14600"/>
              <a:gd name="T60" fmla="*/ 431187 w 20800"/>
              <a:gd name="T61" fmla="*/ 260315 h 14600"/>
              <a:gd name="T62" fmla="*/ 416622 w 20800"/>
              <a:gd name="T63" fmla="*/ 248894 h 14600"/>
              <a:gd name="T64" fmla="*/ 409325 w 20800"/>
              <a:gd name="T65" fmla="*/ 234391 h 14600"/>
              <a:gd name="T66" fmla="*/ 414521 w 20800"/>
              <a:gd name="T67" fmla="*/ 218842 h 14600"/>
              <a:gd name="T68" fmla="*/ 415571 w 20800"/>
              <a:gd name="T69" fmla="*/ 201201 h 14600"/>
              <a:gd name="T70" fmla="*/ 166660 w 20800"/>
              <a:gd name="T71" fmla="*/ 267581 h 14600"/>
              <a:gd name="T72" fmla="*/ 149994 w 20800"/>
              <a:gd name="T73" fmla="*/ 269644 h 14600"/>
              <a:gd name="T74" fmla="*/ 180203 w 20800"/>
              <a:gd name="T75" fmla="*/ 228172 h 14600"/>
              <a:gd name="T76" fmla="*/ 115640 w 20800"/>
              <a:gd name="T77" fmla="*/ 268598 h 14600"/>
              <a:gd name="T78" fmla="*/ 177080 w 20800"/>
              <a:gd name="T79" fmla="*/ 284176 h 14600"/>
              <a:gd name="T80" fmla="*/ 180203 w 20800"/>
              <a:gd name="T81" fmla="*/ 227126 h 14600"/>
              <a:gd name="T82" fmla="*/ 562414 w 20800"/>
              <a:gd name="T83" fmla="*/ 336024 h 14600"/>
              <a:gd name="T84" fmla="*/ 560341 w 20800"/>
              <a:gd name="T85" fmla="*/ 312163 h 14600"/>
              <a:gd name="T86" fmla="*/ 553044 w 20800"/>
              <a:gd name="T87" fmla="*/ 299724 h 14600"/>
              <a:gd name="T88" fmla="*/ 456200 w 20800"/>
              <a:gd name="T89" fmla="*/ 395109 h 14600"/>
              <a:gd name="T90" fmla="*/ 492627 w 20800"/>
              <a:gd name="T91" fmla="*/ 394091 h 14600"/>
              <a:gd name="T92" fmla="*/ 486380 w 20800"/>
              <a:gd name="T93" fmla="*/ 379560 h 14600"/>
              <a:gd name="T94" fmla="*/ 462446 w 20800"/>
              <a:gd name="T95" fmla="*/ 365058 h 14600"/>
              <a:gd name="T96" fmla="*/ 430136 w 20800"/>
              <a:gd name="T97" fmla="*/ 352590 h 14600"/>
              <a:gd name="T98" fmla="*/ 367674 w 20800"/>
              <a:gd name="T99" fmla="*/ 203265 h 14600"/>
              <a:gd name="T100" fmla="*/ 259359 w 20800"/>
              <a:gd name="T101" fmla="*/ 229189 h 14600"/>
              <a:gd name="T102" fmla="*/ 352030 w 20800"/>
              <a:gd name="T103" fmla="*/ 266535 h 14600"/>
              <a:gd name="T104" fmla="*/ 423890 w 20800"/>
              <a:gd name="T105" fmla="*/ 295569 h 14600"/>
              <a:gd name="T106" fmla="*/ 413499 w 20800"/>
              <a:gd name="T107" fmla="*/ 358838 h 14600"/>
              <a:gd name="T108" fmla="*/ 477011 w 20800"/>
              <a:gd name="T109" fmla="*/ 412750 h 14600"/>
              <a:gd name="T110" fmla="*/ 528060 w 20800"/>
              <a:gd name="T111" fmla="*/ 334978 h 14600"/>
              <a:gd name="T112" fmla="*/ 589500 w 20800"/>
              <a:gd name="T113" fmla="*/ 301788 h 14600"/>
              <a:gd name="T114" fmla="*/ 528060 w 20800"/>
              <a:gd name="T115" fmla="*/ 301788 h 14600"/>
              <a:gd name="T116" fmla="*/ 460345 w 20800"/>
              <a:gd name="T117" fmla="*/ 325648 h 14600"/>
              <a:gd name="T118" fmla="*/ 467642 w 20800"/>
              <a:gd name="T119" fmla="*/ 262379 h 14600"/>
              <a:gd name="T120" fmla="*/ 428064 w 20800"/>
              <a:gd name="T121" fmla="*/ 178387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Shape 484"/>
          <p:cNvSpPr>
            <a:spLocks/>
          </p:cNvSpPr>
          <p:nvPr/>
        </p:nvSpPr>
        <p:spPr bwMode="auto">
          <a:xfrm>
            <a:off x="8051800" y="4132263"/>
            <a:ext cx="388938" cy="409575"/>
          </a:xfrm>
          <a:custGeom>
            <a:avLst/>
            <a:gdLst>
              <a:gd name="T0" fmla="*/ 276319 w 13683"/>
              <a:gd name="T1" fmla="*/ 125057 h 14417"/>
              <a:gd name="T2" fmla="*/ 256506 w 13683"/>
              <a:gd name="T3" fmla="*/ 165711 h 14417"/>
              <a:gd name="T4" fmla="*/ 265887 w 13683"/>
              <a:gd name="T5" fmla="*/ 71932 h 14417"/>
              <a:gd name="T6" fmla="*/ 256506 w 13683"/>
              <a:gd name="T7" fmla="*/ 58381 h 14417"/>
              <a:gd name="T8" fmla="*/ 295079 w 13683"/>
              <a:gd name="T9" fmla="*/ 115682 h 14417"/>
              <a:gd name="T10" fmla="*/ 294027 w 13683"/>
              <a:gd name="T11" fmla="*/ 146961 h 14417"/>
              <a:gd name="T12" fmla="*/ 236694 w 13683"/>
              <a:gd name="T13" fmla="*/ 184461 h 14417"/>
              <a:gd name="T14" fmla="*/ 165774 w 13683"/>
              <a:gd name="T15" fmla="*/ 154233 h 14417"/>
              <a:gd name="T16" fmla="*/ 174131 w 13683"/>
              <a:gd name="T17" fmla="*/ 57330 h 14417"/>
              <a:gd name="T18" fmla="*/ 197070 w 13683"/>
              <a:gd name="T19" fmla="*/ 195938 h 14417"/>
              <a:gd name="T20" fmla="*/ 56310 w 13683"/>
              <a:gd name="T21" fmla="*/ 179262 h 14417"/>
              <a:gd name="T22" fmla="*/ 39624 w 13683"/>
              <a:gd name="T23" fmla="*/ 214688 h 14417"/>
              <a:gd name="T24" fmla="*/ 81324 w 13683"/>
              <a:gd name="T25" fmla="*/ 162586 h 14417"/>
              <a:gd name="T26" fmla="*/ 131380 w 13683"/>
              <a:gd name="T27" fmla="*/ 149035 h 14417"/>
              <a:gd name="T28" fmla="*/ 177258 w 13683"/>
              <a:gd name="T29" fmla="*/ 199063 h 14417"/>
              <a:gd name="T30" fmla="*/ 116770 w 13683"/>
              <a:gd name="T31" fmla="*/ 261592 h 14417"/>
              <a:gd name="T32" fmla="*/ 63615 w 13683"/>
              <a:gd name="T33" fmla="*/ 257415 h 14417"/>
              <a:gd name="T34" fmla="*/ 30244 w 13683"/>
              <a:gd name="T35" fmla="*/ 199063 h 14417"/>
              <a:gd name="T36" fmla="*/ 74018 w 13683"/>
              <a:gd name="T37" fmla="*/ 143836 h 14417"/>
              <a:gd name="T38" fmla="*/ 253380 w 13683"/>
              <a:gd name="T39" fmla="*/ 227188 h 14417"/>
              <a:gd name="T40" fmla="*/ 293004 w 13683"/>
              <a:gd name="T41" fmla="*/ 270967 h 14417"/>
              <a:gd name="T42" fmla="*/ 284647 w 13683"/>
              <a:gd name="T43" fmla="*/ 251165 h 14417"/>
              <a:gd name="T44" fmla="*/ 58385 w 13683"/>
              <a:gd name="T45" fmla="*/ 276166 h 14417"/>
              <a:gd name="T46" fmla="*/ 183511 w 13683"/>
              <a:gd name="T47" fmla="*/ 309518 h 14417"/>
              <a:gd name="T48" fmla="*/ 206450 w 13683"/>
              <a:gd name="T49" fmla="*/ 317842 h 14417"/>
              <a:gd name="T50" fmla="*/ 171004 w 13683"/>
              <a:gd name="T51" fmla="*/ 269916 h 14417"/>
              <a:gd name="T52" fmla="*/ 266938 w 13683"/>
              <a:gd name="T53" fmla="*/ 205313 h 14417"/>
              <a:gd name="T54" fmla="*/ 300281 w 13683"/>
              <a:gd name="T55" fmla="*/ 277217 h 14417"/>
              <a:gd name="T56" fmla="*/ 266938 w 13683"/>
              <a:gd name="T57" fmla="*/ 328268 h 14417"/>
              <a:gd name="T58" fmla="*/ 198122 w 13683"/>
              <a:gd name="T59" fmla="*/ 339745 h 14417"/>
              <a:gd name="T60" fmla="*/ 169953 w 13683"/>
              <a:gd name="T61" fmla="*/ 318893 h 14417"/>
              <a:gd name="T62" fmla="*/ 144939 w 13683"/>
              <a:gd name="T63" fmla="*/ 264717 h 14417"/>
              <a:gd name="T64" fmla="*/ 204375 w 13683"/>
              <a:gd name="T65" fmla="*/ 206336 h 14417"/>
              <a:gd name="T66" fmla="*/ 141812 w 13683"/>
              <a:gd name="T67" fmla="*/ 10426 h 14417"/>
              <a:gd name="T68" fmla="*/ 160572 w 13683"/>
              <a:gd name="T69" fmla="*/ 52131 h 14417"/>
              <a:gd name="T70" fmla="*/ 116770 w 13683"/>
              <a:gd name="T71" fmla="*/ 121932 h 14417"/>
              <a:gd name="T72" fmla="*/ 54206 w 13683"/>
              <a:gd name="T73" fmla="*/ 116733 h 14417"/>
              <a:gd name="T74" fmla="*/ 42751 w 13683"/>
              <a:gd name="T75" fmla="*/ 146961 h 14417"/>
              <a:gd name="T76" fmla="*/ 15634 w 13683"/>
              <a:gd name="T77" fmla="*/ 193836 h 14417"/>
              <a:gd name="T78" fmla="*/ 2075 w 13683"/>
              <a:gd name="T79" fmla="*/ 224063 h 14417"/>
              <a:gd name="T80" fmla="*/ 34423 w 13683"/>
              <a:gd name="T81" fmla="*/ 245938 h 14417"/>
              <a:gd name="T82" fmla="*/ 40676 w 13683"/>
              <a:gd name="T83" fmla="*/ 295967 h 14417"/>
              <a:gd name="T84" fmla="*/ 43803 w 13683"/>
              <a:gd name="T85" fmla="*/ 314717 h 14417"/>
              <a:gd name="T86" fmla="*/ 70892 w 13683"/>
              <a:gd name="T87" fmla="*/ 286592 h 14417"/>
              <a:gd name="T88" fmla="*/ 126178 w 13683"/>
              <a:gd name="T89" fmla="*/ 292842 h 14417"/>
              <a:gd name="T90" fmla="*/ 163699 w 13683"/>
              <a:gd name="T91" fmla="*/ 347018 h 14417"/>
              <a:gd name="T92" fmla="*/ 159521 w 13683"/>
              <a:gd name="T93" fmla="*/ 382473 h 14417"/>
              <a:gd name="T94" fmla="*/ 163699 w 13683"/>
              <a:gd name="T95" fmla="*/ 408524 h 14417"/>
              <a:gd name="T96" fmla="*/ 192891 w 13683"/>
              <a:gd name="T97" fmla="*/ 365796 h 14417"/>
              <a:gd name="T98" fmla="*/ 265887 w 13683"/>
              <a:gd name="T99" fmla="*/ 365796 h 14417"/>
              <a:gd name="T100" fmla="*/ 293004 w 13683"/>
              <a:gd name="T101" fmla="*/ 402274 h 14417"/>
              <a:gd name="T102" fmla="*/ 288825 w 13683"/>
              <a:gd name="T103" fmla="*/ 341819 h 14417"/>
              <a:gd name="T104" fmla="*/ 333652 w 13683"/>
              <a:gd name="T105" fmla="*/ 277217 h 14417"/>
              <a:gd name="T106" fmla="*/ 387886 w 13683"/>
              <a:gd name="T107" fmla="*/ 266791 h 14417"/>
              <a:gd name="T108" fmla="*/ 337830 w 13683"/>
              <a:gd name="T109" fmla="*/ 256364 h 14417"/>
              <a:gd name="T110" fmla="*/ 291952 w 13683"/>
              <a:gd name="T111" fmla="*/ 215739 h 14417"/>
              <a:gd name="T112" fmla="*/ 282572 w 13683"/>
              <a:gd name="T113" fmla="*/ 183410 h 14417"/>
              <a:gd name="T114" fmla="*/ 327398 w 13683"/>
              <a:gd name="T115" fmla="*/ 130284 h 14417"/>
              <a:gd name="T116" fmla="*/ 321145 w 13683"/>
              <a:gd name="T117" fmla="*/ 105256 h 14417"/>
              <a:gd name="T118" fmla="*/ 283595 w 13683"/>
              <a:gd name="T119" fmla="*/ 30227 h 14417"/>
              <a:gd name="T120" fmla="*/ 255455 w 13683"/>
              <a:gd name="T121" fmla="*/ 18778 h 14417"/>
              <a:gd name="T122" fmla="*/ 190816 w 13683"/>
              <a:gd name="T123" fmla="*/ 25028 h 14417"/>
              <a:gd name="T124" fmla="*/ 15431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Shape 485"/>
          <p:cNvSpPr>
            <a:spLocks/>
          </p:cNvSpPr>
          <p:nvPr/>
        </p:nvSpPr>
        <p:spPr bwMode="auto">
          <a:xfrm>
            <a:off x="7431088" y="4873625"/>
            <a:ext cx="296862" cy="211138"/>
          </a:xfrm>
          <a:custGeom>
            <a:avLst/>
            <a:gdLst>
              <a:gd name="T0" fmla="*/ 195145 w 10492"/>
              <a:gd name="T1" fmla="*/ 51998 h 7447"/>
              <a:gd name="T2" fmla="*/ 180601 w 10492"/>
              <a:gd name="T3" fmla="*/ 60333 h 7447"/>
              <a:gd name="T4" fmla="*/ 175424 w 10492"/>
              <a:gd name="T5" fmla="*/ 71759 h 7447"/>
              <a:gd name="T6" fmla="*/ 180601 w 10492"/>
              <a:gd name="T7" fmla="*/ 74878 h 7447"/>
              <a:gd name="T8" fmla="*/ 194098 w 10492"/>
              <a:gd name="T9" fmla="*/ 67591 h 7447"/>
              <a:gd name="T10" fmla="*/ 211753 w 10492"/>
              <a:gd name="T11" fmla="*/ 64473 h 7447"/>
              <a:gd name="T12" fmla="*/ 224203 w 10492"/>
              <a:gd name="T13" fmla="*/ 69689 h 7447"/>
              <a:gd name="T14" fmla="*/ 226268 w 10492"/>
              <a:gd name="T15" fmla="*/ 77997 h 7447"/>
              <a:gd name="T16" fmla="*/ 216931 w 10492"/>
              <a:gd name="T17" fmla="*/ 94639 h 7447"/>
              <a:gd name="T18" fmla="*/ 160880 w 10492"/>
              <a:gd name="T19" fmla="*/ 166398 h 7447"/>
              <a:gd name="T20" fmla="*/ 160880 w 10492"/>
              <a:gd name="T21" fmla="*/ 176804 h 7447"/>
              <a:gd name="T22" fmla="*/ 166087 w 10492"/>
              <a:gd name="T23" fmla="*/ 178873 h 7447"/>
              <a:gd name="T24" fmla="*/ 227315 w 10492"/>
              <a:gd name="T25" fmla="*/ 179922 h 7447"/>
              <a:gd name="T26" fmla="*/ 247036 w 10492"/>
              <a:gd name="T27" fmla="*/ 180971 h 7447"/>
              <a:gd name="T28" fmla="*/ 251195 w 10492"/>
              <a:gd name="T29" fmla="*/ 172636 h 7447"/>
              <a:gd name="T30" fmla="*/ 239764 w 10492"/>
              <a:gd name="T31" fmla="*/ 166398 h 7447"/>
              <a:gd name="T32" fmla="*/ 182695 w 10492"/>
              <a:gd name="T33" fmla="*/ 163280 h 7447"/>
              <a:gd name="T34" fmla="*/ 230427 w 10492"/>
              <a:gd name="T35" fmla="*/ 101926 h 7447"/>
              <a:gd name="T36" fmla="*/ 239764 w 10492"/>
              <a:gd name="T37" fmla="*/ 83213 h 7447"/>
              <a:gd name="T38" fmla="*/ 238718 w 10492"/>
              <a:gd name="T39" fmla="*/ 65522 h 7447"/>
              <a:gd name="T40" fmla="*/ 228362 w 10492"/>
              <a:gd name="T41" fmla="*/ 54067 h 7447"/>
              <a:gd name="T42" fmla="*/ 211753 w 10492"/>
              <a:gd name="T43" fmla="*/ 49928 h 7447"/>
              <a:gd name="T44" fmla="*/ 21815 w 10492"/>
              <a:gd name="T45" fmla="*/ 1049 h 7447"/>
              <a:gd name="T46" fmla="*/ 8318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39 w 10492"/>
              <a:gd name="T55" fmla="*/ 17692 h 7447"/>
              <a:gd name="T56" fmla="*/ 31152 w 10492"/>
              <a:gd name="T57" fmla="*/ 41593 h 7447"/>
              <a:gd name="T58" fmla="*/ 66435 w 10492"/>
              <a:gd name="T59" fmla="*/ 207991 h 7447"/>
              <a:gd name="T60" fmla="*/ 75772 w 10492"/>
              <a:gd name="T61" fmla="*/ 211110 h 7447"/>
              <a:gd name="T62" fmla="*/ 80978 w 10492"/>
              <a:gd name="T63" fmla="*/ 205921 h 7447"/>
              <a:gd name="T64" fmla="*/ 182695 w 10492"/>
              <a:gd name="T65" fmla="*/ 25999 h 7447"/>
              <a:gd name="T66" fmla="*/ 272982 w 10492"/>
              <a:gd name="T67" fmla="*/ 28069 h 7447"/>
              <a:gd name="T68" fmla="*/ 293750 w 10492"/>
              <a:gd name="T69" fmla="*/ 25999 h 7447"/>
              <a:gd name="T70" fmla="*/ 296862 w 10492"/>
              <a:gd name="T71" fmla="*/ 20810 h 7447"/>
              <a:gd name="T72" fmla="*/ 291656 w 10492"/>
              <a:gd name="T73" fmla="*/ 13524 h 7447"/>
              <a:gd name="T74" fmla="*/ 258439 w 10492"/>
              <a:gd name="T75" fmla="*/ 9356 h 7447"/>
              <a:gd name="T76" fmla="*/ 142206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Shape 486"/>
          <p:cNvSpPr>
            <a:spLocks/>
          </p:cNvSpPr>
          <p:nvPr/>
        </p:nvSpPr>
        <p:spPr bwMode="auto">
          <a:xfrm>
            <a:off x="8750300" y="4949825"/>
            <a:ext cx="287338" cy="184150"/>
          </a:xfrm>
          <a:custGeom>
            <a:avLst/>
            <a:gdLst>
              <a:gd name="T0" fmla="*/ 237544 w 10162"/>
              <a:gd name="T1" fmla="*/ 22912 h 6494"/>
              <a:gd name="T2" fmla="*/ 254142 w 10162"/>
              <a:gd name="T3" fmla="*/ 22912 h 6494"/>
              <a:gd name="T4" fmla="*/ 267630 w 10162"/>
              <a:gd name="T5" fmla="*/ 45796 h 6494"/>
              <a:gd name="T6" fmla="*/ 272804 w 10162"/>
              <a:gd name="T7" fmla="*/ 76989 h 6494"/>
              <a:gd name="T8" fmla="*/ 259317 w 10162"/>
              <a:gd name="T9" fmla="*/ 104042 h 6494"/>
              <a:gd name="T10" fmla="*/ 235452 w 10162"/>
              <a:gd name="T11" fmla="*/ 113399 h 6494"/>
              <a:gd name="T12" fmla="*/ 221993 w 10162"/>
              <a:gd name="T13" fmla="*/ 98824 h 6494"/>
              <a:gd name="T14" fmla="*/ 213680 w 10162"/>
              <a:gd name="T15" fmla="*/ 65533 h 6494"/>
              <a:gd name="T16" fmla="*/ 223011 w 10162"/>
              <a:gd name="T17" fmla="*/ 29151 h 6494"/>
              <a:gd name="T18" fmla="*/ 237544 w 10162"/>
              <a:gd name="T19" fmla="*/ 4168 h 6494"/>
              <a:gd name="T20" fmla="*/ 216790 w 10162"/>
              <a:gd name="T21" fmla="*/ 15625 h 6494"/>
              <a:gd name="T22" fmla="*/ 202285 w 10162"/>
              <a:gd name="T23" fmla="*/ 47867 h 6494"/>
              <a:gd name="T24" fmla="*/ 205395 w 10162"/>
              <a:gd name="T25" fmla="*/ 95705 h 6494"/>
              <a:gd name="T26" fmla="*/ 220947 w 10162"/>
              <a:gd name="T27" fmla="*/ 121708 h 6494"/>
              <a:gd name="T28" fmla="*/ 242719 w 10162"/>
              <a:gd name="T29" fmla="*/ 127947 h 6494"/>
              <a:gd name="T30" fmla="*/ 263473 w 10162"/>
              <a:gd name="T31" fmla="*/ 120687 h 6494"/>
              <a:gd name="T32" fmla="*/ 284199 w 10162"/>
              <a:gd name="T33" fmla="*/ 88417 h 6494"/>
              <a:gd name="T34" fmla="*/ 284199 w 10162"/>
              <a:gd name="T35" fmla="*/ 49937 h 6494"/>
              <a:gd name="T36" fmla="*/ 264491 w 10162"/>
              <a:gd name="T37" fmla="*/ 12505 h 6494"/>
              <a:gd name="T38" fmla="*/ 249986 w 10162"/>
              <a:gd name="T39" fmla="*/ 5218 h 6494"/>
              <a:gd name="T40" fmla="*/ 111011 w 10162"/>
              <a:gd name="T41" fmla="*/ 1049 h 6494"/>
              <a:gd name="T42" fmla="*/ 104762 w 10162"/>
              <a:gd name="T43" fmla="*/ 37460 h 6494"/>
              <a:gd name="T44" fmla="*/ 39445 w 10162"/>
              <a:gd name="T45" fmla="*/ 68681 h 6494"/>
              <a:gd name="T46" fmla="*/ 16626 w 10162"/>
              <a:gd name="T47" fmla="*/ 69701 h 6494"/>
              <a:gd name="T48" fmla="*/ 11423 w 10162"/>
              <a:gd name="T49" fmla="*/ 15625 h 6494"/>
              <a:gd name="T50" fmla="*/ 3139 w 10162"/>
              <a:gd name="T51" fmla="*/ 5218 h 6494"/>
              <a:gd name="T52" fmla="*/ 1046 w 10162"/>
              <a:gd name="T53" fmla="*/ 64512 h 6494"/>
              <a:gd name="T54" fmla="*/ 11423 w 10162"/>
              <a:gd name="T55" fmla="*/ 141473 h 6494"/>
              <a:gd name="T56" fmla="*/ 15580 w 10162"/>
              <a:gd name="T57" fmla="*/ 162287 h 6494"/>
              <a:gd name="T58" fmla="*/ 24911 w 10162"/>
              <a:gd name="T59" fmla="*/ 168525 h 6494"/>
              <a:gd name="T60" fmla="*/ 30085 w 10162"/>
              <a:gd name="T61" fmla="*/ 160217 h 6494"/>
              <a:gd name="T62" fmla="*/ 17644 w 10162"/>
              <a:gd name="T63" fmla="*/ 87396 h 6494"/>
              <a:gd name="T64" fmla="*/ 60171 w 10162"/>
              <a:gd name="T65" fmla="*/ 82178 h 6494"/>
              <a:gd name="T66" fmla="*/ 98541 w 10162"/>
              <a:gd name="T67" fmla="*/ 137333 h 6494"/>
              <a:gd name="T68" fmla="*/ 102697 w 10162"/>
              <a:gd name="T69" fmla="*/ 152929 h 6494"/>
              <a:gd name="T70" fmla="*/ 111011 w 10162"/>
              <a:gd name="T71" fmla="*/ 150831 h 6494"/>
              <a:gd name="T72" fmla="*/ 116185 w 10162"/>
              <a:gd name="T73" fmla="*/ 83228 h 6494"/>
              <a:gd name="T74" fmla="*/ 117231 w 10162"/>
              <a:gd name="T75" fmla="*/ 3148 h 6494"/>
              <a:gd name="T76" fmla="*/ 148334 w 10162"/>
              <a:gd name="T77" fmla="*/ 108182 h 6494"/>
              <a:gd name="T78" fmla="*/ 135893 w 10162"/>
              <a:gd name="T79" fmla="*/ 117568 h 6494"/>
              <a:gd name="T80" fmla="*/ 161822 w 10162"/>
              <a:gd name="T81" fmla="*/ 119638 h 6494"/>
              <a:gd name="T82" fmla="*/ 152491 w 10162"/>
              <a:gd name="T83" fmla="*/ 131066 h 6494"/>
              <a:gd name="T84" fmla="*/ 122406 w 10162"/>
              <a:gd name="T85" fmla="*/ 177883 h 6494"/>
              <a:gd name="T86" fmla="*/ 178420 w 10162"/>
              <a:gd name="T87" fmla="*/ 173715 h 6494"/>
              <a:gd name="T88" fmla="*/ 182576 w 10162"/>
              <a:gd name="T89" fmla="*/ 165406 h 6494"/>
              <a:gd name="T90" fmla="*/ 174263 w 10162"/>
              <a:gd name="T91" fmla="*/ 160217 h 6494"/>
              <a:gd name="T92" fmla="*/ 165979 w 10162"/>
              <a:gd name="T93" fmla="*/ 136283 h 6494"/>
              <a:gd name="T94" fmla="*/ 175310 w 10162"/>
              <a:gd name="T95" fmla="*/ 116519 h 6494"/>
              <a:gd name="T96" fmla="*/ 169089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Shape 487"/>
          <p:cNvSpPr>
            <a:spLocks/>
          </p:cNvSpPr>
          <p:nvPr/>
        </p:nvSpPr>
        <p:spPr bwMode="auto">
          <a:xfrm>
            <a:off x="8521700" y="4000500"/>
            <a:ext cx="307975" cy="384175"/>
          </a:xfrm>
          <a:custGeom>
            <a:avLst/>
            <a:gdLst>
              <a:gd name="T0" fmla="*/ 291270 w 10822"/>
              <a:gd name="T1" fmla="*/ 38434 h 13574"/>
              <a:gd name="T2" fmla="*/ 279773 w 10822"/>
              <a:gd name="T3" fmla="*/ 60256 h 13574"/>
              <a:gd name="T4" fmla="*/ 274565 w 10822"/>
              <a:gd name="T5" fmla="*/ 102794 h 13574"/>
              <a:gd name="T6" fmla="*/ 281879 w 10822"/>
              <a:gd name="T7" fmla="*/ 86209 h 13574"/>
              <a:gd name="T8" fmla="*/ 272829 w 10822"/>
              <a:gd name="T9" fmla="*/ 57114 h 13574"/>
              <a:gd name="T10" fmla="*/ 266198 w 10822"/>
              <a:gd name="T11" fmla="*/ 112162 h 13574"/>
              <a:gd name="T12" fmla="*/ 230711 w 10822"/>
              <a:gd name="T13" fmla="*/ 101775 h 13574"/>
              <a:gd name="T14" fmla="*/ 249522 w 10822"/>
              <a:gd name="T15" fmla="*/ 116294 h 13574"/>
              <a:gd name="T16" fmla="*/ 246391 w 10822"/>
              <a:gd name="T17" fmla="*/ 87228 h 13574"/>
              <a:gd name="T18" fmla="*/ 236972 w 10822"/>
              <a:gd name="T19" fmla="*/ 99681 h 13574"/>
              <a:gd name="T20" fmla="*/ 210876 w 10822"/>
              <a:gd name="T21" fmla="*/ 152634 h 13574"/>
              <a:gd name="T22" fmla="*/ 200460 w 10822"/>
              <a:gd name="T23" fmla="*/ 127728 h 13574"/>
              <a:gd name="T24" fmla="*/ 191040 w 10822"/>
              <a:gd name="T25" fmla="*/ 164068 h 13574"/>
              <a:gd name="T26" fmla="*/ 183755 w 10822"/>
              <a:gd name="T27" fmla="*/ 158861 h 13574"/>
              <a:gd name="T28" fmla="*/ 172258 w 10822"/>
              <a:gd name="T29" fmla="*/ 163021 h 13574"/>
              <a:gd name="T30" fmla="*/ 159736 w 10822"/>
              <a:gd name="T31" fmla="*/ 191040 h 13574"/>
              <a:gd name="T32" fmla="*/ 266198 w 10822"/>
              <a:gd name="T33" fmla="*/ 25981 h 13574"/>
              <a:gd name="T34" fmla="*/ 251599 w 10822"/>
              <a:gd name="T35" fmla="*/ 61274 h 13574"/>
              <a:gd name="T36" fmla="*/ 218189 w 10822"/>
              <a:gd name="T37" fmla="*/ 96567 h 13574"/>
              <a:gd name="T38" fmla="*/ 109621 w 10822"/>
              <a:gd name="T39" fmla="*/ 185861 h 13574"/>
              <a:gd name="T40" fmla="*/ 65795 w 10822"/>
              <a:gd name="T41" fmla="*/ 182748 h 13574"/>
              <a:gd name="T42" fmla="*/ 87708 w 10822"/>
              <a:gd name="T43" fmla="*/ 176521 h 13574"/>
              <a:gd name="T44" fmla="*/ 88761 w 10822"/>
              <a:gd name="T45" fmla="*/ 163021 h 13574"/>
              <a:gd name="T46" fmla="*/ 98152 w 10822"/>
              <a:gd name="T47" fmla="*/ 149521 h 13574"/>
              <a:gd name="T48" fmla="*/ 110674 w 10822"/>
              <a:gd name="T49" fmla="*/ 145360 h 13574"/>
              <a:gd name="T50" fmla="*/ 121118 w 10822"/>
              <a:gd name="T51" fmla="*/ 127728 h 13574"/>
              <a:gd name="T52" fmla="*/ 138848 w 10822"/>
              <a:gd name="T53" fmla="*/ 130841 h 13574"/>
              <a:gd name="T54" fmla="*/ 144084 w 10822"/>
              <a:gd name="T55" fmla="*/ 102794 h 13574"/>
              <a:gd name="T56" fmla="*/ 161814 w 10822"/>
              <a:gd name="T57" fmla="*/ 111115 h 13574"/>
              <a:gd name="T58" fmla="*/ 177494 w 10822"/>
              <a:gd name="T59" fmla="*/ 90341 h 13574"/>
              <a:gd name="T60" fmla="*/ 199407 w 10822"/>
              <a:gd name="T61" fmla="*/ 48821 h 13574"/>
              <a:gd name="T62" fmla="*/ 217136 w 10822"/>
              <a:gd name="T63" fmla="*/ 70614 h 13574"/>
              <a:gd name="T64" fmla="*/ 220267 w 10822"/>
              <a:gd name="T65" fmla="*/ 31161 h 13574"/>
              <a:gd name="T66" fmla="*/ 93969 w 10822"/>
              <a:gd name="T67" fmla="*/ 207654 h 13574"/>
              <a:gd name="T68" fmla="*/ 131562 w 10822"/>
              <a:gd name="T69" fmla="*/ 194154 h 13574"/>
              <a:gd name="T70" fmla="*/ 122143 w 10822"/>
              <a:gd name="T71" fmla="*/ 215975 h 13574"/>
              <a:gd name="T72" fmla="*/ 108597 w 10822"/>
              <a:gd name="T73" fmla="*/ 211814 h 13574"/>
              <a:gd name="T74" fmla="*/ 50115 w 10822"/>
              <a:gd name="T75" fmla="*/ 182748 h 13574"/>
              <a:gd name="T76" fmla="*/ 99177 w 10822"/>
              <a:gd name="T77" fmla="*/ 234654 h 13574"/>
              <a:gd name="T78" fmla="*/ 85631 w 10822"/>
              <a:gd name="T79" fmla="*/ 239833 h 13574"/>
              <a:gd name="T80" fmla="*/ 248469 w 10822"/>
              <a:gd name="T81" fmla="*/ 28 h 13574"/>
              <a:gd name="T82" fmla="*/ 80395 w 10822"/>
              <a:gd name="T83" fmla="*/ 137068 h 13574"/>
              <a:gd name="T84" fmla="*/ 33410 w 10822"/>
              <a:gd name="T85" fmla="*/ 163021 h 13574"/>
              <a:gd name="T86" fmla="*/ 21941 w 10822"/>
              <a:gd name="T87" fmla="*/ 187927 h 13574"/>
              <a:gd name="T88" fmla="*/ 93969 w 10822"/>
              <a:gd name="T89" fmla="*/ 264768 h 13574"/>
              <a:gd name="T90" fmla="*/ 117988 w 10822"/>
              <a:gd name="T91" fmla="*/ 241928 h 13574"/>
              <a:gd name="T92" fmla="*/ 288140 w 10822"/>
              <a:gd name="T93" fmla="*/ 105935 h 13574"/>
              <a:gd name="T94" fmla="*/ 306922 w 10822"/>
              <a:gd name="T95" fmla="*/ 43642 h 13574"/>
              <a:gd name="T96" fmla="*/ 264121 w 10822"/>
              <a:gd name="T97" fmla="*/ 1075 h 13574"/>
              <a:gd name="T98" fmla="*/ 53245 w 10822"/>
              <a:gd name="T99" fmla="*/ 358194 h 13574"/>
              <a:gd name="T100" fmla="*/ 68926 w 10822"/>
              <a:gd name="T101" fmla="*/ 351967 h 13574"/>
              <a:gd name="T102" fmla="*/ 53245 w 10822"/>
              <a:gd name="T103" fmla="*/ 344693 h 13574"/>
              <a:gd name="T104" fmla="*/ 50115 w 10822"/>
              <a:gd name="T105" fmla="*/ 339514 h 13574"/>
              <a:gd name="T106" fmla="*/ 25072 w 10822"/>
              <a:gd name="T107" fmla="*/ 360260 h 13574"/>
              <a:gd name="T108" fmla="*/ 32385 w 10822"/>
              <a:gd name="T109" fmla="*/ 334306 h 13574"/>
              <a:gd name="T110" fmla="*/ 32385 w 10822"/>
              <a:gd name="T111" fmla="*/ 329127 h 13574"/>
              <a:gd name="T112" fmla="*/ 35516 w 10822"/>
              <a:gd name="T113" fmla="*/ 304221 h 13574"/>
              <a:gd name="T114" fmla="*/ 43854 w 10822"/>
              <a:gd name="T115" fmla="*/ 248154 h 13574"/>
              <a:gd name="T116" fmla="*/ 8367 w 10822"/>
              <a:gd name="T117" fmla="*/ 322901 h 13574"/>
              <a:gd name="T118" fmla="*/ 12550 w 10822"/>
              <a:gd name="T119" fmla="*/ 372741 h 13574"/>
              <a:gd name="T120" fmla="*/ 40724 w 10822"/>
              <a:gd name="T121" fmla="*/ 383100 h 13574"/>
              <a:gd name="T122" fmla="*/ 77264 w 10822"/>
              <a:gd name="T123" fmla="*/ 367533 h 13574"/>
              <a:gd name="T124" fmla="*/ 58482 w 10822"/>
              <a:gd name="T125" fmla="*/ 256447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Shape 488"/>
          <p:cNvSpPr>
            <a:spLocks/>
          </p:cNvSpPr>
          <p:nvPr/>
        </p:nvSpPr>
        <p:spPr bwMode="auto">
          <a:xfrm>
            <a:off x="8829675" y="4583113"/>
            <a:ext cx="390525" cy="290512"/>
          </a:xfrm>
          <a:custGeom>
            <a:avLst/>
            <a:gdLst>
              <a:gd name="T0" fmla="*/ 137093 w 13793"/>
              <a:gd name="T1" fmla="*/ 83602 h 10199"/>
              <a:gd name="T2" fmla="*/ 152693 w 13793"/>
              <a:gd name="T3" fmla="*/ 88843 h 10199"/>
              <a:gd name="T4" fmla="*/ 165151 w 13793"/>
              <a:gd name="T5" fmla="*/ 121229 h 10199"/>
              <a:gd name="T6" fmla="*/ 158922 w 13793"/>
              <a:gd name="T7" fmla="*/ 75256 h 10199"/>
              <a:gd name="T8" fmla="*/ 191115 w 13793"/>
              <a:gd name="T9" fmla="*/ 118096 h 10199"/>
              <a:gd name="T10" fmla="*/ 197344 w 13793"/>
              <a:gd name="T11" fmla="*/ 86735 h 10199"/>
              <a:gd name="T12" fmla="*/ 220192 w 13793"/>
              <a:gd name="T13" fmla="*/ 117042 h 10199"/>
              <a:gd name="T14" fmla="*/ 230583 w 13793"/>
              <a:gd name="T15" fmla="*/ 106588 h 10199"/>
              <a:gd name="T16" fmla="*/ 168266 w 13793"/>
              <a:gd name="T17" fmla="*/ 60615 h 10199"/>
              <a:gd name="T18" fmla="*/ 356238 w 13793"/>
              <a:gd name="T19" fmla="*/ 146296 h 10199"/>
              <a:gd name="T20" fmla="*/ 329255 w 13793"/>
              <a:gd name="T21" fmla="*/ 129575 h 10199"/>
              <a:gd name="T22" fmla="*/ 318864 w 13793"/>
              <a:gd name="T23" fmla="*/ 138975 h 10199"/>
              <a:gd name="T24" fmla="*/ 308473 w 13793"/>
              <a:gd name="T25" fmla="*/ 153616 h 10199"/>
              <a:gd name="T26" fmla="*/ 286672 w 13793"/>
              <a:gd name="T27" fmla="*/ 122255 h 10199"/>
              <a:gd name="T28" fmla="*/ 274186 w 13793"/>
              <a:gd name="T29" fmla="*/ 140029 h 10199"/>
              <a:gd name="T30" fmla="*/ 309521 w 13793"/>
              <a:gd name="T31" fmla="*/ 175549 h 10199"/>
              <a:gd name="T32" fmla="*/ 388430 w 13793"/>
              <a:gd name="T33" fmla="*/ 157803 h 10199"/>
              <a:gd name="T34" fmla="*/ 363514 w 13793"/>
              <a:gd name="T35" fmla="*/ 128550 h 10199"/>
              <a:gd name="T36" fmla="*/ 280443 w 13793"/>
              <a:gd name="T37" fmla="*/ 16749 h 10199"/>
              <a:gd name="T38" fmla="*/ 237860 w 13793"/>
              <a:gd name="T39" fmla="*/ 72122 h 10199"/>
              <a:gd name="T40" fmla="*/ 247203 w 13793"/>
              <a:gd name="T41" fmla="*/ 154670 h 10199"/>
              <a:gd name="T42" fmla="*/ 232650 w 13793"/>
              <a:gd name="T43" fmla="*/ 153616 h 10199"/>
              <a:gd name="T44" fmla="*/ 241994 w 13793"/>
              <a:gd name="T45" fmla="*/ 224656 h 10199"/>
              <a:gd name="T46" fmla="*/ 200458 w 13793"/>
              <a:gd name="T47" fmla="*/ 143162 h 10199"/>
              <a:gd name="T48" fmla="*/ 188000 w 13793"/>
              <a:gd name="T49" fmla="*/ 127496 h 10199"/>
              <a:gd name="T50" fmla="*/ 197344 w 13793"/>
              <a:gd name="T51" fmla="*/ 173470 h 10199"/>
              <a:gd name="T52" fmla="*/ 175542 w 13793"/>
              <a:gd name="T53" fmla="*/ 145242 h 10199"/>
              <a:gd name="T54" fmla="*/ 166199 w 13793"/>
              <a:gd name="T55" fmla="*/ 158829 h 10199"/>
              <a:gd name="T56" fmla="*/ 152693 w 13793"/>
              <a:gd name="T57" fmla="*/ 177657 h 10199"/>
              <a:gd name="T58" fmla="*/ 106996 w 13793"/>
              <a:gd name="T59" fmla="*/ 105563 h 10199"/>
              <a:gd name="T60" fmla="*/ 2095 w 13793"/>
              <a:gd name="T61" fmla="*/ 114963 h 10199"/>
              <a:gd name="T62" fmla="*/ 14553 w 13793"/>
              <a:gd name="T63" fmla="*/ 128550 h 10199"/>
              <a:gd name="T64" fmla="*/ 49860 w 13793"/>
              <a:gd name="T65" fmla="*/ 207936 h 10199"/>
              <a:gd name="T66" fmla="*/ 47793 w 13793"/>
              <a:gd name="T67" fmla="*/ 160937 h 10199"/>
              <a:gd name="T68" fmla="*/ 32221 w 13793"/>
              <a:gd name="T69" fmla="*/ 121229 h 10199"/>
              <a:gd name="T70" fmla="*/ 76871 w 13793"/>
              <a:gd name="T71" fmla="*/ 182870 h 10199"/>
              <a:gd name="T72" fmla="*/ 90376 w 13793"/>
              <a:gd name="T73" fmla="*/ 180790 h 10199"/>
              <a:gd name="T74" fmla="*/ 90376 w 13793"/>
              <a:gd name="T75" fmla="*/ 117042 h 10199"/>
              <a:gd name="T76" fmla="*/ 116339 w 13793"/>
              <a:gd name="T77" fmla="*/ 174495 h 10199"/>
              <a:gd name="T78" fmla="*/ 114244 w 13793"/>
              <a:gd name="T79" fmla="*/ 128550 h 10199"/>
              <a:gd name="T80" fmla="*/ 143350 w 13793"/>
              <a:gd name="T81" fmla="*/ 204803 h 10199"/>
              <a:gd name="T82" fmla="*/ 199410 w 13793"/>
              <a:gd name="T83" fmla="*/ 249751 h 10199"/>
              <a:gd name="T84" fmla="*/ 267957 w 13793"/>
              <a:gd name="T85" fmla="*/ 218390 h 10199"/>
              <a:gd name="T86" fmla="*/ 255499 w 13793"/>
              <a:gd name="T87" fmla="*/ 79414 h 10199"/>
              <a:gd name="T88" fmla="*/ 272119 w 13793"/>
              <a:gd name="T89" fmla="*/ 88843 h 10199"/>
              <a:gd name="T90" fmla="*/ 261728 w 13793"/>
              <a:gd name="T91" fmla="*/ 49136 h 10199"/>
              <a:gd name="T92" fmla="*/ 294968 w 13793"/>
              <a:gd name="T93" fmla="*/ 71068 h 10199"/>
              <a:gd name="T94" fmla="*/ 314702 w 13793"/>
              <a:gd name="T95" fmla="*/ 85709 h 10199"/>
              <a:gd name="T96" fmla="*/ 291853 w 13793"/>
              <a:gd name="T97" fmla="*/ 28228 h 10199"/>
              <a:gd name="T98" fmla="*/ 338598 w 13793"/>
              <a:gd name="T99" fmla="*/ 83602 h 10199"/>
              <a:gd name="T100" fmla="*/ 324045 w 13793"/>
              <a:gd name="T101" fmla="*/ 19882 h 10199"/>
              <a:gd name="T102" fmla="*/ 115292 w 13793"/>
              <a:gd name="T103" fmla="*/ 201669 h 10199"/>
              <a:gd name="T104" fmla="*/ 118406 w 13793"/>
              <a:gd name="T105" fmla="*/ 256017 h 10199"/>
              <a:gd name="T106" fmla="*/ 89328 w 13793"/>
              <a:gd name="T107" fmla="*/ 217336 h 10199"/>
              <a:gd name="T108" fmla="*/ 79985 w 13793"/>
              <a:gd name="T109" fmla="*/ 268551 h 10199"/>
              <a:gd name="T110" fmla="*/ 68546 w 13793"/>
              <a:gd name="T111" fmla="*/ 230923 h 10199"/>
              <a:gd name="T112" fmla="*/ 66480 w 13793"/>
              <a:gd name="T113" fmla="*/ 265417 h 10199"/>
              <a:gd name="T114" fmla="*/ 54022 w 13793"/>
              <a:gd name="T115" fmla="*/ 289430 h 10199"/>
              <a:gd name="T116" fmla="*/ 78937 w 13793"/>
              <a:gd name="T117" fmla="*/ 287350 h 10199"/>
              <a:gd name="T118" fmla="*/ 145417 w 13793"/>
              <a:gd name="T119" fmla="*/ 245564 h 10199"/>
              <a:gd name="T120" fmla="*/ 133978 w 13793"/>
              <a:gd name="T121" fmla="*/ 237189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Shape 489"/>
          <p:cNvSpPr>
            <a:spLocks/>
          </p:cNvSpPr>
          <p:nvPr/>
        </p:nvSpPr>
        <p:spPr bwMode="auto">
          <a:xfrm>
            <a:off x="8964613" y="1338263"/>
            <a:ext cx="179387" cy="374650"/>
          </a:xfrm>
          <a:custGeom>
            <a:avLst/>
            <a:gdLst>
              <a:gd name="T0" fmla="*/ 44599 w 6347"/>
              <a:gd name="T1" fmla="*/ 26088 h 13169"/>
              <a:gd name="T2" fmla="*/ 57035 w 6347"/>
              <a:gd name="T3" fmla="*/ 69929 h 13169"/>
              <a:gd name="T4" fmla="*/ 39427 w 6347"/>
              <a:gd name="T5" fmla="*/ 41735 h 13169"/>
              <a:gd name="T6" fmla="*/ 45645 w 6347"/>
              <a:gd name="T7" fmla="*/ 75135 h 13169"/>
              <a:gd name="T8" fmla="*/ 26991 w 6347"/>
              <a:gd name="T9" fmla="*/ 49047 h 13169"/>
              <a:gd name="T10" fmla="*/ 110962 w 6347"/>
              <a:gd name="T11" fmla="*/ 81394 h 13169"/>
              <a:gd name="T12" fmla="*/ 160733 w 6347"/>
              <a:gd name="T13" fmla="*/ 104352 h 13169"/>
              <a:gd name="T14" fmla="*/ 152424 w 6347"/>
              <a:gd name="T15" fmla="*/ 110611 h 13169"/>
              <a:gd name="T16" fmla="*/ 86090 w 6347"/>
              <a:gd name="T17" fmla="*/ 113769 h 13169"/>
              <a:gd name="T18" fmla="*/ 71563 w 6347"/>
              <a:gd name="T19" fmla="*/ 104352 h 13169"/>
              <a:gd name="T20" fmla="*/ 115116 w 6347"/>
              <a:gd name="T21" fmla="*/ 116899 h 13169"/>
              <a:gd name="T22" fmla="*/ 122352 w 6347"/>
              <a:gd name="T23" fmla="*/ 105405 h 13169"/>
              <a:gd name="T24" fmla="*/ 80889 w 6347"/>
              <a:gd name="T25" fmla="*/ 91835 h 13169"/>
              <a:gd name="T26" fmla="*/ 48754 w 6347"/>
              <a:gd name="T27" fmla="*/ 162816 h 13169"/>
              <a:gd name="T28" fmla="*/ 61190 w 6347"/>
              <a:gd name="T29" fmla="*/ 163840 h 13169"/>
              <a:gd name="T30" fmla="*/ 95417 w 6347"/>
              <a:gd name="T31" fmla="*/ 170099 h 13169"/>
              <a:gd name="T32" fmla="*/ 37364 w 6347"/>
              <a:gd name="T33" fmla="*/ 175334 h 13169"/>
              <a:gd name="T34" fmla="*/ 18682 w 6347"/>
              <a:gd name="T35" fmla="*/ 162816 h 13169"/>
              <a:gd name="T36" fmla="*/ 89199 w 6347"/>
              <a:gd name="T37" fmla="*/ 227510 h 13169"/>
              <a:gd name="T38" fmla="*/ 63281 w 6347"/>
              <a:gd name="T39" fmla="*/ 189928 h 13169"/>
              <a:gd name="T40" fmla="*/ 54972 w 6347"/>
              <a:gd name="T41" fmla="*/ 250468 h 13169"/>
              <a:gd name="T42" fmla="*/ 25946 w 6347"/>
              <a:gd name="T43" fmla="*/ 198292 h 13169"/>
              <a:gd name="T44" fmla="*/ 80889 w 6347"/>
              <a:gd name="T45" fmla="*/ 296386 h 13169"/>
              <a:gd name="T46" fmla="*/ 78826 w 6347"/>
              <a:gd name="T47" fmla="*/ 278633 h 13169"/>
              <a:gd name="T48" fmla="*/ 57035 w 6347"/>
              <a:gd name="T49" fmla="*/ 286997 h 13169"/>
              <a:gd name="T50" fmla="*/ 44599 w 6347"/>
              <a:gd name="T51" fmla="*/ 293256 h 13169"/>
              <a:gd name="T52" fmla="*/ 50817 w 6347"/>
              <a:gd name="T53" fmla="*/ 305774 h 13169"/>
              <a:gd name="T54" fmla="*/ 43582 w 6347"/>
              <a:gd name="T55" fmla="*/ 315162 h 13169"/>
              <a:gd name="T56" fmla="*/ 66390 w 6347"/>
              <a:gd name="T57" fmla="*/ 330809 h 13169"/>
              <a:gd name="T58" fmla="*/ 71563 w 6347"/>
              <a:gd name="T59" fmla="*/ 306827 h 13169"/>
              <a:gd name="T60" fmla="*/ 77781 w 6347"/>
              <a:gd name="T61" fmla="*/ 346457 h 13169"/>
              <a:gd name="T62" fmla="*/ 50817 w 6347"/>
              <a:gd name="T63" fmla="*/ 357950 h 13169"/>
              <a:gd name="T64" fmla="*/ 32164 w 6347"/>
              <a:gd name="T65" fmla="*/ 322474 h 13169"/>
              <a:gd name="T66" fmla="*/ 9355 w 6347"/>
              <a:gd name="T67" fmla="*/ 3129 h 13169"/>
              <a:gd name="T68" fmla="*/ 8309 w 6347"/>
              <a:gd name="T69" fmla="*/ 24011 h 13169"/>
              <a:gd name="T70" fmla="*/ 33209 w 6347"/>
              <a:gd name="T71" fmla="*/ 85576 h 13169"/>
              <a:gd name="T72" fmla="*/ 48754 w 6347"/>
              <a:gd name="T73" fmla="*/ 124182 h 13169"/>
              <a:gd name="T74" fmla="*/ 32164 w 6347"/>
              <a:gd name="T75" fmla="*/ 150270 h 13169"/>
              <a:gd name="T76" fmla="*/ 3137 w 6347"/>
              <a:gd name="T77" fmla="*/ 161763 h 13169"/>
              <a:gd name="T78" fmla="*/ 1074 w 6347"/>
              <a:gd name="T79" fmla="*/ 178463 h 13169"/>
              <a:gd name="T80" fmla="*/ 10401 w 6347"/>
              <a:gd name="T81" fmla="*/ 184722 h 13169"/>
              <a:gd name="T82" fmla="*/ 16619 w 6347"/>
              <a:gd name="T83" fmla="*/ 246286 h 13169"/>
              <a:gd name="T84" fmla="*/ 24900 w 6347"/>
              <a:gd name="T85" fmla="*/ 349615 h 13169"/>
              <a:gd name="T86" fmla="*/ 45645 w 6347"/>
              <a:gd name="T87" fmla="*/ 371521 h 13169"/>
              <a:gd name="T88" fmla="*/ 77781 w 6347"/>
              <a:gd name="T89" fmla="*/ 369415 h 13169"/>
              <a:gd name="T90" fmla="*/ 97480 w 6347"/>
              <a:gd name="T91" fmla="*/ 324551 h 13169"/>
              <a:gd name="T92" fmla="*/ 105789 w 6347"/>
              <a:gd name="T93" fmla="*/ 187851 h 13169"/>
              <a:gd name="T94" fmla="*/ 112007 w 6347"/>
              <a:gd name="T95" fmla="*/ 162816 h 13169"/>
              <a:gd name="T96" fmla="*/ 71563 w 6347"/>
              <a:gd name="T97" fmla="*/ 152375 h 13169"/>
              <a:gd name="T98" fmla="*/ 69499 w 6347"/>
              <a:gd name="T99" fmla="*/ 117923 h 13169"/>
              <a:gd name="T100" fmla="*/ 124443 w 6347"/>
              <a:gd name="T101" fmla="*/ 130440 h 13169"/>
              <a:gd name="T102" fmla="*/ 164860 w 6347"/>
              <a:gd name="T103" fmla="*/ 116899 h 13169"/>
              <a:gd name="T104" fmla="*/ 169014 w 6347"/>
              <a:gd name="T105" fmla="*/ 112716 h 13169"/>
              <a:gd name="T106" fmla="*/ 178341 w 6347"/>
              <a:gd name="T107" fmla="*/ 106458 h 13169"/>
              <a:gd name="T108" fmla="*/ 149315 w 6347"/>
              <a:gd name="T109" fmla="*/ 81394 h 13169"/>
              <a:gd name="T110" fmla="*/ 83998 w 6347"/>
              <a:gd name="T111" fmla="*/ 74111 h 13169"/>
              <a:gd name="T112" fmla="*/ 70517 w 6347"/>
              <a:gd name="T113" fmla="*/ 69929 h 13169"/>
              <a:gd name="T114" fmla="*/ 60173 w 6347"/>
              <a:gd name="T115" fmla="*/ 32347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Shape 490"/>
          <p:cNvSpPr>
            <a:spLocks/>
          </p:cNvSpPr>
          <p:nvPr/>
        </p:nvSpPr>
        <p:spPr bwMode="auto">
          <a:xfrm rot="19173880">
            <a:off x="7110413" y="4876800"/>
            <a:ext cx="279400" cy="358775"/>
          </a:xfrm>
          <a:custGeom>
            <a:avLst/>
            <a:gdLst>
              <a:gd name="T0" fmla="*/ 112179 w 9868"/>
              <a:gd name="T1" fmla="*/ 57370 h 12620"/>
              <a:gd name="T2" fmla="*/ 113227 w 9868"/>
              <a:gd name="T3" fmla="*/ 19843 h 12620"/>
              <a:gd name="T4" fmla="*/ 45698 w 9868"/>
              <a:gd name="T5" fmla="*/ 32352 h 12620"/>
              <a:gd name="T6" fmla="*/ 34288 w 9868"/>
              <a:gd name="T7" fmla="*/ 34428 h 12620"/>
              <a:gd name="T8" fmla="*/ 142305 w 9868"/>
              <a:gd name="T9" fmla="*/ 79289 h 12620"/>
              <a:gd name="T10" fmla="*/ 25964 w 9868"/>
              <a:gd name="T11" fmla="*/ 105358 h 12620"/>
              <a:gd name="T12" fmla="*/ 16620 w 9868"/>
              <a:gd name="T13" fmla="*/ 79289 h 12620"/>
              <a:gd name="T14" fmla="*/ 141257 w 9868"/>
              <a:gd name="T15" fmla="*/ 115763 h 12620"/>
              <a:gd name="T16" fmla="*/ 144372 w 9868"/>
              <a:gd name="T17" fmla="*/ 162700 h 12620"/>
              <a:gd name="T18" fmla="*/ 115294 w 9868"/>
              <a:gd name="T19" fmla="*/ 184590 h 12620"/>
              <a:gd name="T20" fmla="*/ 78939 w 9868"/>
              <a:gd name="T21" fmla="*/ 179388 h 12620"/>
              <a:gd name="T22" fmla="*/ 69595 w 9868"/>
              <a:gd name="T23" fmla="*/ 179388 h 12620"/>
              <a:gd name="T24" fmla="*/ 58185 w 9868"/>
              <a:gd name="T25" fmla="*/ 181463 h 12620"/>
              <a:gd name="T26" fmla="*/ 63366 w 9868"/>
              <a:gd name="T27" fmla="*/ 170006 h 12620"/>
              <a:gd name="T28" fmla="*/ 32221 w 9868"/>
              <a:gd name="T29" fmla="*/ 176260 h 12620"/>
              <a:gd name="T30" fmla="*/ 17668 w 9868"/>
              <a:gd name="T31" fmla="*/ 166879 h 12620"/>
              <a:gd name="T32" fmla="*/ 57137 w 9868"/>
              <a:gd name="T33" fmla="*/ 163752 h 12620"/>
              <a:gd name="T34" fmla="*/ 23897 w 9868"/>
              <a:gd name="T35" fmla="*/ 158521 h 12620"/>
              <a:gd name="T36" fmla="*/ 43631 w 9868"/>
              <a:gd name="T37" fmla="*/ 153318 h 12620"/>
              <a:gd name="T38" fmla="*/ 51956 w 9868"/>
              <a:gd name="T39" fmla="*/ 139757 h 12620"/>
              <a:gd name="T40" fmla="*/ 23897 w 9868"/>
              <a:gd name="T41" fmla="*/ 144960 h 12620"/>
              <a:gd name="T42" fmla="*/ 54023 w 9868"/>
              <a:gd name="T43" fmla="*/ 133503 h 12620"/>
              <a:gd name="T44" fmla="*/ 55070 w 9868"/>
              <a:gd name="T45" fmla="*/ 118890 h 12620"/>
              <a:gd name="T46" fmla="*/ 28059 w 9868"/>
              <a:gd name="T47" fmla="*/ 127249 h 12620"/>
              <a:gd name="T48" fmla="*/ 139190 w 9868"/>
              <a:gd name="T49" fmla="*/ 113688 h 12620"/>
              <a:gd name="T50" fmla="*/ 22849 w 9868"/>
              <a:gd name="T51" fmla="*/ 52167 h 12620"/>
              <a:gd name="T52" fmla="*/ 5210 w 9868"/>
              <a:gd name="T53" fmla="*/ 74058 h 12620"/>
              <a:gd name="T54" fmla="*/ 1048 w 9868"/>
              <a:gd name="T55" fmla="*/ 110561 h 12620"/>
              <a:gd name="T56" fmla="*/ 5210 w 9868"/>
              <a:gd name="T57" fmla="*/ 174185 h 12620"/>
              <a:gd name="T58" fmla="*/ 31173 w 9868"/>
              <a:gd name="T59" fmla="*/ 195023 h 12620"/>
              <a:gd name="T60" fmla="*/ 73757 w 9868"/>
              <a:gd name="T61" fmla="*/ 224220 h 12620"/>
              <a:gd name="T62" fmla="*/ 91397 w 9868"/>
              <a:gd name="T63" fmla="*/ 344162 h 12620"/>
              <a:gd name="T64" fmla="*/ 133981 w 9868"/>
              <a:gd name="T65" fmla="*/ 357695 h 12620"/>
              <a:gd name="T66" fmla="*/ 157877 w 9868"/>
              <a:gd name="T67" fmla="*/ 329550 h 12620"/>
              <a:gd name="T68" fmla="*/ 159944 w 9868"/>
              <a:gd name="T69" fmla="*/ 254469 h 12620"/>
              <a:gd name="T70" fmla="*/ 177612 w 9868"/>
              <a:gd name="T71" fmla="*/ 222145 h 12620"/>
              <a:gd name="T72" fmla="*/ 186956 w 9868"/>
              <a:gd name="T73" fmla="*/ 240908 h 12620"/>
              <a:gd name="T74" fmla="*/ 192165 w 9868"/>
              <a:gd name="T75" fmla="*/ 285741 h 12620"/>
              <a:gd name="T76" fmla="*/ 256551 w 9868"/>
              <a:gd name="T77" fmla="*/ 293047 h 12620"/>
              <a:gd name="T78" fmla="*/ 277305 w 9868"/>
              <a:gd name="T79" fmla="*/ 277411 h 12620"/>
              <a:gd name="T80" fmla="*/ 219148 w 9868"/>
              <a:gd name="T81" fmla="*/ 279486 h 12620"/>
              <a:gd name="T82" fmla="*/ 200461 w 9868"/>
              <a:gd name="T83" fmla="*/ 261775 h 12620"/>
              <a:gd name="T84" fmla="*/ 199414 w 9868"/>
              <a:gd name="T85" fmla="*/ 223197 h 12620"/>
              <a:gd name="T86" fmla="*/ 175545 w 9868"/>
              <a:gd name="T87" fmla="*/ 207532 h 12620"/>
              <a:gd name="T88" fmla="*/ 149581 w 9868"/>
              <a:gd name="T89" fmla="*/ 235706 h 12620"/>
              <a:gd name="T90" fmla="*/ 143324 w 9868"/>
              <a:gd name="T91" fmla="*/ 323296 h 12620"/>
              <a:gd name="T92" fmla="*/ 131914 w 9868"/>
              <a:gd name="T93" fmla="*/ 342059 h 12620"/>
              <a:gd name="T94" fmla="*/ 101788 w 9868"/>
              <a:gd name="T95" fmla="*/ 333729 h 12620"/>
              <a:gd name="T96" fmla="*/ 86215 w 9868"/>
              <a:gd name="T97" fmla="*/ 212763 h 12620"/>
              <a:gd name="T98" fmla="*/ 130866 w 9868"/>
              <a:gd name="T99" fmla="*/ 195023 h 12620"/>
              <a:gd name="T100" fmla="*/ 156830 w 9868"/>
              <a:gd name="T101" fmla="*/ 167902 h 12620"/>
              <a:gd name="T102" fmla="*/ 157877 w 9868"/>
              <a:gd name="T103" fmla="*/ 87618 h 12620"/>
              <a:gd name="T104" fmla="*/ 146467 w 9868"/>
              <a:gd name="T105" fmla="*/ 63624 h 12620"/>
              <a:gd name="T106" fmla="*/ 129847 w 9868"/>
              <a:gd name="T107" fmla="*/ 15664 h 12620"/>
              <a:gd name="T108" fmla="*/ 115294 w 9868"/>
              <a:gd name="T109" fmla="*/ 6283 h 12620"/>
              <a:gd name="T110" fmla="*/ 98673 w 9868"/>
              <a:gd name="T111" fmla="*/ 37555 h 12620"/>
              <a:gd name="T112" fmla="*/ 57137 w 9868"/>
              <a:gd name="T113" fmla="*/ 14613 h 12620"/>
              <a:gd name="T114" fmla="*/ 42584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Shape 491"/>
          <p:cNvSpPr>
            <a:spLocks/>
          </p:cNvSpPr>
          <p:nvPr/>
        </p:nvSpPr>
        <p:spPr bwMode="auto">
          <a:xfrm>
            <a:off x="7659688" y="4370388"/>
            <a:ext cx="377825" cy="427037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0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399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69 h 15041"/>
              <a:gd name="T18" fmla="*/ 38503 w 13316"/>
              <a:gd name="T19" fmla="*/ 103118 h 15041"/>
              <a:gd name="T20" fmla="*/ 287256 w 13316"/>
              <a:gd name="T21" fmla="*/ 146869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0 h 15041"/>
              <a:gd name="T28" fmla="*/ 100954 w 13316"/>
              <a:gd name="T29" fmla="*/ 218728 h 15041"/>
              <a:gd name="T30" fmla="*/ 74935 w 13316"/>
              <a:gd name="T31" fmla="*/ 206236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7 h 15041"/>
              <a:gd name="T38" fmla="*/ 282064 w 13316"/>
              <a:gd name="T39" fmla="*/ 382235 h 15041"/>
              <a:gd name="T40" fmla="*/ 262287 w 13316"/>
              <a:gd name="T41" fmla="*/ 368692 h 15041"/>
              <a:gd name="T42" fmla="*/ 173818 w 13316"/>
              <a:gd name="T43" fmla="*/ 387431 h 15041"/>
              <a:gd name="T44" fmla="*/ 198787 w 13316"/>
              <a:gd name="T45" fmla="*/ 396828 h 15041"/>
              <a:gd name="T46" fmla="*/ 212321 w 13316"/>
              <a:gd name="T47" fmla="*/ 408270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0 h 15041"/>
              <a:gd name="T56" fmla="*/ 314325 w 13316"/>
              <a:gd name="T57" fmla="*/ 343708 h 15041"/>
              <a:gd name="T58" fmla="*/ 314325 w 13316"/>
              <a:gd name="T59" fmla="*/ 362446 h 15041"/>
              <a:gd name="T60" fmla="*/ 292477 w 13316"/>
              <a:gd name="T61" fmla="*/ 354128 h 15041"/>
              <a:gd name="T62" fmla="*/ 285185 w 13316"/>
              <a:gd name="T63" fmla="*/ 366620 h 15041"/>
              <a:gd name="T64" fmla="*/ 256045 w 13316"/>
              <a:gd name="T65" fmla="*/ 368692 h 15041"/>
              <a:gd name="T66" fmla="*/ 249803 w 13316"/>
              <a:gd name="T67" fmla="*/ 394727 h 15041"/>
              <a:gd name="T68" fmla="*/ 241461 w 13316"/>
              <a:gd name="T69" fmla="*/ 405147 h 15041"/>
              <a:gd name="T70" fmla="*/ 218563 w 13316"/>
              <a:gd name="T71" fmla="*/ 373916 h 15041"/>
              <a:gd name="T72" fmla="*/ 192544 w 13316"/>
              <a:gd name="T73" fmla="*/ 408270 h 15041"/>
              <a:gd name="T74" fmla="*/ 176939 w 13316"/>
              <a:gd name="T75" fmla="*/ 360374 h 15041"/>
              <a:gd name="T76" fmla="*/ 168625 w 13316"/>
              <a:gd name="T77" fmla="*/ 348904 h 15041"/>
              <a:gd name="T78" fmla="*/ 158212 w 13316"/>
              <a:gd name="T79" fmla="*/ 336411 h 15041"/>
              <a:gd name="T80" fmla="*/ 129072 w 13316"/>
              <a:gd name="T81" fmla="*/ 335361 h 15041"/>
              <a:gd name="T82" fmla="*/ 142607 w 13316"/>
              <a:gd name="T83" fmla="*/ 301007 h 15041"/>
              <a:gd name="T84" fmla="*/ 134265 w 13316"/>
              <a:gd name="T85" fmla="*/ 296833 h 15041"/>
              <a:gd name="T86" fmla="*/ 105125 w 13316"/>
              <a:gd name="T87" fmla="*/ 309326 h 15041"/>
              <a:gd name="T88" fmla="*/ 141557 w 13316"/>
              <a:gd name="T89" fmla="*/ 270798 h 15041"/>
              <a:gd name="T90" fmla="*/ 221684 w 13316"/>
              <a:gd name="T91" fmla="*/ 347881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4 h 15041"/>
              <a:gd name="T102" fmla="*/ 281014 w 13316"/>
              <a:gd name="T103" fmla="*/ 306203 h 15041"/>
              <a:gd name="T104" fmla="*/ 226905 w 13316"/>
              <a:gd name="T105" fmla="*/ 335361 h 15041"/>
              <a:gd name="T106" fmla="*/ 132193 w 13316"/>
              <a:gd name="T107" fmla="*/ 221851 h 15041"/>
              <a:gd name="T108" fmla="*/ 81177 w 13316"/>
              <a:gd name="T109" fmla="*/ 163535 h 15041"/>
              <a:gd name="T110" fmla="*/ 21848 w 13316"/>
              <a:gd name="T111" fmla="*/ 193744 h 15041"/>
              <a:gd name="T112" fmla="*/ 141557 w 13316"/>
              <a:gd name="T113" fmla="*/ 381185 h 15041"/>
              <a:gd name="T114" fmla="*/ 167575 w 13316"/>
              <a:gd name="T115" fmla="*/ 408270 h 15041"/>
              <a:gd name="T116" fmla="*/ 251874 w 13316"/>
              <a:gd name="T117" fmla="*/ 416589 h 15041"/>
              <a:gd name="T118" fmla="*/ 373654 w 13316"/>
              <a:gd name="T119" fmla="*/ 327042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Shape 492"/>
          <p:cNvSpPr>
            <a:spLocks/>
          </p:cNvSpPr>
          <p:nvPr/>
        </p:nvSpPr>
        <p:spPr bwMode="auto">
          <a:xfrm>
            <a:off x="8797925" y="3078163"/>
            <a:ext cx="385763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50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9 w 13610"/>
              <a:gd name="T35" fmla="*/ 118943 h 9098"/>
              <a:gd name="T36" fmla="*/ 102946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6 w 13610"/>
              <a:gd name="T43" fmla="*/ 195110 h 9098"/>
              <a:gd name="T44" fmla="*/ 190274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3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5 w 13610"/>
              <a:gd name="T57" fmla="*/ 146076 h 9098"/>
              <a:gd name="T58" fmla="*/ 356625 w 13610"/>
              <a:gd name="T59" fmla="*/ 154410 h 9098"/>
              <a:gd name="T60" fmla="*/ 370145 w 13610"/>
              <a:gd name="T61" fmla="*/ 154410 h 9098"/>
              <a:gd name="T62" fmla="*/ 380548 w 13610"/>
              <a:gd name="T63" fmla="*/ 143972 h 9098"/>
              <a:gd name="T64" fmla="*/ 385735 w 13610"/>
              <a:gd name="T65" fmla="*/ 132510 h 9098"/>
              <a:gd name="T66" fmla="*/ 380548 w 13610"/>
              <a:gd name="T67" fmla="*/ 122071 h 9098"/>
              <a:gd name="T68" fmla="*/ 367028 w 13610"/>
              <a:gd name="T69" fmla="*/ 115814 h 9098"/>
              <a:gd name="T70" fmla="*/ 352487 w 13610"/>
              <a:gd name="T71" fmla="*/ 118943 h 9098"/>
              <a:gd name="T72" fmla="*/ 344154 w 13610"/>
              <a:gd name="T73" fmla="*/ 128329 h 9098"/>
              <a:gd name="T74" fmla="*/ 272415 w 13610"/>
              <a:gd name="T75" fmla="*/ 109557 h 9098"/>
              <a:gd name="T76" fmla="*/ 260992 w 13610"/>
              <a:gd name="T77" fmla="*/ 84500 h 9098"/>
              <a:gd name="T78" fmla="*/ 250590 w 13610"/>
              <a:gd name="T79" fmla="*/ 84500 h 9098"/>
              <a:gd name="T80" fmla="*/ 222501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Shape 493"/>
          <p:cNvSpPr>
            <a:spLocks/>
          </p:cNvSpPr>
          <p:nvPr/>
        </p:nvSpPr>
        <p:spPr bwMode="auto">
          <a:xfrm>
            <a:off x="7781925" y="48847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Shape 494"/>
          <p:cNvSpPr>
            <a:spLocks/>
          </p:cNvSpPr>
          <p:nvPr/>
        </p:nvSpPr>
        <p:spPr bwMode="auto">
          <a:xfrm>
            <a:off x="347663" y="608013"/>
            <a:ext cx="209550" cy="458787"/>
          </a:xfrm>
          <a:custGeom>
            <a:avLst/>
            <a:gdLst>
              <a:gd name="T0" fmla="*/ 88191 w 7411"/>
              <a:gd name="T1" fmla="*/ 149819 h 16178"/>
              <a:gd name="T2" fmla="*/ 97522 w 7411"/>
              <a:gd name="T3" fmla="*/ 166466 h 16178"/>
              <a:gd name="T4" fmla="*/ 99586 w 7411"/>
              <a:gd name="T5" fmla="*/ 22914 h 16178"/>
              <a:gd name="T6" fmla="*/ 45665 w 7411"/>
              <a:gd name="T7" fmla="*/ 4169 h 16178"/>
              <a:gd name="T8" fmla="*/ 50839 w 7411"/>
              <a:gd name="T9" fmla="*/ 181014 h 16178"/>
              <a:gd name="T10" fmla="*/ 61217 w 7411"/>
              <a:gd name="T11" fmla="*/ 169585 h 16178"/>
              <a:gd name="T12" fmla="*/ 49793 w 7411"/>
              <a:gd name="T13" fmla="*/ 1049 h 16178"/>
              <a:gd name="T14" fmla="*/ 133828 w 7411"/>
              <a:gd name="T15" fmla="*/ 54108 h 16178"/>
              <a:gd name="T16" fmla="*/ 139003 w 7411"/>
              <a:gd name="T17" fmla="*/ 191421 h 16178"/>
              <a:gd name="T18" fmla="*/ 146269 w 7411"/>
              <a:gd name="T19" fmla="*/ 54108 h 16178"/>
              <a:gd name="T20" fmla="*/ 177372 w 7411"/>
              <a:gd name="T21" fmla="*/ 76994 h 16178"/>
              <a:gd name="T22" fmla="*/ 173244 w 7411"/>
              <a:gd name="T23" fmla="*/ 225735 h 16178"/>
              <a:gd name="T24" fmla="*/ 184639 w 7411"/>
              <a:gd name="T25" fmla="*/ 149819 h 16178"/>
              <a:gd name="T26" fmla="*/ 92320 w 7411"/>
              <a:gd name="T27" fmla="*/ 223665 h 16178"/>
              <a:gd name="T28" fmla="*/ 77814 w 7411"/>
              <a:gd name="T29" fmla="*/ 230953 h 16178"/>
              <a:gd name="T30" fmla="*/ 115138 w 7411"/>
              <a:gd name="T31" fmla="*/ 271506 h 16178"/>
              <a:gd name="T32" fmla="*/ 126561 w 7411"/>
              <a:gd name="T33" fmla="*/ 281914 h 16178"/>
              <a:gd name="T34" fmla="*/ 153536 w 7411"/>
              <a:gd name="T35" fmla="*/ 294392 h 16178"/>
              <a:gd name="T36" fmla="*/ 168042 w 7411"/>
              <a:gd name="T37" fmla="*/ 303750 h 16178"/>
              <a:gd name="T38" fmla="*/ 135892 w 7411"/>
              <a:gd name="T39" fmla="*/ 269436 h 16178"/>
              <a:gd name="T40" fmla="*/ 178419 w 7411"/>
              <a:gd name="T41" fmla="*/ 268387 h 16178"/>
              <a:gd name="T42" fmla="*/ 196063 w 7411"/>
              <a:gd name="T43" fmla="*/ 322495 h 16178"/>
              <a:gd name="T44" fmla="*/ 178419 w 7411"/>
              <a:gd name="T45" fmla="*/ 395292 h 16178"/>
              <a:gd name="T46" fmla="*/ 131736 w 7411"/>
              <a:gd name="T47" fmla="*/ 430684 h 16178"/>
              <a:gd name="T48" fmla="*/ 136938 w 7411"/>
              <a:gd name="T49" fmla="*/ 400510 h 16178"/>
              <a:gd name="T50" fmla="*/ 125515 w 7411"/>
              <a:gd name="T51" fmla="*/ 419227 h 16178"/>
              <a:gd name="T52" fmla="*/ 107899 w 7411"/>
              <a:gd name="T53" fmla="*/ 434824 h 16178"/>
              <a:gd name="T54" fmla="*/ 109964 w 7411"/>
              <a:gd name="T55" fmla="*/ 409868 h 16178"/>
              <a:gd name="T56" fmla="*/ 71594 w 7411"/>
              <a:gd name="T57" fmla="*/ 443161 h 16178"/>
              <a:gd name="T58" fmla="*/ 96476 w 7411"/>
              <a:gd name="T59" fmla="*/ 410918 h 16178"/>
              <a:gd name="T60" fmla="*/ 86099 w 7411"/>
              <a:gd name="T61" fmla="*/ 403629 h 16178"/>
              <a:gd name="T62" fmla="*/ 45665 w 7411"/>
              <a:gd name="T63" fmla="*/ 430684 h 16178"/>
              <a:gd name="T64" fmla="*/ 78860 w 7411"/>
              <a:gd name="T65" fmla="*/ 388032 h 16178"/>
              <a:gd name="T66" fmla="*/ 42555 w 7411"/>
              <a:gd name="T67" fmla="*/ 420276 h 16178"/>
              <a:gd name="T68" fmla="*/ 65373 w 7411"/>
              <a:gd name="T69" fmla="*/ 370336 h 16178"/>
              <a:gd name="T70" fmla="*/ 28021 w 7411"/>
              <a:gd name="T71" fmla="*/ 407798 h 16178"/>
              <a:gd name="T72" fmla="*/ 53950 w 7411"/>
              <a:gd name="T73" fmla="*/ 348500 h 16178"/>
              <a:gd name="T74" fmla="*/ 30113 w 7411"/>
              <a:gd name="T75" fmla="*/ 360978 h 16178"/>
              <a:gd name="T76" fmla="*/ 37352 w 7411"/>
              <a:gd name="T77" fmla="*/ 342261 h 16178"/>
              <a:gd name="T78" fmla="*/ 38398 w 7411"/>
              <a:gd name="T79" fmla="*/ 327685 h 16178"/>
              <a:gd name="T80" fmla="*/ 20754 w 7411"/>
              <a:gd name="T81" fmla="*/ 331853 h 16178"/>
              <a:gd name="T82" fmla="*/ 42555 w 7411"/>
              <a:gd name="T83" fmla="*/ 310017 h 16178"/>
              <a:gd name="T84" fmla="*/ 30113 w 7411"/>
              <a:gd name="T85" fmla="*/ 306898 h 16178"/>
              <a:gd name="T86" fmla="*/ 31131 w 7411"/>
              <a:gd name="T87" fmla="*/ 299610 h 16178"/>
              <a:gd name="T88" fmla="*/ 76768 w 7411"/>
              <a:gd name="T89" fmla="*/ 288153 h 16178"/>
              <a:gd name="T90" fmla="*/ 104789 w 7411"/>
              <a:gd name="T91" fmla="*/ 248621 h 16178"/>
              <a:gd name="T92" fmla="*/ 85081 w 7411"/>
              <a:gd name="T93" fmla="*/ 214307 h 16178"/>
              <a:gd name="T94" fmla="*/ 57060 w 7411"/>
              <a:gd name="T95" fmla="*/ 234073 h 16178"/>
              <a:gd name="T96" fmla="*/ 45665 w 7411"/>
              <a:gd name="T97" fmla="*/ 237192 h 16178"/>
              <a:gd name="T98" fmla="*/ 65373 w 7411"/>
              <a:gd name="T99" fmla="*/ 278794 h 16178"/>
              <a:gd name="T100" fmla="*/ 16626 w 7411"/>
              <a:gd name="T101" fmla="*/ 294392 h 16178"/>
              <a:gd name="T102" fmla="*/ 28 w 7411"/>
              <a:gd name="T103" fmla="*/ 355788 h 16178"/>
              <a:gd name="T104" fmla="*/ 31131 w 7411"/>
              <a:gd name="T105" fmla="*/ 434824 h 16178"/>
              <a:gd name="T106" fmla="*/ 98569 w 7411"/>
              <a:gd name="T107" fmla="*/ 457709 h 16178"/>
              <a:gd name="T108" fmla="*/ 161821 w 7411"/>
              <a:gd name="T109" fmla="*/ 425466 h 16178"/>
              <a:gd name="T110" fmla="*/ 204347 w 7411"/>
              <a:gd name="T111" fmla="*/ 367217 h 16178"/>
              <a:gd name="T112" fmla="*/ 205393 w 7411"/>
              <a:gd name="T113" fmla="*/ 295441 h 16178"/>
              <a:gd name="T114" fmla="*/ 169088 w 7411"/>
              <a:gd name="T115" fmla="*/ 243431 h 16178"/>
              <a:gd name="T116" fmla="*/ 111010 w 7411"/>
              <a:gd name="T117" fmla="*/ 235122 h 16178"/>
              <a:gd name="T118" fmla="*/ 98569 w 7411"/>
              <a:gd name="T119" fmla="*/ 248621 h 16178"/>
              <a:gd name="T120" fmla="*/ 62263 w 7411"/>
              <a:gd name="T121" fmla="*/ 251740 h 16178"/>
              <a:gd name="T122" fmla="*/ 92320 w 7411"/>
              <a:gd name="T123" fmla="*/ 240312 h 16178"/>
              <a:gd name="T124" fmla="*/ 103743 w 7411"/>
              <a:gd name="T125" fmla="*/ 21223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Shape 495"/>
          <p:cNvSpPr>
            <a:spLocks/>
          </p:cNvSpPr>
          <p:nvPr/>
        </p:nvSpPr>
        <p:spPr bwMode="auto">
          <a:xfrm>
            <a:off x="644525" y="355600"/>
            <a:ext cx="414338" cy="508000"/>
          </a:xfrm>
          <a:custGeom>
            <a:avLst/>
            <a:gdLst>
              <a:gd name="T0" fmla="*/ 195719 w 14601"/>
              <a:gd name="T1" fmla="*/ 97848 h 17901"/>
              <a:gd name="T2" fmla="*/ 176990 w 14601"/>
              <a:gd name="T3" fmla="*/ 143651 h 17901"/>
              <a:gd name="T4" fmla="*/ 163454 w 14601"/>
              <a:gd name="T5" fmla="*/ 104092 h 17901"/>
              <a:gd name="T6" fmla="*/ 215498 w 14601"/>
              <a:gd name="T7" fmla="*/ 122850 h 17901"/>
              <a:gd name="T8" fmla="*/ 103067 w 14601"/>
              <a:gd name="T9" fmla="*/ 113485 h 17901"/>
              <a:gd name="T10" fmla="*/ 98924 w 14601"/>
              <a:gd name="T11" fmla="*/ 150944 h 17901"/>
              <a:gd name="T12" fmla="*/ 44779 w 14601"/>
              <a:gd name="T13" fmla="*/ 162409 h 17901"/>
              <a:gd name="T14" fmla="*/ 325829 w 14601"/>
              <a:gd name="T15" fmla="*/ 224870 h 17901"/>
              <a:gd name="T16" fmla="*/ 313343 w 14601"/>
              <a:gd name="T17" fmla="*/ 245671 h 17901"/>
              <a:gd name="T18" fmla="*/ 281078 w 14601"/>
              <a:gd name="T19" fmla="*/ 139508 h 17901"/>
              <a:gd name="T20" fmla="*/ 293564 w 14601"/>
              <a:gd name="T21" fmla="*/ 169674 h 17901"/>
              <a:gd name="T22" fmla="*/ 303978 w 14601"/>
              <a:gd name="T23" fmla="*/ 188432 h 17901"/>
              <a:gd name="T24" fmla="*/ 284199 w 14601"/>
              <a:gd name="T25" fmla="*/ 215476 h 17901"/>
              <a:gd name="T26" fmla="*/ 260249 w 14601"/>
              <a:gd name="T27" fmla="*/ 224870 h 17901"/>
              <a:gd name="T28" fmla="*/ 241520 w 14601"/>
              <a:gd name="T29" fmla="*/ 223820 h 17901"/>
              <a:gd name="T30" fmla="*/ 192597 w 14601"/>
              <a:gd name="T31" fmla="*/ 208212 h 17901"/>
              <a:gd name="T32" fmla="*/ 188426 w 14601"/>
              <a:gd name="T33" fmla="*/ 189454 h 17901"/>
              <a:gd name="T34" fmla="*/ 311271 w 14601"/>
              <a:gd name="T35" fmla="*/ 272744 h 17901"/>
              <a:gd name="T36" fmla="*/ 56244 w 14601"/>
              <a:gd name="T37" fmla="*/ 243599 h 17901"/>
              <a:gd name="T38" fmla="*/ 15636 w 14601"/>
              <a:gd name="T39" fmla="*/ 238378 h 17901"/>
              <a:gd name="T40" fmla="*/ 203012 w 14601"/>
              <a:gd name="T41" fmla="*/ 272744 h 17901"/>
              <a:gd name="T42" fmla="*/ 179061 w 14601"/>
              <a:gd name="T43" fmla="*/ 280037 h 17901"/>
              <a:gd name="T44" fmla="*/ 166575 w 14601"/>
              <a:gd name="T45" fmla="*/ 245671 h 17901"/>
              <a:gd name="T46" fmla="*/ 242570 w 14601"/>
              <a:gd name="T47" fmla="*/ 307082 h 17901"/>
              <a:gd name="T48" fmla="*/ 258177 w 14601"/>
              <a:gd name="T49" fmla="*/ 336226 h 17901"/>
              <a:gd name="T50" fmla="*/ 263370 w 14601"/>
              <a:gd name="T51" fmla="*/ 108263 h 17901"/>
              <a:gd name="T52" fmla="*/ 242570 w 14601"/>
              <a:gd name="T53" fmla="*/ 129093 h 17901"/>
              <a:gd name="T54" fmla="*/ 193647 w 14601"/>
              <a:gd name="T55" fmla="*/ 198818 h 17901"/>
              <a:gd name="T56" fmla="*/ 181161 w 14601"/>
              <a:gd name="T57" fmla="*/ 232135 h 17901"/>
              <a:gd name="T58" fmla="*/ 235277 w 14601"/>
              <a:gd name="T59" fmla="*/ 247771 h 17901"/>
              <a:gd name="T60" fmla="*/ 255056 w 14601"/>
              <a:gd name="T61" fmla="*/ 281059 h 17901"/>
              <a:gd name="T62" fmla="*/ 137432 w 14601"/>
              <a:gd name="T63" fmla="*/ 244621 h 17901"/>
              <a:gd name="T64" fmla="*/ 172818 w 14601"/>
              <a:gd name="T65" fmla="*/ 295645 h 17901"/>
              <a:gd name="T66" fmla="*/ 199890 w 14601"/>
              <a:gd name="T67" fmla="*/ 363299 h 17901"/>
              <a:gd name="T68" fmla="*/ 148868 w 14601"/>
              <a:gd name="T69" fmla="*/ 332083 h 17901"/>
              <a:gd name="T70" fmla="*/ 121824 w 14601"/>
              <a:gd name="T71" fmla="*/ 341448 h 17901"/>
              <a:gd name="T72" fmla="*/ 108288 w 14601"/>
              <a:gd name="T73" fmla="*/ 328961 h 17901"/>
              <a:gd name="T74" fmla="*/ 77045 w 14601"/>
              <a:gd name="T75" fmla="*/ 339348 h 17901"/>
              <a:gd name="T76" fmla="*/ 79144 w 14601"/>
              <a:gd name="T77" fmla="*/ 263379 h 17901"/>
              <a:gd name="T78" fmla="*/ 22929 w 14601"/>
              <a:gd name="T79" fmla="*/ 170724 h 17901"/>
              <a:gd name="T80" fmla="*/ 69780 w 14601"/>
              <a:gd name="T81" fmla="*/ 205090 h 17901"/>
              <a:gd name="T82" fmla="*/ 159282 w 14601"/>
              <a:gd name="T83" fmla="*/ 155116 h 17901"/>
              <a:gd name="T84" fmla="*/ 96824 w 14601"/>
              <a:gd name="T85" fmla="*/ 91605 h 17901"/>
              <a:gd name="T86" fmla="*/ 147846 w 14601"/>
              <a:gd name="T87" fmla="*/ 459076 h 17901"/>
              <a:gd name="T88" fmla="*/ 133260 w 14601"/>
              <a:gd name="T89" fmla="*/ 472612 h 17901"/>
              <a:gd name="T90" fmla="*/ 257127 w 14601"/>
              <a:gd name="T91" fmla="*/ 8343 h 17901"/>
              <a:gd name="T92" fmla="*/ 131189 w 14601"/>
              <a:gd name="T93" fmla="*/ 68704 h 17901"/>
              <a:gd name="T94" fmla="*/ 1078 w 14601"/>
              <a:gd name="T95" fmla="*/ 242549 h 17901"/>
              <a:gd name="T96" fmla="*/ 184283 w 14601"/>
              <a:gd name="T97" fmla="*/ 381007 h 17901"/>
              <a:gd name="T98" fmla="*/ 347708 w 14601"/>
              <a:gd name="T99" fmla="*/ 200918 h 17901"/>
              <a:gd name="T100" fmla="*/ 249834 w 14601"/>
              <a:gd name="T101" fmla="*/ 69754 h 17901"/>
              <a:gd name="T102" fmla="*/ 378923 w 14601"/>
              <a:gd name="T103" fmla="*/ 125971 h 17901"/>
              <a:gd name="T104" fmla="*/ 328950 w 14601"/>
              <a:gd name="T105" fmla="*/ 388300 h 17901"/>
              <a:gd name="T106" fmla="*/ 104117 w 14601"/>
              <a:gd name="T107" fmla="*/ 409102 h 17901"/>
              <a:gd name="T108" fmla="*/ 80166 w 14601"/>
              <a:gd name="T109" fmla="*/ 420566 h 17901"/>
              <a:gd name="T110" fmla="*/ 78095 w 14601"/>
              <a:gd name="T111" fmla="*/ 487170 h 17901"/>
              <a:gd name="T112" fmla="*/ 244641 w 14601"/>
              <a:gd name="T113" fmla="*/ 498635 h 17901"/>
              <a:gd name="T114" fmla="*/ 188426 w 14601"/>
              <a:gd name="T115" fmla="*/ 449711 h 17901"/>
              <a:gd name="T116" fmla="*/ 405995 w 14601"/>
              <a:gd name="T117" fmla="*/ 289402 h 17901"/>
              <a:gd name="T118" fmla="*/ 309171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Shape 496"/>
          <p:cNvSpPr>
            <a:spLocks/>
          </p:cNvSpPr>
          <p:nvPr/>
        </p:nvSpPr>
        <p:spPr bwMode="auto">
          <a:xfrm>
            <a:off x="8318500" y="-30163"/>
            <a:ext cx="457200" cy="425451"/>
          </a:xfrm>
          <a:custGeom>
            <a:avLst/>
            <a:gdLst>
              <a:gd name="T0" fmla="*/ 373879 w 16105"/>
              <a:gd name="T1" fmla="*/ 80105 h 15004"/>
              <a:gd name="T2" fmla="*/ 262454 w 16105"/>
              <a:gd name="T3" fmla="*/ 96750 h 15004"/>
              <a:gd name="T4" fmla="*/ 410330 w 16105"/>
              <a:gd name="T5" fmla="*/ 13526 h 15004"/>
              <a:gd name="T6" fmla="*/ 405107 w 16105"/>
              <a:gd name="T7" fmla="*/ 107157 h 15004"/>
              <a:gd name="T8" fmla="*/ 414475 w 16105"/>
              <a:gd name="T9" fmla="*/ 63460 h 15004"/>
              <a:gd name="T10" fmla="*/ 350969 w 16105"/>
              <a:gd name="T11" fmla="*/ 20813 h 15004"/>
              <a:gd name="T12" fmla="*/ 374901 w 16105"/>
              <a:gd name="T13" fmla="*/ 115465 h 15004"/>
              <a:gd name="T14" fmla="*/ 444681 w 16105"/>
              <a:gd name="T15" fmla="*/ 27051 h 15004"/>
              <a:gd name="T16" fmla="*/ 198920 w 16105"/>
              <a:gd name="T17" fmla="*/ 104009 h 15004"/>
              <a:gd name="T18" fmla="*/ 192674 w 16105"/>
              <a:gd name="T19" fmla="*/ 148755 h 15004"/>
              <a:gd name="T20" fmla="*/ 183306 w 16105"/>
              <a:gd name="T21" fmla="*/ 96750 h 15004"/>
              <a:gd name="T22" fmla="*/ 184356 w 16105"/>
              <a:gd name="T23" fmla="*/ 152895 h 15004"/>
              <a:gd name="T24" fmla="*/ 208288 w 16105"/>
              <a:gd name="T25" fmla="*/ 101939 h 15004"/>
              <a:gd name="T26" fmla="*/ 308273 w 16105"/>
              <a:gd name="T27" fmla="*/ 190353 h 15004"/>
              <a:gd name="T28" fmla="*/ 302027 w 16105"/>
              <a:gd name="T29" fmla="*/ 202829 h 15004"/>
              <a:gd name="T30" fmla="*/ 368656 w 16105"/>
              <a:gd name="T31" fmla="*/ 229881 h 15004"/>
              <a:gd name="T32" fmla="*/ 325959 w 16105"/>
              <a:gd name="T33" fmla="*/ 230930 h 15004"/>
              <a:gd name="T34" fmla="*/ 265576 w 16105"/>
              <a:gd name="T35" fmla="*/ 241308 h 15004"/>
              <a:gd name="T36" fmla="*/ 256208 w 16105"/>
              <a:gd name="T37" fmla="*/ 224692 h 15004"/>
              <a:gd name="T38" fmla="*/ 235371 w 16105"/>
              <a:gd name="T39" fmla="*/ 187234 h 15004"/>
              <a:gd name="T40" fmla="*/ 302027 w 16105"/>
              <a:gd name="T41" fmla="*/ 164350 h 15004"/>
              <a:gd name="T42" fmla="*/ 340551 w 16105"/>
              <a:gd name="T43" fmla="*/ 234049 h 15004"/>
              <a:gd name="T44" fmla="*/ 350969 w 16105"/>
              <a:gd name="T45" fmla="*/ 286054 h 15004"/>
              <a:gd name="T46" fmla="*/ 327009 w 16105"/>
              <a:gd name="T47" fmla="*/ 298530 h 15004"/>
              <a:gd name="T48" fmla="*/ 333255 w 16105"/>
              <a:gd name="T49" fmla="*/ 338058 h 15004"/>
              <a:gd name="T50" fmla="*/ 285363 w 16105"/>
              <a:gd name="T51" fmla="*/ 347416 h 15004"/>
              <a:gd name="T52" fmla="*/ 282240 w 16105"/>
              <a:gd name="T53" fmla="*/ 314126 h 15004"/>
              <a:gd name="T54" fmla="*/ 264526 w 16105"/>
              <a:gd name="T55" fmla="*/ 348465 h 15004"/>
              <a:gd name="T56" fmla="*/ 196847 w 16105"/>
              <a:gd name="T57" fmla="*/ 287075 h 15004"/>
              <a:gd name="T58" fmla="*/ 53144 w 16105"/>
              <a:gd name="T59" fmla="*/ 228832 h 15004"/>
              <a:gd name="T60" fmla="*/ 34379 w 16105"/>
              <a:gd name="T61" fmla="*/ 330771 h 15004"/>
              <a:gd name="T62" fmla="*/ 274945 w 16105"/>
              <a:gd name="T63" fmla="*/ 376537 h 15004"/>
              <a:gd name="T64" fmla="*/ 120822 w 16105"/>
              <a:gd name="T65" fmla="*/ 184114 h 15004"/>
              <a:gd name="T66" fmla="*/ 110404 w 16105"/>
              <a:gd name="T67" fmla="*/ 202829 h 15004"/>
              <a:gd name="T68" fmla="*/ 112504 w 16105"/>
              <a:gd name="T69" fmla="*/ 283955 h 15004"/>
              <a:gd name="T70" fmla="*/ 55216 w 16105"/>
              <a:gd name="T71" fmla="*/ 319343 h 15004"/>
              <a:gd name="T72" fmla="*/ 38552 w 16105"/>
              <a:gd name="T73" fmla="*/ 205948 h 15004"/>
              <a:gd name="T74" fmla="*/ 260353 w 16105"/>
              <a:gd name="T75" fmla="*/ 398371 h 15004"/>
              <a:gd name="T76" fmla="*/ 248912 w 16105"/>
              <a:gd name="T77" fmla="*/ 92582 h 15004"/>
              <a:gd name="T78" fmla="*/ 277017 w 16105"/>
              <a:gd name="T79" fmla="*/ 102988 h 15004"/>
              <a:gd name="T80" fmla="*/ 289508 w 16105"/>
              <a:gd name="T81" fmla="*/ 128991 h 15004"/>
              <a:gd name="T82" fmla="*/ 219757 w 16105"/>
              <a:gd name="T83" fmla="*/ 191402 h 15004"/>
              <a:gd name="T84" fmla="*/ 247862 w 16105"/>
              <a:gd name="T85" fmla="*/ 219474 h 15004"/>
              <a:gd name="T86" fmla="*/ 261403 w 16105"/>
              <a:gd name="T87" fmla="*/ 253813 h 15004"/>
              <a:gd name="T88" fmla="*/ 263476 w 16105"/>
              <a:gd name="T89" fmla="*/ 260051 h 15004"/>
              <a:gd name="T90" fmla="*/ 190602 w 16105"/>
              <a:gd name="T91" fmla="*/ 315175 h 15004"/>
              <a:gd name="T92" fmla="*/ 213511 w 16105"/>
              <a:gd name="T93" fmla="*/ 345346 h 15004"/>
              <a:gd name="T94" fmla="*/ 222880 w 16105"/>
              <a:gd name="T95" fmla="*/ 383825 h 15004"/>
              <a:gd name="T96" fmla="*/ 169764 w 16105"/>
              <a:gd name="T97" fmla="*/ 386944 h 15004"/>
              <a:gd name="T98" fmla="*/ 116649 w 16105"/>
              <a:gd name="T99" fmla="*/ 402539 h 15004"/>
              <a:gd name="T100" fmla="*/ 148927 w 16105"/>
              <a:gd name="T101" fmla="*/ 313077 h 15004"/>
              <a:gd name="T102" fmla="*/ 110404 w 16105"/>
              <a:gd name="T103" fmla="*/ 214285 h 15004"/>
              <a:gd name="T104" fmla="*/ 132291 w 16105"/>
              <a:gd name="T105" fmla="*/ 183065 h 15004"/>
              <a:gd name="T106" fmla="*/ 82299 w 16105"/>
              <a:gd name="T107" fmla="*/ 141467 h 15004"/>
              <a:gd name="T108" fmla="*/ 203093 w 16105"/>
              <a:gd name="T109" fmla="*/ 83224 h 15004"/>
              <a:gd name="T110" fmla="*/ 182255 w 16105"/>
              <a:gd name="T111" fmla="*/ 397350 h 15004"/>
              <a:gd name="T112" fmla="*/ 142682 w 16105"/>
              <a:gd name="T113" fmla="*/ 76986 h 15004"/>
              <a:gd name="T114" fmla="*/ 2101 w 16105"/>
              <a:gd name="T115" fmla="*/ 291243 h 15004"/>
              <a:gd name="T116" fmla="*/ 110404 w 16105"/>
              <a:gd name="T117" fmla="*/ 418135 h 15004"/>
              <a:gd name="T118" fmla="*/ 368656 w 16105"/>
              <a:gd name="T119" fmla="*/ 304769 h 15004"/>
              <a:gd name="T120" fmla="*/ 309295 w 16105"/>
              <a:gd name="T121" fmla="*/ 104009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Shape 497"/>
          <p:cNvSpPr>
            <a:spLocks/>
          </p:cNvSpPr>
          <p:nvPr/>
        </p:nvSpPr>
        <p:spPr bwMode="auto">
          <a:xfrm>
            <a:off x="0" y="1012825"/>
            <a:ext cx="373063" cy="385763"/>
          </a:xfrm>
          <a:custGeom>
            <a:avLst/>
            <a:gdLst>
              <a:gd name="T0" fmla="*/ 85447 w 13133"/>
              <a:gd name="T1" fmla="*/ 66733 h 13573"/>
              <a:gd name="T2" fmla="*/ 58347 w 13133"/>
              <a:gd name="T3" fmla="*/ 96974 h 13573"/>
              <a:gd name="T4" fmla="*/ 54200 w 13133"/>
              <a:gd name="T5" fmla="*/ 80290 h 13573"/>
              <a:gd name="T6" fmla="*/ 64596 w 13133"/>
              <a:gd name="T7" fmla="*/ 109479 h 13573"/>
              <a:gd name="T8" fmla="*/ 185466 w 13133"/>
              <a:gd name="T9" fmla="*/ 84440 h 13573"/>
              <a:gd name="T10" fmla="*/ 38548 w 13133"/>
              <a:gd name="T11" fmla="*/ 126162 h 13573"/>
              <a:gd name="T12" fmla="*/ 119819 w 13133"/>
              <a:gd name="T13" fmla="*/ 89669 h 13573"/>
              <a:gd name="T14" fmla="*/ 161520 w 13133"/>
              <a:gd name="T15" fmla="*/ 176184 h 13573"/>
              <a:gd name="T16" fmla="*/ 107320 w 13133"/>
              <a:gd name="T17" fmla="*/ 174109 h 13573"/>
              <a:gd name="T18" fmla="*/ 182342 w 13133"/>
              <a:gd name="T19" fmla="*/ 212677 h 13573"/>
              <a:gd name="T20" fmla="*/ 143794 w 13133"/>
              <a:gd name="T21" fmla="*/ 133438 h 13573"/>
              <a:gd name="T22" fmla="*/ 261539 w 13133"/>
              <a:gd name="T23" fmla="*/ 261675 h 13573"/>
              <a:gd name="T24" fmla="*/ 242791 w 13133"/>
              <a:gd name="T25" fmla="*/ 263779 h 13573"/>
              <a:gd name="T26" fmla="*/ 243842 w 13133"/>
              <a:gd name="T27" fmla="*/ 268980 h 13573"/>
              <a:gd name="T28" fmla="*/ 227167 w 13133"/>
              <a:gd name="T29" fmla="*/ 270031 h 13573"/>
              <a:gd name="T30" fmla="*/ 280287 w 13133"/>
              <a:gd name="T31" fmla="*/ 311725 h 13573"/>
              <a:gd name="T32" fmla="*/ 274038 w 13133"/>
              <a:gd name="T33" fmla="*/ 253348 h 13573"/>
              <a:gd name="T34" fmla="*/ 16675 w 13133"/>
              <a:gd name="T35" fmla="*/ 317978 h 13573"/>
              <a:gd name="T36" fmla="*/ 287588 w 13133"/>
              <a:gd name="T37" fmla="*/ 251245 h 13573"/>
              <a:gd name="T38" fmla="*/ 287588 w 13133"/>
              <a:gd name="T39" fmla="*/ 310674 h 13573"/>
              <a:gd name="T40" fmla="*/ 229241 w 13133"/>
              <a:gd name="T41" fmla="*/ 303370 h 13573"/>
              <a:gd name="T42" fmla="*/ 253216 w 13133"/>
              <a:gd name="T43" fmla="*/ 232487 h 13573"/>
              <a:gd name="T44" fmla="*/ 202141 w 13133"/>
              <a:gd name="T45" fmla="*/ 279410 h 13573"/>
              <a:gd name="T46" fmla="*/ 277163 w 13133"/>
              <a:gd name="T47" fmla="*/ 338839 h 13573"/>
              <a:gd name="T48" fmla="*/ 311563 w 13133"/>
              <a:gd name="T49" fmla="*/ 275232 h 13573"/>
              <a:gd name="T50" fmla="*/ 249040 w 13133"/>
              <a:gd name="T51" fmla="*/ 221033 h 13573"/>
              <a:gd name="T52" fmla="*/ 162542 w 13133"/>
              <a:gd name="T53" fmla="*/ 60481 h 13573"/>
              <a:gd name="T54" fmla="*/ 107320 w 13133"/>
              <a:gd name="T55" fmla="*/ 68808 h 13573"/>
              <a:gd name="T56" fmla="*/ 71897 w 13133"/>
              <a:gd name="T57" fmla="*/ 63607 h 13573"/>
              <a:gd name="T58" fmla="*/ 83373 w 13133"/>
              <a:gd name="T59" fmla="*/ 92796 h 13573"/>
              <a:gd name="T60" fmla="*/ 17726 w 13133"/>
              <a:gd name="T61" fmla="*/ 55251 h 13573"/>
              <a:gd name="T62" fmla="*/ 50024 w 13133"/>
              <a:gd name="T63" fmla="*/ 129289 h 13573"/>
              <a:gd name="T64" fmla="*/ 10425 w 13133"/>
              <a:gd name="T65" fmla="*/ 123036 h 13573"/>
              <a:gd name="T66" fmla="*/ 37525 w 13133"/>
              <a:gd name="T67" fmla="*/ 197045 h 13573"/>
              <a:gd name="T68" fmla="*/ 39599 w 13133"/>
              <a:gd name="T69" fmla="*/ 261675 h 13573"/>
              <a:gd name="T70" fmla="*/ 28122 w 13133"/>
              <a:gd name="T71" fmla="*/ 329460 h 13573"/>
              <a:gd name="T72" fmla="*/ 219867 w 13133"/>
              <a:gd name="T73" fmla="*/ 369051 h 13573"/>
              <a:gd name="T74" fmla="*/ 353235 w 13133"/>
              <a:gd name="T75" fmla="*/ 377407 h 13573"/>
              <a:gd name="T76" fmla="*/ 317812 w 13133"/>
              <a:gd name="T77" fmla="*/ 372178 h 13573"/>
              <a:gd name="T78" fmla="*/ 170894 w 13133"/>
              <a:gd name="T79" fmla="*/ 321104 h 13573"/>
              <a:gd name="T80" fmla="*/ 82322 w 13133"/>
              <a:gd name="T81" fmla="*/ 146995 h 13573"/>
              <a:gd name="T82" fmla="*/ 133369 w 13133"/>
              <a:gd name="T83" fmla="*/ 104250 h 13573"/>
              <a:gd name="T84" fmla="*/ 165667 w 13133"/>
              <a:gd name="T85" fmla="*/ 93819 h 13573"/>
              <a:gd name="T86" fmla="*/ 176092 w 13133"/>
              <a:gd name="T87" fmla="*/ 93819 h 13573"/>
              <a:gd name="T88" fmla="*/ 167769 w 13133"/>
              <a:gd name="T89" fmla="*/ 135541 h 13573"/>
              <a:gd name="T90" fmla="*/ 185466 w 13133"/>
              <a:gd name="T91" fmla="*/ 144920 h 13573"/>
              <a:gd name="T92" fmla="*/ 202141 w 13133"/>
              <a:gd name="T93" fmla="*/ 145972 h 13573"/>
              <a:gd name="T94" fmla="*/ 222991 w 13133"/>
              <a:gd name="T95" fmla="*/ 133438 h 13573"/>
              <a:gd name="T96" fmla="*/ 243842 w 13133"/>
              <a:gd name="T97" fmla="*/ 143869 h 13573"/>
              <a:gd name="T98" fmla="*/ 242791 w 13133"/>
              <a:gd name="T99" fmla="*/ 186615 h 13573"/>
              <a:gd name="T100" fmla="*/ 253216 w 13133"/>
              <a:gd name="T101" fmla="*/ 193919 h 13573"/>
              <a:gd name="T102" fmla="*/ 273015 w 13133"/>
              <a:gd name="T103" fmla="*/ 199120 h 13573"/>
              <a:gd name="T104" fmla="*/ 302189 w 13133"/>
              <a:gd name="T105" fmla="*/ 205373 h 13573"/>
              <a:gd name="T106" fmla="*/ 320937 w 13133"/>
              <a:gd name="T107" fmla="*/ 218930 h 13573"/>
              <a:gd name="T108" fmla="*/ 335538 w 13133"/>
              <a:gd name="T109" fmla="*/ 227286 h 13573"/>
              <a:gd name="T110" fmla="*/ 335538 w 13133"/>
              <a:gd name="T111" fmla="*/ 267928 h 13573"/>
              <a:gd name="T112" fmla="*/ 338663 w 13133"/>
              <a:gd name="T113" fmla="*/ 301295 h 13573"/>
              <a:gd name="T114" fmla="*/ 348037 w 13133"/>
              <a:gd name="T115" fmla="*/ 324231 h 13573"/>
              <a:gd name="T116" fmla="*/ 353235 w 13133"/>
              <a:gd name="T117" fmla="*/ 352368 h 13573"/>
              <a:gd name="T118" fmla="*/ 373035 w 13133"/>
              <a:gd name="T119" fmla="*/ 302346 h 13573"/>
              <a:gd name="T120" fmla="*/ 313637 w 13133"/>
              <a:gd name="T121" fmla="*/ 180362 h 13573"/>
              <a:gd name="T122" fmla="*/ 256341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Shape 498"/>
          <p:cNvSpPr>
            <a:spLocks/>
          </p:cNvSpPr>
          <p:nvPr/>
        </p:nvSpPr>
        <p:spPr bwMode="auto">
          <a:xfrm>
            <a:off x="8699500" y="179388"/>
            <a:ext cx="520700" cy="538162"/>
          </a:xfrm>
          <a:custGeom>
            <a:avLst/>
            <a:gdLst>
              <a:gd name="T0" fmla="*/ 391814 w 18378"/>
              <a:gd name="T1" fmla="*/ 159987 h 19002"/>
              <a:gd name="T2" fmla="*/ 372066 w 18378"/>
              <a:gd name="T3" fmla="*/ 188025 h 19002"/>
              <a:gd name="T4" fmla="*/ 352318 w 18378"/>
              <a:gd name="T5" fmla="*/ 197400 h 19002"/>
              <a:gd name="T6" fmla="*/ 361668 w 18378"/>
              <a:gd name="T7" fmla="*/ 192189 h 19002"/>
              <a:gd name="T8" fmla="*/ 499904 w 18378"/>
              <a:gd name="T9" fmla="*/ 204650 h 19002"/>
              <a:gd name="T10" fmla="*/ 496787 w 18378"/>
              <a:gd name="T11" fmla="*/ 205698 h 19002"/>
              <a:gd name="T12" fmla="*/ 316987 w 18378"/>
              <a:gd name="T13" fmla="*/ 254524 h 19002"/>
              <a:gd name="T14" fmla="*/ 464573 w 18378"/>
              <a:gd name="T15" fmla="*/ 272196 h 19002"/>
              <a:gd name="T16" fmla="*/ 447941 w 18378"/>
              <a:gd name="T17" fmla="*/ 275312 h 19002"/>
              <a:gd name="T18" fmla="*/ 174615 w 18378"/>
              <a:gd name="T19" fmla="*/ 183890 h 19002"/>
              <a:gd name="T20" fmla="*/ 301404 w 18378"/>
              <a:gd name="T21" fmla="*/ 287773 h 19002"/>
              <a:gd name="T22" fmla="*/ 339852 w 18378"/>
              <a:gd name="T23" fmla="*/ 283610 h 19002"/>
              <a:gd name="T24" fmla="*/ 313871 w 18378"/>
              <a:gd name="T25" fmla="*/ 263870 h 19002"/>
              <a:gd name="T26" fmla="*/ 284773 w 18378"/>
              <a:gd name="T27" fmla="*/ 247245 h 19002"/>
              <a:gd name="T28" fmla="*/ 253607 w 18378"/>
              <a:gd name="T29" fmla="*/ 231669 h 19002"/>
              <a:gd name="T30" fmla="*/ 213063 w 18378"/>
              <a:gd name="T31" fmla="*/ 197400 h 19002"/>
              <a:gd name="T32" fmla="*/ 215131 w 18378"/>
              <a:gd name="T33" fmla="*/ 162055 h 19002"/>
              <a:gd name="T34" fmla="*/ 309706 w 18378"/>
              <a:gd name="T35" fmla="*/ 137132 h 19002"/>
              <a:gd name="T36" fmla="*/ 324269 w 18378"/>
              <a:gd name="T37" fmla="*/ 233736 h 19002"/>
              <a:gd name="T38" fmla="*/ 417795 w 18378"/>
              <a:gd name="T39" fmla="*/ 232716 h 19002"/>
              <a:gd name="T40" fmla="*/ 355435 w 18378"/>
              <a:gd name="T41" fmla="*/ 229601 h 19002"/>
              <a:gd name="T42" fmla="*/ 324269 w 18378"/>
              <a:gd name="T43" fmla="*/ 141295 h 19002"/>
              <a:gd name="T44" fmla="*/ 268142 w 18378"/>
              <a:gd name="T45" fmla="*/ 90373 h 19002"/>
              <a:gd name="T46" fmla="*/ 437543 w 18378"/>
              <a:gd name="T47" fmla="*/ 308561 h 19002"/>
              <a:gd name="T48" fmla="*/ 416775 w 18378"/>
              <a:gd name="T49" fmla="*/ 313744 h 19002"/>
              <a:gd name="T50" fmla="*/ 398047 w 18378"/>
              <a:gd name="T51" fmla="*/ 340762 h 19002"/>
              <a:gd name="T52" fmla="*/ 261908 w 18378"/>
              <a:gd name="T53" fmla="*/ 322042 h 19002"/>
              <a:gd name="T54" fmla="*/ 291006 w 18378"/>
              <a:gd name="T55" fmla="*/ 329320 h 19002"/>
              <a:gd name="T56" fmla="*/ 30146 w 18378"/>
              <a:gd name="T57" fmla="*/ 361522 h 19002"/>
              <a:gd name="T58" fmla="*/ 74827 w 18378"/>
              <a:gd name="T59" fmla="*/ 309581 h 19002"/>
              <a:gd name="T60" fmla="*/ 173567 w 18378"/>
              <a:gd name="T61" fmla="*/ 369848 h 19002"/>
              <a:gd name="T62" fmla="*/ 388698 w 18378"/>
              <a:gd name="T63" fmla="*/ 357387 h 19002"/>
              <a:gd name="T64" fmla="*/ 120556 w 18378"/>
              <a:gd name="T65" fmla="*/ 251408 h 19002"/>
              <a:gd name="T66" fmla="*/ 281656 w 18378"/>
              <a:gd name="T67" fmla="*/ 381262 h 19002"/>
              <a:gd name="T68" fmla="*/ 193315 w 18378"/>
              <a:gd name="T69" fmla="*/ 290888 h 19002"/>
              <a:gd name="T70" fmla="*/ 44709 w 18378"/>
              <a:gd name="T71" fmla="*/ 378146 h 19002"/>
              <a:gd name="T72" fmla="*/ 374163 w 18378"/>
              <a:gd name="T73" fmla="*/ 366733 h 19002"/>
              <a:gd name="T74" fmla="*/ 100808 w 18378"/>
              <a:gd name="T75" fmla="*/ 278427 h 19002"/>
              <a:gd name="T76" fmla="*/ 277491 w 18378"/>
              <a:gd name="T77" fmla="*/ 411396 h 19002"/>
              <a:gd name="T78" fmla="*/ 135119 w 18378"/>
              <a:gd name="T79" fmla="*/ 295052 h 19002"/>
              <a:gd name="T80" fmla="*/ 89390 w 18378"/>
              <a:gd name="T81" fmla="*/ 399954 h 19002"/>
              <a:gd name="T82" fmla="*/ 125769 w 18378"/>
              <a:gd name="T83" fmla="*/ 431136 h 19002"/>
              <a:gd name="T84" fmla="*/ 327385 w 18378"/>
              <a:gd name="T85" fmla="*/ 444645 h 19002"/>
              <a:gd name="T86" fmla="*/ 140304 w 18378"/>
              <a:gd name="T87" fmla="*/ 443597 h 19002"/>
              <a:gd name="T88" fmla="*/ 320104 w 18378"/>
              <a:gd name="T89" fmla="*/ 432184 h 19002"/>
              <a:gd name="T90" fmla="*/ 304521 w 18378"/>
              <a:gd name="T91" fmla="*/ 468520 h 19002"/>
              <a:gd name="T92" fmla="*/ 188130 w 18378"/>
              <a:gd name="T93" fmla="*/ 482029 h 19002"/>
              <a:gd name="T94" fmla="*/ 453126 w 18378"/>
              <a:gd name="T95" fmla="*/ 138180 h 19002"/>
              <a:gd name="T96" fmla="*/ 482252 w 18378"/>
              <a:gd name="T97" fmla="*/ 212976 h 19002"/>
              <a:gd name="T98" fmla="*/ 248394 w 18378"/>
              <a:gd name="T99" fmla="*/ 491375 h 19002"/>
              <a:gd name="T100" fmla="*/ 17680 w 18378"/>
              <a:gd name="T101" fmla="*/ 334532 h 19002"/>
              <a:gd name="T102" fmla="*/ 229694 w 18378"/>
              <a:gd name="T103" fmla="*/ 500750 h 19002"/>
              <a:gd name="T104" fmla="*/ 258792 w 18378"/>
              <a:gd name="T105" fmla="*/ 513211 h 19002"/>
              <a:gd name="T106" fmla="*/ 253607 w 18378"/>
              <a:gd name="T107" fmla="*/ 7279 h 19002"/>
              <a:gd name="T108" fmla="*/ 1048 w 18378"/>
              <a:gd name="T109" fmla="*/ 338667 h 19002"/>
              <a:gd name="T110" fmla="*/ 14563 w 18378"/>
              <a:gd name="T111" fmla="*/ 370868 h 19002"/>
              <a:gd name="T112" fmla="*/ 206829 w 18378"/>
              <a:gd name="T113" fmla="*/ 516326 h 19002"/>
              <a:gd name="T114" fmla="*/ 237995 w 18378"/>
              <a:gd name="T115" fmla="*/ 519442 h 19002"/>
              <a:gd name="T116" fmla="*/ 257743 w 18378"/>
              <a:gd name="T117" fmla="*/ 537086 h 19002"/>
              <a:gd name="T118" fmla="*/ 518603 w 18378"/>
              <a:gd name="T119" fmla="*/ 211929 h 19002"/>
              <a:gd name="T120" fmla="*/ 475991 w 18378"/>
              <a:gd name="T121" fmla="*/ 139199 h 19002"/>
              <a:gd name="T122" fmla="*/ 481204 w 18378"/>
              <a:gd name="T123" fmla="*/ 198419 h 19002"/>
              <a:gd name="T124" fmla="*/ 460408 w 18378"/>
              <a:gd name="T125" fmla="*/ 12778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Shape 499"/>
          <p:cNvSpPr>
            <a:spLocks/>
          </p:cNvSpPr>
          <p:nvPr/>
        </p:nvSpPr>
        <p:spPr bwMode="auto">
          <a:xfrm>
            <a:off x="700088" y="4557713"/>
            <a:ext cx="504825" cy="400050"/>
          </a:xfrm>
          <a:custGeom>
            <a:avLst/>
            <a:gdLst>
              <a:gd name="T0" fmla="*/ 216520 w 17792"/>
              <a:gd name="T1" fmla="*/ 115364 h 14124"/>
              <a:gd name="T2" fmla="*/ 31239 w 17792"/>
              <a:gd name="T3" fmla="*/ 64437 h 14124"/>
              <a:gd name="T4" fmla="*/ 7320 w 17792"/>
              <a:gd name="T5" fmla="*/ 83160 h 14124"/>
              <a:gd name="T6" fmla="*/ 28118 w 17792"/>
              <a:gd name="T7" fmla="*/ 94574 h 14124"/>
              <a:gd name="T8" fmla="*/ 276871 w 17792"/>
              <a:gd name="T9" fmla="*/ 118480 h 14124"/>
              <a:gd name="T10" fmla="*/ 331008 w 17792"/>
              <a:gd name="T11" fmla="*/ 84179 h 14124"/>
              <a:gd name="T12" fmla="*/ 319545 w 17792"/>
              <a:gd name="T13" fmla="*/ 129894 h 14124"/>
              <a:gd name="T14" fmla="*/ 268557 w 17792"/>
              <a:gd name="T15" fmla="*/ 130942 h 14124"/>
              <a:gd name="T16" fmla="*/ 142606 w 17792"/>
              <a:gd name="T17" fmla="*/ 269108 h 14124"/>
              <a:gd name="T18" fmla="*/ 143656 w 17792"/>
              <a:gd name="T19" fmla="*/ 276387 h 14124"/>
              <a:gd name="T20" fmla="*/ 149898 w 17792"/>
              <a:gd name="T21" fmla="*/ 290945 h 14124"/>
              <a:gd name="T22" fmla="*/ 412185 w 17792"/>
              <a:gd name="T23" fmla="*/ 308591 h 14124"/>
              <a:gd name="T24" fmla="*/ 368461 w 17792"/>
              <a:gd name="T25" fmla="*/ 138222 h 14124"/>
              <a:gd name="T26" fmla="*/ 153019 w 17792"/>
              <a:gd name="T27" fmla="*/ 233787 h 14124"/>
              <a:gd name="T28" fmla="*/ 372632 w 17792"/>
              <a:gd name="T29" fmla="*/ 147569 h 14124"/>
              <a:gd name="T30" fmla="*/ 213370 w 17792"/>
              <a:gd name="T31" fmla="*/ 231720 h 14124"/>
              <a:gd name="T32" fmla="*/ 323716 w 17792"/>
              <a:gd name="T33" fmla="*/ 198467 h 14124"/>
              <a:gd name="T34" fmla="*/ 318495 w 17792"/>
              <a:gd name="T35" fmla="*/ 225488 h 14124"/>
              <a:gd name="T36" fmla="*/ 156141 w 17792"/>
              <a:gd name="T37" fmla="*/ 285734 h 14124"/>
              <a:gd name="T38" fmla="*/ 339321 w 17792"/>
              <a:gd name="T39" fmla="*/ 224440 h 14124"/>
              <a:gd name="T40" fmla="*/ 289355 w 17792"/>
              <a:gd name="T41" fmla="*/ 261857 h 14124"/>
              <a:gd name="T42" fmla="*/ 190473 w 17792"/>
              <a:gd name="T43" fmla="*/ 306524 h 14124"/>
              <a:gd name="T44" fmla="*/ 409064 w 17792"/>
              <a:gd name="T45" fmla="*/ 225488 h 14124"/>
              <a:gd name="T46" fmla="*/ 207128 w 17792"/>
              <a:gd name="T47" fmla="*/ 318986 h 14124"/>
              <a:gd name="T48" fmla="*/ 80156 w 17792"/>
              <a:gd name="T49" fmla="*/ 311707 h 14124"/>
              <a:gd name="T50" fmla="*/ 166554 w 17792"/>
              <a:gd name="T51" fmla="*/ 201583 h 14124"/>
              <a:gd name="T52" fmla="*/ 63500 w 17792"/>
              <a:gd name="T53" fmla="*/ 1076 h 14124"/>
              <a:gd name="T54" fmla="*/ 56237 w 17792"/>
              <a:gd name="T55" fmla="*/ 46791 h 14124"/>
              <a:gd name="T56" fmla="*/ 49966 w 17792"/>
              <a:gd name="T57" fmla="*/ 123663 h 14124"/>
              <a:gd name="T58" fmla="*/ 58308 w 17792"/>
              <a:gd name="T59" fmla="*/ 167311 h 14124"/>
              <a:gd name="T60" fmla="*/ 44774 w 17792"/>
              <a:gd name="T61" fmla="*/ 253529 h 14124"/>
              <a:gd name="T62" fmla="*/ 44774 w 17792"/>
              <a:gd name="T63" fmla="*/ 302360 h 14124"/>
              <a:gd name="T64" fmla="*/ 79134 w 17792"/>
              <a:gd name="T65" fmla="*/ 343940 h 14124"/>
              <a:gd name="T66" fmla="*/ 117637 w 17792"/>
              <a:gd name="T67" fmla="*/ 352239 h 14124"/>
              <a:gd name="T68" fmla="*/ 155091 w 17792"/>
              <a:gd name="T69" fmla="*/ 350171 h 14124"/>
              <a:gd name="T70" fmla="*/ 191523 w 17792"/>
              <a:gd name="T71" fmla="*/ 364701 h 14124"/>
              <a:gd name="T72" fmla="*/ 221712 w 17792"/>
              <a:gd name="T73" fmla="*/ 342892 h 14124"/>
              <a:gd name="T74" fmla="*/ 227954 w 17792"/>
              <a:gd name="T75" fmla="*/ 342892 h 14124"/>
              <a:gd name="T76" fmla="*/ 272700 w 17792"/>
              <a:gd name="T77" fmla="*/ 349123 h 14124"/>
              <a:gd name="T78" fmla="*/ 341392 w 17792"/>
              <a:gd name="T79" fmla="*/ 343940 h 14124"/>
              <a:gd name="T80" fmla="*/ 347635 w 17792"/>
              <a:gd name="T81" fmla="*/ 338728 h 14124"/>
              <a:gd name="T82" fmla="*/ 385116 w 17792"/>
              <a:gd name="T83" fmla="*/ 337680 h 14124"/>
              <a:gd name="T84" fmla="*/ 421548 w 17792"/>
              <a:gd name="T85" fmla="*/ 338728 h 14124"/>
              <a:gd name="T86" fmla="*/ 470464 w 17792"/>
              <a:gd name="T87" fmla="*/ 355355 h 14124"/>
              <a:gd name="T88" fmla="*/ 469415 w 17792"/>
              <a:gd name="T89" fmla="*/ 301340 h 14124"/>
              <a:gd name="T90" fmla="*/ 403843 w 17792"/>
              <a:gd name="T91" fmla="*/ 308591 h 14124"/>
              <a:gd name="T92" fmla="*/ 398651 w 17792"/>
              <a:gd name="T93" fmla="*/ 289897 h 14124"/>
              <a:gd name="T94" fmla="*/ 346613 w 17792"/>
              <a:gd name="T95" fmla="*/ 301340 h 14124"/>
              <a:gd name="T96" fmla="*/ 368461 w 17792"/>
              <a:gd name="T97" fmla="*/ 282618 h 14124"/>
              <a:gd name="T98" fmla="*/ 357026 w 17792"/>
              <a:gd name="T99" fmla="*/ 271204 h 14124"/>
              <a:gd name="T100" fmla="*/ 419449 w 17792"/>
              <a:gd name="T101" fmla="*/ 252510 h 14124"/>
              <a:gd name="T102" fmla="*/ 499604 w 17792"/>
              <a:gd name="T103" fmla="*/ 247298 h 14124"/>
              <a:gd name="T104" fmla="*/ 454859 w 17792"/>
              <a:gd name="T105" fmla="*/ 236903 h 14124"/>
              <a:gd name="T106" fmla="*/ 333079 w 17792"/>
              <a:gd name="T107" fmla="*/ 62370 h 14124"/>
              <a:gd name="T108" fmla="*/ 223783 w 17792"/>
              <a:gd name="T109" fmla="*/ 88343 h 14124"/>
              <a:gd name="T110" fmla="*/ 94740 w 17792"/>
              <a:gd name="T111" fmla="*/ 247298 h 14124"/>
              <a:gd name="T112" fmla="*/ 91619 w 17792"/>
              <a:gd name="T113" fmla="*/ 46791 h 14124"/>
              <a:gd name="T114" fmla="*/ 427790 w 17792"/>
              <a:gd name="T115" fmla="*/ 366797 h 14124"/>
              <a:gd name="T116" fmla="*/ 410085 w 17792"/>
              <a:gd name="T117" fmla="*/ 399002 h 14124"/>
              <a:gd name="T118" fmla="*/ 451738 w 17792"/>
              <a:gd name="T119" fmla="*/ 386539 h 14124"/>
              <a:gd name="T120" fmla="*/ 441325 w 17792"/>
              <a:gd name="T121" fmla="*/ 355355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Shape 500"/>
          <p:cNvSpPr>
            <a:spLocks/>
          </p:cNvSpPr>
          <p:nvPr/>
        </p:nvSpPr>
        <p:spPr bwMode="auto">
          <a:xfrm>
            <a:off x="258763" y="-85725"/>
            <a:ext cx="469900" cy="441325"/>
          </a:xfrm>
          <a:custGeom>
            <a:avLst/>
            <a:gdLst>
              <a:gd name="T0" fmla="*/ 385675 w 16581"/>
              <a:gd name="T1" fmla="*/ 78923 h 15590"/>
              <a:gd name="T2" fmla="*/ 267186 w 16581"/>
              <a:gd name="T3" fmla="*/ 104882 h 15590"/>
              <a:gd name="T4" fmla="*/ 371136 w 16581"/>
              <a:gd name="T5" fmla="*/ 70601 h 15590"/>
              <a:gd name="T6" fmla="*/ 390889 w 16581"/>
              <a:gd name="T7" fmla="*/ 107996 h 15590"/>
              <a:gd name="T8" fmla="*/ 286939 w 16581"/>
              <a:gd name="T9" fmla="*/ 112157 h 15590"/>
              <a:gd name="T10" fmla="*/ 73825 w 16581"/>
              <a:gd name="T11" fmla="*/ 190033 h 15590"/>
              <a:gd name="T12" fmla="*/ 64473 w 16581"/>
              <a:gd name="T13" fmla="*/ 197308 h 15590"/>
              <a:gd name="T14" fmla="*/ 245336 w 16581"/>
              <a:gd name="T15" fmla="*/ 186919 h 15590"/>
              <a:gd name="T16" fmla="*/ 229750 w 16581"/>
              <a:gd name="T17" fmla="*/ 212878 h 15590"/>
              <a:gd name="T18" fmla="*/ 224564 w 16581"/>
              <a:gd name="T19" fmla="*/ 191080 h 15590"/>
              <a:gd name="T20" fmla="*/ 137249 w 16581"/>
              <a:gd name="T21" fmla="*/ 115271 h 15590"/>
              <a:gd name="T22" fmla="*/ 85246 w 16581"/>
              <a:gd name="T23" fmla="*/ 212878 h 15590"/>
              <a:gd name="T24" fmla="*/ 86294 w 16581"/>
              <a:gd name="T25" fmla="*/ 182758 h 15590"/>
              <a:gd name="T26" fmla="*/ 49906 w 16581"/>
              <a:gd name="T27" fmla="*/ 190033 h 15590"/>
              <a:gd name="T28" fmla="*/ 20801 w 16581"/>
              <a:gd name="T29" fmla="*/ 111110 h 15590"/>
              <a:gd name="T30" fmla="*/ 348266 w 16581"/>
              <a:gd name="T31" fmla="*/ 195213 h 15590"/>
              <a:gd name="T32" fmla="*/ 225584 w 16581"/>
              <a:gd name="T33" fmla="*/ 234675 h 15590"/>
              <a:gd name="T34" fmla="*/ 217280 w 16581"/>
              <a:gd name="T35" fmla="*/ 176530 h 15590"/>
              <a:gd name="T36" fmla="*/ 186107 w 16581"/>
              <a:gd name="T37" fmla="*/ 224286 h 15590"/>
              <a:gd name="T38" fmla="*/ 233916 w 16581"/>
              <a:gd name="T39" fmla="*/ 248178 h 15590"/>
              <a:gd name="T40" fmla="*/ 273421 w 16581"/>
              <a:gd name="T41" fmla="*/ 194194 h 15590"/>
              <a:gd name="T42" fmla="*/ 143484 w 16581"/>
              <a:gd name="T43" fmla="*/ 200422 h 15590"/>
              <a:gd name="T44" fmla="*/ 294194 w 16581"/>
              <a:gd name="T45" fmla="*/ 166141 h 15590"/>
              <a:gd name="T46" fmla="*/ 229750 w 16581"/>
              <a:gd name="T47" fmla="*/ 294915 h 15590"/>
              <a:gd name="T48" fmla="*/ 318113 w 16581"/>
              <a:gd name="T49" fmla="*/ 287640 h 15590"/>
              <a:gd name="T50" fmla="*/ 375302 w 16581"/>
              <a:gd name="T51" fmla="*/ 211830 h 15590"/>
              <a:gd name="T52" fmla="*/ 458451 w 16581"/>
              <a:gd name="T53" fmla="*/ 312551 h 15590"/>
              <a:gd name="T54" fmla="*/ 356570 w 16581"/>
              <a:gd name="T55" fmla="*/ 321893 h 15590"/>
              <a:gd name="T56" fmla="*/ 211045 w 16581"/>
              <a:gd name="T57" fmla="*/ 303209 h 15590"/>
              <a:gd name="T58" fmla="*/ 134132 w 16581"/>
              <a:gd name="T59" fmla="*/ 266861 h 15590"/>
              <a:gd name="T60" fmla="*/ 104998 w 16581"/>
              <a:gd name="T61" fmla="*/ 367582 h 15590"/>
              <a:gd name="T62" fmla="*/ 61355 w 16581"/>
              <a:gd name="T63" fmla="*/ 321893 h 15590"/>
              <a:gd name="T64" fmla="*/ 234964 w 16581"/>
              <a:gd name="T65" fmla="*/ 397702 h 15590"/>
              <a:gd name="T66" fmla="*/ 222466 w 16581"/>
              <a:gd name="T67" fmla="*/ 400816 h 15590"/>
              <a:gd name="T68" fmla="*/ 310829 w 16581"/>
              <a:gd name="T69" fmla="*/ 380066 h 15590"/>
              <a:gd name="T70" fmla="*/ 250551 w 16581"/>
              <a:gd name="T71" fmla="*/ 425755 h 15590"/>
              <a:gd name="T72" fmla="*/ 242219 w 16581"/>
              <a:gd name="T73" fmla="*/ 386294 h 15590"/>
              <a:gd name="T74" fmla="*/ 200645 w 16581"/>
              <a:gd name="T75" fmla="*/ 374857 h 15590"/>
              <a:gd name="T76" fmla="*/ 159071 w 16581"/>
              <a:gd name="T77" fmla="*/ 28053 h 15590"/>
              <a:gd name="T78" fmla="*/ 67590 w 16581"/>
              <a:gd name="T79" fmla="*/ 77876 h 15590"/>
              <a:gd name="T80" fmla="*/ 2097 w 16581"/>
              <a:gd name="T81" fmla="*/ 116290 h 15590"/>
              <a:gd name="T82" fmla="*/ 34319 w 16581"/>
              <a:gd name="T83" fmla="*/ 194194 h 15590"/>
              <a:gd name="T84" fmla="*/ 61355 w 16581"/>
              <a:gd name="T85" fmla="*/ 229495 h 15590"/>
              <a:gd name="T86" fmla="*/ 48886 w 16581"/>
              <a:gd name="T87" fmla="*/ 310484 h 15590"/>
              <a:gd name="T88" fmla="*/ 79011 w 16581"/>
              <a:gd name="T89" fmla="*/ 375905 h 15590"/>
              <a:gd name="T90" fmla="*/ 167374 w 16581"/>
              <a:gd name="T91" fmla="*/ 366563 h 15590"/>
              <a:gd name="T92" fmla="*/ 204811 w 16581"/>
              <a:gd name="T93" fmla="*/ 426775 h 15590"/>
              <a:gd name="T94" fmla="*/ 240150 w 16581"/>
              <a:gd name="T95" fmla="*/ 436116 h 15590"/>
              <a:gd name="T96" fmla="*/ 312927 w 16581"/>
              <a:gd name="T97" fmla="*/ 412252 h 15590"/>
              <a:gd name="T98" fmla="*/ 382557 w 16581"/>
              <a:gd name="T99" fmla="*/ 337490 h 15590"/>
              <a:gd name="T100" fmla="*/ 467803 w 16581"/>
              <a:gd name="T101" fmla="*/ 320874 h 15590"/>
              <a:gd name="T102" fmla="*/ 431415 w 16581"/>
              <a:gd name="T103" fmla="*/ 242998 h 15590"/>
              <a:gd name="T104" fmla="*/ 405427 w 16581"/>
              <a:gd name="T105" fmla="*/ 102815 h 15590"/>
              <a:gd name="T106" fmla="*/ 404407 w 16581"/>
              <a:gd name="T107" fmla="*/ 55031 h 15590"/>
              <a:gd name="T108" fmla="*/ 340983 w 16581"/>
              <a:gd name="T109" fmla="*/ 62306 h 15590"/>
              <a:gd name="T110" fmla="*/ 233916 w 16581"/>
              <a:gd name="T111" fmla="*/ 32186 h 15590"/>
              <a:gd name="T112" fmla="*/ 189224 w 16581"/>
              <a:gd name="T113" fmla="*/ 30120 h 15590"/>
              <a:gd name="T114" fmla="*/ 222466 w 16581"/>
              <a:gd name="T115" fmla="*/ 119432 h 15590"/>
              <a:gd name="T116" fmla="*/ 173609 w 16581"/>
              <a:gd name="T117" fmla="*/ 23892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Shape 501"/>
          <p:cNvSpPr>
            <a:spLocks/>
          </p:cNvSpPr>
          <p:nvPr/>
        </p:nvSpPr>
        <p:spPr bwMode="auto">
          <a:xfrm>
            <a:off x="-34925" y="4075113"/>
            <a:ext cx="339725" cy="401637"/>
          </a:xfrm>
          <a:custGeom>
            <a:avLst/>
            <a:gdLst>
              <a:gd name="T0" fmla="*/ 175162 w 9391"/>
              <a:gd name="T1" fmla="*/ 41255 h 11079"/>
              <a:gd name="T2" fmla="*/ 157943 w 9391"/>
              <a:gd name="T3" fmla="*/ 23963 h 11079"/>
              <a:gd name="T4" fmla="*/ 120790 w 9391"/>
              <a:gd name="T5" fmla="*/ 236726 h 11079"/>
              <a:gd name="T6" fmla="*/ 196397 w 9391"/>
              <a:gd name="T7" fmla="*/ 156935 h 11079"/>
              <a:gd name="T8" fmla="*/ 224289 w 9391"/>
              <a:gd name="T9" fmla="*/ 199495 h 11079"/>
              <a:gd name="T10" fmla="*/ 204356 w 9391"/>
              <a:gd name="T11" fmla="*/ 238031 h 11079"/>
              <a:gd name="T12" fmla="*/ 193756 w 9391"/>
              <a:gd name="T13" fmla="*/ 242019 h 11079"/>
              <a:gd name="T14" fmla="*/ 189777 w 9391"/>
              <a:gd name="T15" fmla="*/ 232738 h 11079"/>
              <a:gd name="T16" fmla="*/ 172521 w 9391"/>
              <a:gd name="T17" fmla="*/ 255324 h 11079"/>
              <a:gd name="T18" fmla="*/ 180480 w 9391"/>
              <a:gd name="T19" fmla="*/ 214105 h 11079"/>
              <a:gd name="T20" fmla="*/ 160583 w 9391"/>
              <a:gd name="T21" fmla="*/ 226068 h 11079"/>
              <a:gd name="T22" fmla="*/ 139348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0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2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0 w 9391"/>
              <a:gd name="T43" fmla="*/ 313834 h 11079"/>
              <a:gd name="T44" fmla="*/ 326449 w 9391"/>
              <a:gd name="T45" fmla="*/ 331127 h 11079"/>
              <a:gd name="T46" fmla="*/ 301234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4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4 w 9391"/>
              <a:gd name="T59" fmla="*/ 91754 h 11079"/>
              <a:gd name="T60" fmla="*/ 135369 w 9391"/>
              <a:gd name="T61" fmla="*/ 151606 h 11079"/>
              <a:gd name="T62" fmla="*/ 99555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3 w 9391"/>
              <a:gd name="T79" fmla="*/ 337797 h 11079"/>
              <a:gd name="T80" fmla="*/ 138010 w 9391"/>
              <a:gd name="T81" fmla="*/ 367052 h 11079"/>
              <a:gd name="T82" fmla="*/ 165901 w 9391"/>
              <a:gd name="T83" fmla="*/ 401601 h 11079"/>
              <a:gd name="T84" fmla="*/ 201715 w 9391"/>
              <a:gd name="T85" fmla="*/ 373687 h 11079"/>
              <a:gd name="T86" fmla="*/ 184459 w 9391"/>
              <a:gd name="T87" fmla="*/ 339102 h 11079"/>
              <a:gd name="T88" fmla="*/ 211012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0 w 9391"/>
              <a:gd name="T99" fmla="*/ 305859 h 11079"/>
              <a:gd name="T100" fmla="*/ 282676 w 9391"/>
              <a:gd name="T101" fmla="*/ 292554 h 11079"/>
              <a:gd name="T102" fmla="*/ 240206 w 9391"/>
              <a:gd name="T103" fmla="*/ 244702 h 11079"/>
              <a:gd name="T104" fmla="*/ 228268 w 9391"/>
              <a:gd name="T105" fmla="*/ 166252 h 11079"/>
              <a:gd name="T106" fmla="*/ 171183 w 9391"/>
              <a:gd name="T107" fmla="*/ 127680 h 11079"/>
              <a:gd name="T108" fmla="*/ 189777 w 9391"/>
              <a:gd name="T109" fmla="*/ 63840 h 11079"/>
              <a:gd name="T110" fmla="*/ 199074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Shape 502"/>
          <p:cNvSpPr>
            <a:spLocks/>
          </p:cNvSpPr>
          <p:nvPr/>
        </p:nvSpPr>
        <p:spPr bwMode="auto">
          <a:xfrm>
            <a:off x="720725" y="4997450"/>
            <a:ext cx="463550" cy="177800"/>
          </a:xfrm>
          <a:custGeom>
            <a:avLst/>
            <a:gdLst>
              <a:gd name="T0" fmla="*/ 403125 w 16325"/>
              <a:gd name="T1" fmla="*/ 6263 h 6274"/>
              <a:gd name="T2" fmla="*/ 398951 w 16325"/>
              <a:gd name="T3" fmla="*/ 16635 h 6274"/>
              <a:gd name="T4" fmla="*/ 424989 w 16325"/>
              <a:gd name="T5" fmla="*/ 13518 h 6274"/>
              <a:gd name="T6" fmla="*/ 401024 w 16325"/>
              <a:gd name="T7" fmla="*/ 50954 h 6274"/>
              <a:gd name="T8" fmla="*/ 433309 w 16325"/>
              <a:gd name="T9" fmla="*/ 58237 h 6274"/>
              <a:gd name="T10" fmla="*/ 462499 w 16325"/>
              <a:gd name="T11" fmla="*/ 41602 h 6274"/>
              <a:gd name="T12" fmla="*/ 420815 w 16325"/>
              <a:gd name="T13" fmla="*/ 45768 h 6274"/>
              <a:gd name="T14" fmla="*/ 440607 w 16325"/>
              <a:gd name="T15" fmla="*/ 11449 h 6274"/>
              <a:gd name="T16" fmla="*/ 417692 w 16325"/>
              <a:gd name="T17" fmla="*/ 28 h 6274"/>
              <a:gd name="T18" fmla="*/ 140641 w 16325"/>
              <a:gd name="T19" fmla="*/ 89410 h 6274"/>
              <a:gd name="T20" fmla="*/ 141692 w 16325"/>
              <a:gd name="T21" fmla="*/ 99811 h 6274"/>
              <a:gd name="T22" fmla="*/ 197914 w 16325"/>
              <a:gd name="T23" fmla="*/ 90459 h 6274"/>
              <a:gd name="T24" fmla="*/ 193768 w 16325"/>
              <a:gd name="T25" fmla="*/ 80058 h 6274"/>
              <a:gd name="T26" fmla="*/ 360419 w 16325"/>
              <a:gd name="T27" fmla="*/ 62375 h 6274"/>
              <a:gd name="T28" fmla="*/ 345824 w 16325"/>
              <a:gd name="T29" fmla="*/ 99811 h 6274"/>
              <a:gd name="T30" fmla="*/ 361441 w 16325"/>
              <a:gd name="T31" fmla="*/ 121632 h 6274"/>
              <a:gd name="T32" fmla="*/ 403125 w 16325"/>
              <a:gd name="T33" fmla="*/ 113328 h 6274"/>
              <a:gd name="T34" fmla="*/ 410394 w 16325"/>
              <a:gd name="T35" fmla="*/ 97742 h 6274"/>
              <a:gd name="T36" fmla="*/ 372913 w 16325"/>
              <a:gd name="T37" fmla="*/ 109163 h 6274"/>
              <a:gd name="T38" fmla="*/ 359368 w 16325"/>
              <a:gd name="T39" fmla="*/ 88362 h 6274"/>
              <a:gd name="T40" fmla="*/ 386457 w 16325"/>
              <a:gd name="T41" fmla="*/ 67589 h 6274"/>
              <a:gd name="T42" fmla="*/ 401024 w 16325"/>
              <a:gd name="T43" fmla="*/ 60306 h 6274"/>
              <a:gd name="T44" fmla="*/ 167730 w 16325"/>
              <a:gd name="T45" fmla="*/ 123729 h 6274"/>
              <a:gd name="T46" fmla="*/ 143764 w 16325"/>
              <a:gd name="T47" fmla="*/ 137247 h 6274"/>
              <a:gd name="T48" fmla="*/ 200015 w 16325"/>
              <a:gd name="T49" fmla="*/ 129963 h 6274"/>
              <a:gd name="T50" fmla="*/ 192718 w 16325"/>
              <a:gd name="T51" fmla="*/ 118514 h 6274"/>
              <a:gd name="T52" fmla="*/ 289573 w 16325"/>
              <a:gd name="T53" fmla="*/ 67589 h 6274"/>
              <a:gd name="T54" fmla="*/ 255215 w 16325"/>
              <a:gd name="T55" fmla="*/ 75892 h 6274"/>
              <a:gd name="T56" fmla="*/ 245845 w 16325"/>
              <a:gd name="T57" fmla="*/ 83175 h 6274"/>
              <a:gd name="T58" fmla="*/ 249990 w 16325"/>
              <a:gd name="T59" fmla="*/ 138267 h 6274"/>
              <a:gd name="T60" fmla="*/ 262513 w 16325"/>
              <a:gd name="T61" fmla="*/ 135150 h 6274"/>
              <a:gd name="T62" fmla="*/ 266658 w 16325"/>
              <a:gd name="T63" fmla="*/ 84224 h 6274"/>
              <a:gd name="T64" fmla="*/ 284377 w 16325"/>
              <a:gd name="T65" fmla="*/ 121632 h 6274"/>
              <a:gd name="T66" fmla="*/ 296871 w 16325"/>
              <a:gd name="T67" fmla="*/ 100859 h 6274"/>
              <a:gd name="T68" fmla="*/ 314589 w 16325"/>
              <a:gd name="T69" fmla="*/ 72775 h 6274"/>
              <a:gd name="T70" fmla="*/ 322909 w 16325"/>
              <a:gd name="T71" fmla="*/ 120612 h 6274"/>
              <a:gd name="T72" fmla="*/ 338526 w 16325"/>
              <a:gd name="T73" fmla="*/ 136198 h 6274"/>
              <a:gd name="T74" fmla="*/ 337504 w 16325"/>
              <a:gd name="T75" fmla="*/ 120612 h 6274"/>
              <a:gd name="T76" fmla="*/ 329156 w 16325"/>
              <a:gd name="T77" fmla="*/ 67589 h 6274"/>
              <a:gd name="T78" fmla="*/ 72947 w 16325"/>
              <a:gd name="T79" fmla="*/ 33270 h 6274"/>
              <a:gd name="T80" fmla="*/ 21893 w 16325"/>
              <a:gd name="T81" fmla="*/ 42622 h 6274"/>
              <a:gd name="T82" fmla="*/ 1079 w 16325"/>
              <a:gd name="T83" fmla="*/ 57188 h 6274"/>
              <a:gd name="T84" fmla="*/ 4202 w 16325"/>
              <a:gd name="T85" fmla="*/ 169468 h 6274"/>
              <a:gd name="T86" fmla="*/ 23994 w 16325"/>
              <a:gd name="T87" fmla="*/ 177772 h 6274"/>
              <a:gd name="T88" fmla="*/ 82317 w 16325"/>
              <a:gd name="T89" fmla="*/ 165302 h 6274"/>
              <a:gd name="T90" fmla="*/ 71896 w 16325"/>
              <a:gd name="T91" fmla="*/ 152833 h 6274"/>
              <a:gd name="T92" fmla="*/ 18769 w 16325"/>
              <a:gd name="T93" fmla="*/ 140364 h 6274"/>
              <a:gd name="T94" fmla="*/ 70846 w 16325"/>
              <a:gd name="T95" fmla="*/ 107094 h 6274"/>
              <a:gd name="T96" fmla="*/ 82317 w 16325"/>
              <a:gd name="T97" fmla="*/ 98762 h 6274"/>
              <a:gd name="T98" fmla="*/ 40633 w 16325"/>
              <a:gd name="T99" fmla="*/ 97742 h 6274"/>
              <a:gd name="T100" fmla="*/ 15646 w 16325"/>
              <a:gd name="T101" fmla="*/ 59257 h 6274"/>
              <a:gd name="T102" fmla="*/ 63548 w 16325"/>
              <a:gd name="T103" fmla="*/ 54071 h 6274"/>
              <a:gd name="T104" fmla="*/ 88564 w 16325"/>
              <a:gd name="T105" fmla="*/ 44719 h 6274"/>
              <a:gd name="T106" fmla="*/ 77093 w 16325"/>
              <a:gd name="T107" fmla="*/ 32250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Shape 503"/>
          <p:cNvSpPr>
            <a:spLocks/>
          </p:cNvSpPr>
          <p:nvPr/>
        </p:nvSpPr>
        <p:spPr bwMode="auto">
          <a:xfrm>
            <a:off x="-242888" y="53975"/>
            <a:ext cx="588963" cy="414338"/>
          </a:xfrm>
          <a:custGeom>
            <a:avLst/>
            <a:gdLst>
              <a:gd name="T0" fmla="*/ 163097 w 20800"/>
              <a:gd name="T1" fmla="*/ 29174 h 14600"/>
              <a:gd name="T2" fmla="*/ 143362 w 20800"/>
              <a:gd name="T3" fmla="*/ 95780 h 14600"/>
              <a:gd name="T4" fmla="*/ 104937 w 20800"/>
              <a:gd name="T5" fmla="*/ 97880 h 14600"/>
              <a:gd name="T6" fmla="*/ 94546 w 20800"/>
              <a:gd name="T7" fmla="*/ 83293 h 14600"/>
              <a:gd name="T8" fmla="*/ 87268 w 20800"/>
              <a:gd name="T9" fmla="*/ 67685 h 14600"/>
              <a:gd name="T10" fmla="*/ 93498 w 20800"/>
              <a:gd name="T11" fmla="*/ 44783 h 14600"/>
              <a:gd name="T12" fmla="*/ 280465 w 20800"/>
              <a:gd name="T13" fmla="*/ 95780 h 14600"/>
              <a:gd name="T14" fmla="*/ 261777 w 20800"/>
              <a:gd name="T15" fmla="*/ 111417 h 14600"/>
              <a:gd name="T16" fmla="*/ 42615 w 20800"/>
              <a:gd name="T17" fmla="*/ 122854 h 14600"/>
              <a:gd name="T18" fmla="*/ 39500 w 20800"/>
              <a:gd name="T19" fmla="*/ 145756 h 14600"/>
              <a:gd name="T20" fmla="*/ 41567 w 20800"/>
              <a:gd name="T21" fmla="*/ 125976 h 14600"/>
              <a:gd name="T22" fmla="*/ 246175 w 20800"/>
              <a:gd name="T23" fmla="*/ 185317 h 14600"/>
              <a:gd name="T24" fmla="*/ 224372 w 20800"/>
              <a:gd name="T25" fmla="*/ 213412 h 14600"/>
              <a:gd name="T26" fmla="*/ 190110 w 20800"/>
              <a:gd name="T27" fmla="*/ 214462 h 14600"/>
              <a:gd name="T28" fmla="*/ 206732 w 20800"/>
              <a:gd name="T29" fmla="*/ 182195 h 14600"/>
              <a:gd name="T30" fmla="*/ 134017 w 20800"/>
              <a:gd name="T31" fmla="*/ 1050 h 14600"/>
              <a:gd name="T32" fmla="*/ 71695 w 20800"/>
              <a:gd name="T33" fmla="*/ 88515 h 14600"/>
              <a:gd name="T34" fmla="*/ 2095 w 20800"/>
              <a:gd name="T35" fmla="*/ 138463 h 14600"/>
              <a:gd name="T36" fmla="*/ 47797 w 20800"/>
              <a:gd name="T37" fmla="*/ 171780 h 14600"/>
              <a:gd name="T38" fmla="*/ 70647 w 20800"/>
              <a:gd name="T39" fmla="*/ 108295 h 14600"/>
              <a:gd name="T40" fmla="*/ 156868 w 20800"/>
              <a:gd name="T41" fmla="*/ 119732 h 14600"/>
              <a:gd name="T42" fmla="*/ 165164 w 20800"/>
              <a:gd name="T43" fmla="*/ 200926 h 14600"/>
              <a:gd name="T44" fmla="*/ 203617 w 20800"/>
              <a:gd name="T45" fmla="*/ 239465 h 14600"/>
              <a:gd name="T46" fmla="*/ 258662 w 20800"/>
              <a:gd name="T47" fmla="*/ 175952 h 14600"/>
              <a:gd name="T48" fmla="*/ 305383 w 20800"/>
              <a:gd name="T49" fmla="*/ 112439 h 14600"/>
              <a:gd name="T50" fmla="*/ 245156 w 20800"/>
              <a:gd name="T51" fmla="*/ 93708 h 14600"/>
              <a:gd name="T52" fmla="*/ 225420 w 20800"/>
              <a:gd name="T53" fmla="*/ 156171 h 14600"/>
              <a:gd name="T54" fmla="*/ 162050 w 20800"/>
              <a:gd name="T55" fmla="*/ 103074 h 14600"/>
              <a:gd name="T56" fmla="*/ 177623 w 20800"/>
              <a:gd name="T57" fmla="*/ 15637 h 14600"/>
              <a:gd name="T58" fmla="*/ 448716 w 20800"/>
              <a:gd name="T59" fmla="*/ 204047 h 14600"/>
              <a:gd name="T60" fmla="*/ 430028 w 20800"/>
              <a:gd name="T61" fmla="*/ 261317 h 14600"/>
              <a:gd name="T62" fmla="*/ 415502 w 20800"/>
              <a:gd name="T63" fmla="*/ 249851 h 14600"/>
              <a:gd name="T64" fmla="*/ 408225 w 20800"/>
              <a:gd name="T65" fmla="*/ 235293 h 14600"/>
              <a:gd name="T66" fmla="*/ 413407 w 20800"/>
              <a:gd name="T67" fmla="*/ 219684 h 14600"/>
              <a:gd name="T68" fmla="*/ 414454 w 20800"/>
              <a:gd name="T69" fmla="*/ 201976 h 14600"/>
              <a:gd name="T70" fmla="*/ 166212 w 20800"/>
              <a:gd name="T71" fmla="*/ 268610 h 14600"/>
              <a:gd name="T72" fmla="*/ 149591 w 20800"/>
              <a:gd name="T73" fmla="*/ 270682 h 14600"/>
              <a:gd name="T74" fmla="*/ 179719 w 20800"/>
              <a:gd name="T75" fmla="*/ 229049 h 14600"/>
              <a:gd name="T76" fmla="*/ 115329 w 20800"/>
              <a:gd name="T77" fmla="*/ 269632 h 14600"/>
              <a:gd name="T78" fmla="*/ 176604 w 20800"/>
              <a:gd name="T79" fmla="*/ 285269 h 14600"/>
              <a:gd name="T80" fmla="*/ 179719 w 20800"/>
              <a:gd name="T81" fmla="*/ 227999 h 14600"/>
              <a:gd name="T82" fmla="*/ 560902 w 20800"/>
              <a:gd name="T83" fmla="*/ 337317 h 14600"/>
              <a:gd name="T84" fmla="*/ 558835 w 20800"/>
              <a:gd name="T85" fmla="*/ 313364 h 14600"/>
              <a:gd name="T86" fmla="*/ 551558 w 20800"/>
              <a:gd name="T87" fmla="*/ 300877 h 14600"/>
              <a:gd name="T88" fmla="*/ 454974 w 20800"/>
              <a:gd name="T89" fmla="*/ 396629 h 14600"/>
              <a:gd name="T90" fmla="*/ 491303 w 20800"/>
              <a:gd name="T91" fmla="*/ 395608 h 14600"/>
              <a:gd name="T92" fmla="*/ 485073 w 20800"/>
              <a:gd name="T93" fmla="*/ 381021 h 14600"/>
              <a:gd name="T94" fmla="*/ 461203 w 20800"/>
              <a:gd name="T95" fmla="*/ 366462 h 14600"/>
              <a:gd name="T96" fmla="*/ 428980 w 20800"/>
              <a:gd name="T97" fmla="*/ 353947 h 14600"/>
              <a:gd name="T98" fmla="*/ 366686 w 20800"/>
              <a:gd name="T99" fmla="*/ 204047 h 14600"/>
              <a:gd name="T100" fmla="*/ 258662 w 20800"/>
              <a:gd name="T101" fmla="*/ 230071 h 14600"/>
              <a:gd name="T102" fmla="*/ 351084 w 20800"/>
              <a:gd name="T103" fmla="*/ 267560 h 14600"/>
              <a:gd name="T104" fmla="*/ 422751 w 20800"/>
              <a:gd name="T105" fmla="*/ 296706 h 14600"/>
              <a:gd name="T106" fmla="*/ 412387 w 20800"/>
              <a:gd name="T107" fmla="*/ 360219 h 14600"/>
              <a:gd name="T108" fmla="*/ 475729 w 20800"/>
              <a:gd name="T109" fmla="*/ 414338 h 14600"/>
              <a:gd name="T110" fmla="*/ 526641 w 20800"/>
              <a:gd name="T111" fmla="*/ 336267 h 14600"/>
              <a:gd name="T112" fmla="*/ 587915 w 20800"/>
              <a:gd name="T113" fmla="*/ 302949 h 14600"/>
              <a:gd name="T114" fmla="*/ 526641 w 20800"/>
              <a:gd name="T115" fmla="*/ 302949 h 14600"/>
              <a:gd name="T116" fmla="*/ 459108 w 20800"/>
              <a:gd name="T117" fmla="*/ 326901 h 14600"/>
              <a:gd name="T118" fmla="*/ 466385 w 20800"/>
              <a:gd name="T119" fmla="*/ 263388 h 14600"/>
              <a:gd name="T120" fmla="*/ 426913 w 20800"/>
              <a:gd name="T121" fmla="*/ 179073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Shape 504"/>
          <p:cNvSpPr>
            <a:spLocks/>
          </p:cNvSpPr>
          <p:nvPr/>
        </p:nvSpPr>
        <p:spPr bwMode="auto">
          <a:xfrm>
            <a:off x="7842250" y="-101600"/>
            <a:ext cx="387350" cy="409575"/>
          </a:xfrm>
          <a:custGeom>
            <a:avLst/>
            <a:gdLst>
              <a:gd name="T0" fmla="*/ 275190 w 13683"/>
              <a:gd name="T1" fmla="*/ 125057 h 14417"/>
              <a:gd name="T2" fmla="*/ 255459 w 13683"/>
              <a:gd name="T3" fmla="*/ 165711 h 14417"/>
              <a:gd name="T4" fmla="*/ 264801 w 13683"/>
              <a:gd name="T5" fmla="*/ 71932 h 14417"/>
              <a:gd name="T6" fmla="*/ 255459 w 13683"/>
              <a:gd name="T7" fmla="*/ 58381 h 14417"/>
              <a:gd name="T8" fmla="*/ 293874 w 13683"/>
              <a:gd name="T9" fmla="*/ 115682 h 14417"/>
              <a:gd name="T10" fmla="*/ 292827 w 13683"/>
              <a:gd name="T11" fmla="*/ 146961 h 14417"/>
              <a:gd name="T12" fmla="*/ 235728 w 13683"/>
              <a:gd name="T13" fmla="*/ 184461 h 14417"/>
              <a:gd name="T14" fmla="*/ 165097 w 13683"/>
              <a:gd name="T15" fmla="*/ 154233 h 14417"/>
              <a:gd name="T16" fmla="*/ 173420 w 13683"/>
              <a:gd name="T17" fmla="*/ 57330 h 14417"/>
              <a:gd name="T18" fmla="*/ 196265 w 13683"/>
              <a:gd name="T19" fmla="*/ 195938 h 14417"/>
              <a:gd name="T20" fmla="*/ 56080 w 13683"/>
              <a:gd name="T21" fmla="*/ 179262 h 14417"/>
              <a:gd name="T22" fmla="*/ 39463 w 13683"/>
              <a:gd name="T23" fmla="*/ 214688 h 14417"/>
              <a:gd name="T24" fmla="*/ 80992 w 13683"/>
              <a:gd name="T25" fmla="*/ 162586 h 14417"/>
              <a:gd name="T26" fmla="*/ 130844 w 13683"/>
              <a:gd name="T27" fmla="*/ 149035 h 14417"/>
              <a:gd name="T28" fmla="*/ 176534 w 13683"/>
              <a:gd name="T29" fmla="*/ 199063 h 14417"/>
              <a:gd name="T30" fmla="*/ 116293 w 13683"/>
              <a:gd name="T31" fmla="*/ 261592 h 14417"/>
              <a:gd name="T32" fmla="*/ 63355 w 13683"/>
              <a:gd name="T33" fmla="*/ 257415 h 14417"/>
              <a:gd name="T34" fmla="*/ 30121 w 13683"/>
              <a:gd name="T35" fmla="*/ 199063 h 14417"/>
              <a:gd name="T36" fmla="*/ 73716 w 13683"/>
              <a:gd name="T37" fmla="*/ 143836 h 14417"/>
              <a:gd name="T38" fmla="*/ 252345 w 13683"/>
              <a:gd name="T39" fmla="*/ 227188 h 14417"/>
              <a:gd name="T40" fmla="*/ 291808 w 13683"/>
              <a:gd name="T41" fmla="*/ 270967 h 14417"/>
              <a:gd name="T42" fmla="*/ 283485 w 13683"/>
              <a:gd name="T43" fmla="*/ 251165 h 14417"/>
              <a:gd name="T44" fmla="*/ 58146 w 13683"/>
              <a:gd name="T45" fmla="*/ 276166 h 14417"/>
              <a:gd name="T46" fmla="*/ 182762 w 13683"/>
              <a:gd name="T47" fmla="*/ 309518 h 14417"/>
              <a:gd name="T48" fmla="*/ 205607 w 13683"/>
              <a:gd name="T49" fmla="*/ 317842 h 14417"/>
              <a:gd name="T50" fmla="*/ 170306 w 13683"/>
              <a:gd name="T51" fmla="*/ 269916 h 14417"/>
              <a:gd name="T52" fmla="*/ 265848 w 13683"/>
              <a:gd name="T53" fmla="*/ 205313 h 14417"/>
              <a:gd name="T54" fmla="*/ 299055 w 13683"/>
              <a:gd name="T55" fmla="*/ 277217 h 14417"/>
              <a:gd name="T56" fmla="*/ 265848 w 13683"/>
              <a:gd name="T57" fmla="*/ 328268 h 14417"/>
              <a:gd name="T58" fmla="*/ 197313 w 13683"/>
              <a:gd name="T59" fmla="*/ 339745 h 14417"/>
              <a:gd name="T60" fmla="*/ 169259 w 13683"/>
              <a:gd name="T61" fmla="*/ 318893 h 14417"/>
              <a:gd name="T62" fmla="*/ 144347 w 13683"/>
              <a:gd name="T63" fmla="*/ 264717 h 14417"/>
              <a:gd name="T64" fmla="*/ 203541 w 13683"/>
              <a:gd name="T65" fmla="*/ 206336 h 14417"/>
              <a:gd name="T66" fmla="*/ 141233 w 13683"/>
              <a:gd name="T67" fmla="*/ 10426 h 14417"/>
              <a:gd name="T68" fmla="*/ 159917 w 13683"/>
              <a:gd name="T69" fmla="*/ 52131 h 14417"/>
              <a:gd name="T70" fmla="*/ 116293 w 13683"/>
              <a:gd name="T71" fmla="*/ 121932 h 14417"/>
              <a:gd name="T72" fmla="*/ 53985 w 13683"/>
              <a:gd name="T73" fmla="*/ 116733 h 14417"/>
              <a:gd name="T74" fmla="*/ 42577 w 13683"/>
              <a:gd name="T75" fmla="*/ 146961 h 14417"/>
              <a:gd name="T76" fmla="*/ 15570 w 13683"/>
              <a:gd name="T77" fmla="*/ 193836 h 14417"/>
              <a:gd name="T78" fmla="*/ 2067 w 13683"/>
              <a:gd name="T79" fmla="*/ 224063 h 14417"/>
              <a:gd name="T80" fmla="*/ 34282 w 13683"/>
              <a:gd name="T81" fmla="*/ 245938 h 14417"/>
              <a:gd name="T82" fmla="*/ 40510 w 13683"/>
              <a:gd name="T83" fmla="*/ 295967 h 14417"/>
              <a:gd name="T84" fmla="*/ 43624 w 13683"/>
              <a:gd name="T85" fmla="*/ 314717 h 14417"/>
              <a:gd name="T86" fmla="*/ 70602 w 13683"/>
              <a:gd name="T87" fmla="*/ 286592 h 14417"/>
              <a:gd name="T88" fmla="*/ 125663 w 13683"/>
              <a:gd name="T89" fmla="*/ 292842 h 14417"/>
              <a:gd name="T90" fmla="*/ 163031 w 13683"/>
              <a:gd name="T91" fmla="*/ 347018 h 14417"/>
              <a:gd name="T92" fmla="*/ 158869 w 13683"/>
              <a:gd name="T93" fmla="*/ 382473 h 14417"/>
              <a:gd name="T94" fmla="*/ 163031 w 13683"/>
              <a:gd name="T95" fmla="*/ 408524 h 14417"/>
              <a:gd name="T96" fmla="*/ 192104 w 13683"/>
              <a:gd name="T97" fmla="*/ 365796 h 14417"/>
              <a:gd name="T98" fmla="*/ 264801 w 13683"/>
              <a:gd name="T99" fmla="*/ 365796 h 14417"/>
              <a:gd name="T100" fmla="*/ 291808 w 13683"/>
              <a:gd name="T101" fmla="*/ 402274 h 14417"/>
              <a:gd name="T102" fmla="*/ 287646 w 13683"/>
              <a:gd name="T103" fmla="*/ 341819 h 14417"/>
              <a:gd name="T104" fmla="*/ 332289 w 13683"/>
              <a:gd name="T105" fmla="*/ 277217 h 14417"/>
              <a:gd name="T106" fmla="*/ 386303 w 13683"/>
              <a:gd name="T107" fmla="*/ 266791 h 14417"/>
              <a:gd name="T108" fmla="*/ 336451 w 13683"/>
              <a:gd name="T109" fmla="*/ 256364 h 14417"/>
              <a:gd name="T110" fmla="*/ 290760 w 13683"/>
              <a:gd name="T111" fmla="*/ 215739 h 14417"/>
              <a:gd name="T112" fmla="*/ 281418 w 13683"/>
              <a:gd name="T113" fmla="*/ 183410 h 14417"/>
              <a:gd name="T114" fmla="*/ 326061 w 13683"/>
              <a:gd name="T115" fmla="*/ 130284 h 14417"/>
              <a:gd name="T116" fmla="*/ 319833 w 13683"/>
              <a:gd name="T117" fmla="*/ 105256 h 14417"/>
              <a:gd name="T118" fmla="*/ 282437 w 13683"/>
              <a:gd name="T119" fmla="*/ 30227 h 14417"/>
              <a:gd name="T120" fmla="*/ 254412 w 13683"/>
              <a:gd name="T121" fmla="*/ 18778 h 14417"/>
              <a:gd name="T122" fmla="*/ 190037 w 13683"/>
              <a:gd name="T123" fmla="*/ 25028 h 14417"/>
              <a:gd name="T124" fmla="*/ 15368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Shape 505"/>
          <p:cNvSpPr>
            <a:spLocks/>
          </p:cNvSpPr>
          <p:nvPr/>
        </p:nvSpPr>
        <p:spPr bwMode="auto">
          <a:xfrm>
            <a:off x="-38100" y="579438"/>
            <a:ext cx="296863" cy="211137"/>
          </a:xfrm>
          <a:custGeom>
            <a:avLst/>
            <a:gdLst>
              <a:gd name="T0" fmla="*/ 195145 w 10492"/>
              <a:gd name="T1" fmla="*/ 51997 h 7447"/>
              <a:gd name="T2" fmla="*/ 180602 w 10492"/>
              <a:gd name="T3" fmla="*/ 60333 h 7447"/>
              <a:gd name="T4" fmla="*/ 175424 w 10492"/>
              <a:gd name="T5" fmla="*/ 71759 h 7447"/>
              <a:gd name="T6" fmla="*/ 180602 w 10492"/>
              <a:gd name="T7" fmla="*/ 74878 h 7447"/>
              <a:gd name="T8" fmla="*/ 194098 w 10492"/>
              <a:gd name="T9" fmla="*/ 67591 h 7447"/>
              <a:gd name="T10" fmla="*/ 211754 w 10492"/>
              <a:gd name="T11" fmla="*/ 64472 h 7447"/>
              <a:gd name="T12" fmla="*/ 224203 w 10492"/>
              <a:gd name="T13" fmla="*/ 69689 h 7447"/>
              <a:gd name="T14" fmla="*/ 226269 w 10492"/>
              <a:gd name="T15" fmla="*/ 77996 h 7447"/>
              <a:gd name="T16" fmla="*/ 216932 w 10492"/>
              <a:gd name="T17" fmla="*/ 94639 h 7447"/>
              <a:gd name="T18" fmla="*/ 160881 w 10492"/>
              <a:gd name="T19" fmla="*/ 166398 h 7447"/>
              <a:gd name="T20" fmla="*/ 160881 w 10492"/>
              <a:gd name="T21" fmla="*/ 176803 h 7447"/>
              <a:gd name="T22" fmla="*/ 166087 w 10492"/>
              <a:gd name="T23" fmla="*/ 178872 h 7447"/>
              <a:gd name="T24" fmla="*/ 227316 w 10492"/>
              <a:gd name="T25" fmla="*/ 179921 h 7447"/>
              <a:gd name="T26" fmla="*/ 247037 w 10492"/>
              <a:gd name="T27" fmla="*/ 180971 h 7447"/>
              <a:gd name="T28" fmla="*/ 251196 w 10492"/>
              <a:gd name="T29" fmla="*/ 172635 h 7447"/>
              <a:gd name="T30" fmla="*/ 239765 w 10492"/>
              <a:gd name="T31" fmla="*/ 166398 h 7447"/>
              <a:gd name="T32" fmla="*/ 182696 w 10492"/>
              <a:gd name="T33" fmla="*/ 163279 h 7447"/>
              <a:gd name="T34" fmla="*/ 230428 w 10492"/>
              <a:gd name="T35" fmla="*/ 101925 h 7447"/>
              <a:gd name="T36" fmla="*/ 239765 w 10492"/>
              <a:gd name="T37" fmla="*/ 83213 h 7447"/>
              <a:gd name="T38" fmla="*/ 238718 w 10492"/>
              <a:gd name="T39" fmla="*/ 65521 h 7447"/>
              <a:gd name="T40" fmla="*/ 228363 w 10492"/>
              <a:gd name="T41" fmla="*/ 54067 h 7447"/>
              <a:gd name="T42" fmla="*/ 211754 w 10492"/>
              <a:gd name="T43" fmla="*/ 49928 h 7447"/>
              <a:gd name="T44" fmla="*/ 21815 w 10492"/>
              <a:gd name="T45" fmla="*/ 1049 h 7447"/>
              <a:gd name="T46" fmla="*/ 8319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40 w 10492"/>
              <a:gd name="T55" fmla="*/ 17692 h 7447"/>
              <a:gd name="T56" fmla="*/ 31152 w 10492"/>
              <a:gd name="T57" fmla="*/ 41592 h 7447"/>
              <a:gd name="T58" fmla="*/ 66435 w 10492"/>
              <a:gd name="T59" fmla="*/ 207990 h 7447"/>
              <a:gd name="T60" fmla="*/ 75772 w 10492"/>
              <a:gd name="T61" fmla="*/ 211109 h 7447"/>
              <a:gd name="T62" fmla="*/ 80978 w 10492"/>
              <a:gd name="T63" fmla="*/ 205920 h 7447"/>
              <a:gd name="T64" fmla="*/ 182696 w 10492"/>
              <a:gd name="T65" fmla="*/ 25999 h 7447"/>
              <a:gd name="T66" fmla="*/ 272983 w 10492"/>
              <a:gd name="T67" fmla="*/ 28068 h 7447"/>
              <a:gd name="T68" fmla="*/ 293751 w 10492"/>
              <a:gd name="T69" fmla="*/ 25999 h 7447"/>
              <a:gd name="T70" fmla="*/ 296863 w 10492"/>
              <a:gd name="T71" fmla="*/ 20810 h 7447"/>
              <a:gd name="T72" fmla="*/ 291657 w 10492"/>
              <a:gd name="T73" fmla="*/ 13524 h 7447"/>
              <a:gd name="T74" fmla="*/ 258439 w 10492"/>
              <a:gd name="T75" fmla="*/ 9356 h 7447"/>
              <a:gd name="T76" fmla="*/ 142207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1" name="Shape 506"/>
          <p:cNvSpPr>
            <a:spLocks/>
          </p:cNvSpPr>
          <p:nvPr/>
        </p:nvSpPr>
        <p:spPr bwMode="auto">
          <a:xfrm>
            <a:off x="1403350" y="11113"/>
            <a:ext cx="288925" cy="184150"/>
          </a:xfrm>
          <a:custGeom>
            <a:avLst/>
            <a:gdLst>
              <a:gd name="T0" fmla="*/ 238856 w 10162"/>
              <a:gd name="T1" fmla="*/ 22912 h 6494"/>
              <a:gd name="T2" fmla="*/ 255546 w 10162"/>
              <a:gd name="T3" fmla="*/ 22912 h 6494"/>
              <a:gd name="T4" fmla="*/ 269108 w 10162"/>
              <a:gd name="T5" fmla="*/ 45796 h 6494"/>
              <a:gd name="T6" fmla="*/ 274311 w 10162"/>
              <a:gd name="T7" fmla="*/ 76989 h 6494"/>
              <a:gd name="T8" fmla="*/ 260749 w 10162"/>
              <a:gd name="T9" fmla="*/ 104042 h 6494"/>
              <a:gd name="T10" fmla="*/ 236752 w 10162"/>
              <a:gd name="T11" fmla="*/ 113399 h 6494"/>
              <a:gd name="T12" fmla="*/ 223219 w 10162"/>
              <a:gd name="T13" fmla="*/ 98824 h 6494"/>
              <a:gd name="T14" fmla="*/ 214860 w 10162"/>
              <a:gd name="T15" fmla="*/ 65533 h 6494"/>
              <a:gd name="T16" fmla="*/ 224242 w 10162"/>
              <a:gd name="T17" fmla="*/ 29151 h 6494"/>
              <a:gd name="T18" fmla="*/ 238856 w 10162"/>
              <a:gd name="T19" fmla="*/ 4168 h 6494"/>
              <a:gd name="T20" fmla="*/ 217987 w 10162"/>
              <a:gd name="T21" fmla="*/ 15625 h 6494"/>
              <a:gd name="T22" fmla="*/ 203402 w 10162"/>
              <a:gd name="T23" fmla="*/ 47867 h 6494"/>
              <a:gd name="T24" fmla="*/ 206529 w 10162"/>
              <a:gd name="T25" fmla="*/ 95705 h 6494"/>
              <a:gd name="T26" fmla="*/ 222167 w 10162"/>
              <a:gd name="T27" fmla="*/ 121708 h 6494"/>
              <a:gd name="T28" fmla="*/ 244059 w 10162"/>
              <a:gd name="T29" fmla="*/ 127947 h 6494"/>
              <a:gd name="T30" fmla="*/ 264928 w 10162"/>
              <a:gd name="T31" fmla="*/ 120687 h 6494"/>
              <a:gd name="T32" fmla="*/ 285769 w 10162"/>
              <a:gd name="T33" fmla="*/ 88417 h 6494"/>
              <a:gd name="T34" fmla="*/ 285769 w 10162"/>
              <a:gd name="T35" fmla="*/ 49937 h 6494"/>
              <a:gd name="T36" fmla="*/ 265952 w 10162"/>
              <a:gd name="T37" fmla="*/ 12505 h 6494"/>
              <a:gd name="T38" fmla="*/ 251366 w 10162"/>
              <a:gd name="T39" fmla="*/ 5218 h 6494"/>
              <a:gd name="T40" fmla="*/ 111624 w 10162"/>
              <a:gd name="T41" fmla="*/ 1049 h 6494"/>
              <a:gd name="T42" fmla="*/ 105340 w 10162"/>
              <a:gd name="T43" fmla="*/ 37460 h 6494"/>
              <a:gd name="T44" fmla="*/ 39663 w 10162"/>
              <a:gd name="T45" fmla="*/ 68681 h 6494"/>
              <a:gd name="T46" fmla="*/ 16718 w 10162"/>
              <a:gd name="T47" fmla="*/ 69701 h 6494"/>
              <a:gd name="T48" fmla="*/ 11486 w 10162"/>
              <a:gd name="T49" fmla="*/ 15625 h 6494"/>
              <a:gd name="T50" fmla="*/ 3156 w 10162"/>
              <a:gd name="T51" fmla="*/ 5218 h 6494"/>
              <a:gd name="T52" fmla="*/ 1052 w 10162"/>
              <a:gd name="T53" fmla="*/ 64512 h 6494"/>
              <a:gd name="T54" fmla="*/ 11486 w 10162"/>
              <a:gd name="T55" fmla="*/ 141473 h 6494"/>
              <a:gd name="T56" fmla="*/ 15666 w 10162"/>
              <a:gd name="T57" fmla="*/ 162287 h 6494"/>
              <a:gd name="T58" fmla="*/ 25049 w 10162"/>
              <a:gd name="T59" fmla="*/ 168525 h 6494"/>
              <a:gd name="T60" fmla="*/ 30252 w 10162"/>
              <a:gd name="T61" fmla="*/ 160217 h 6494"/>
              <a:gd name="T62" fmla="*/ 17742 w 10162"/>
              <a:gd name="T63" fmla="*/ 87396 h 6494"/>
              <a:gd name="T64" fmla="*/ 60503 w 10162"/>
              <a:gd name="T65" fmla="*/ 82178 h 6494"/>
              <a:gd name="T66" fmla="*/ 99085 w 10162"/>
              <a:gd name="T67" fmla="*/ 137333 h 6494"/>
              <a:gd name="T68" fmla="*/ 103265 w 10162"/>
              <a:gd name="T69" fmla="*/ 152929 h 6494"/>
              <a:gd name="T70" fmla="*/ 111624 w 10162"/>
              <a:gd name="T71" fmla="*/ 150831 h 6494"/>
              <a:gd name="T72" fmla="*/ 116827 w 10162"/>
              <a:gd name="T73" fmla="*/ 83228 h 6494"/>
              <a:gd name="T74" fmla="*/ 117879 w 10162"/>
              <a:gd name="T75" fmla="*/ 3148 h 6494"/>
              <a:gd name="T76" fmla="*/ 149154 w 10162"/>
              <a:gd name="T77" fmla="*/ 108182 h 6494"/>
              <a:gd name="T78" fmla="*/ 136644 w 10162"/>
              <a:gd name="T79" fmla="*/ 117568 h 6494"/>
              <a:gd name="T80" fmla="*/ 162716 w 10162"/>
              <a:gd name="T81" fmla="*/ 119638 h 6494"/>
              <a:gd name="T82" fmla="*/ 153333 w 10162"/>
              <a:gd name="T83" fmla="*/ 131066 h 6494"/>
              <a:gd name="T84" fmla="*/ 123082 w 10162"/>
              <a:gd name="T85" fmla="*/ 177883 h 6494"/>
              <a:gd name="T86" fmla="*/ 179405 w 10162"/>
              <a:gd name="T87" fmla="*/ 173715 h 6494"/>
              <a:gd name="T88" fmla="*/ 183585 w 10162"/>
              <a:gd name="T89" fmla="*/ 165406 h 6494"/>
              <a:gd name="T90" fmla="*/ 175226 w 10162"/>
              <a:gd name="T91" fmla="*/ 160217 h 6494"/>
              <a:gd name="T92" fmla="*/ 166895 w 10162"/>
              <a:gd name="T93" fmla="*/ 136283 h 6494"/>
              <a:gd name="T94" fmla="*/ 176278 w 10162"/>
              <a:gd name="T95" fmla="*/ 116519 h 6494"/>
              <a:gd name="T96" fmla="*/ 170023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Shape 507"/>
          <p:cNvSpPr>
            <a:spLocks/>
          </p:cNvSpPr>
          <p:nvPr/>
        </p:nvSpPr>
        <p:spPr bwMode="auto">
          <a:xfrm>
            <a:off x="955675" y="-57150"/>
            <a:ext cx="323850" cy="322263"/>
          </a:xfrm>
          <a:custGeom>
            <a:avLst/>
            <a:gdLst>
              <a:gd name="T0" fmla="*/ 137471 w 11409"/>
              <a:gd name="T1" fmla="*/ 135574 h 11336"/>
              <a:gd name="T2" fmla="*/ 159328 w 11409"/>
              <a:gd name="T3" fmla="*/ 131424 h 11336"/>
              <a:gd name="T4" fmla="*/ 169745 w 11409"/>
              <a:gd name="T5" fmla="*/ 171025 h 11336"/>
              <a:gd name="T6" fmla="*/ 162450 w 11409"/>
              <a:gd name="T7" fmla="*/ 160620 h 11336"/>
              <a:gd name="T8" fmla="*/ 161428 w 11409"/>
              <a:gd name="T9" fmla="*/ 186689 h 11336"/>
              <a:gd name="T10" fmla="*/ 183285 w 11409"/>
              <a:gd name="T11" fmla="*/ 172076 h 11336"/>
              <a:gd name="T12" fmla="*/ 111441 w 11409"/>
              <a:gd name="T13" fmla="*/ 12537 h 11336"/>
              <a:gd name="T14" fmla="*/ 204120 w 11409"/>
              <a:gd name="T15" fmla="*/ 34427 h 11336"/>
              <a:gd name="T16" fmla="*/ 183285 w 11409"/>
              <a:gd name="T17" fmla="*/ 41733 h 11336"/>
              <a:gd name="T18" fmla="*/ 190580 w 11409"/>
              <a:gd name="T19" fmla="*/ 103252 h 11336"/>
              <a:gd name="T20" fmla="*/ 188480 w 11409"/>
              <a:gd name="T21" fmla="*/ 155389 h 11336"/>
              <a:gd name="T22" fmla="*/ 236394 w 11409"/>
              <a:gd name="T23" fmla="*/ 207526 h 11336"/>
              <a:gd name="T24" fmla="*/ 158306 w 11409"/>
              <a:gd name="T25" fmla="*/ 200249 h 11336"/>
              <a:gd name="T26" fmla="*/ 111441 w 11409"/>
              <a:gd name="T27" fmla="*/ 209630 h 11336"/>
              <a:gd name="T28" fmla="*/ 109369 w 11409"/>
              <a:gd name="T29" fmla="*/ 190839 h 11336"/>
              <a:gd name="T30" fmla="*/ 104146 w 11409"/>
              <a:gd name="T31" fmla="*/ 178331 h 11336"/>
              <a:gd name="T32" fmla="*/ 123931 w 11409"/>
              <a:gd name="T33" fmla="*/ 70929 h 11336"/>
              <a:gd name="T34" fmla="*/ 153083 w 11409"/>
              <a:gd name="T35" fmla="*/ 41733 h 11336"/>
              <a:gd name="T36" fmla="*/ 118736 w 11409"/>
              <a:gd name="T37" fmla="*/ 29224 h 11336"/>
              <a:gd name="T38" fmla="*/ 96851 w 11409"/>
              <a:gd name="T39" fmla="*/ 25045 h 11336"/>
              <a:gd name="T40" fmla="*/ 173918 w 11409"/>
              <a:gd name="T41" fmla="*/ 231520 h 11336"/>
              <a:gd name="T42" fmla="*/ 163500 w 11409"/>
              <a:gd name="T43" fmla="*/ 232572 h 11336"/>
              <a:gd name="T44" fmla="*/ 161428 w 11409"/>
              <a:gd name="T45" fmla="*/ 219011 h 11336"/>
              <a:gd name="T46" fmla="*/ 155183 w 11409"/>
              <a:gd name="T47" fmla="*/ 240901 h 11336"/>
              <a:gd name="T48" fmla="*/ 181213 w 11409"/>
              <a:gd name="T49" fmla="*/ 244028 h 11336"/>
              <a:gd name="T50" fmla="*/ 175990 w 11409"/>
              <a:gd name="T51" fmla="*/ 219011 h 11336"/>
              <a:gd name="T52" fmla="*/ 118736 w 11409"/>
              <a:gd name="T53" fmla="*/ 275328 h 11336"/>
              <a:gd name="T54" fmla="*/ 119758 w 11409"/>
              <a:gd name="T55" fmla="*/ 261768 h 11336"/>
              <a:gd name="T56" fmla="*/ 221804 w 11409"/>
              <a:gd name="T57" fmla="*/ 278455 h 11336"/>
              <a:gd name="T58" fmla="*/ 212437 w 11409"/>
              <a:gd name="T59" fmla="*/ 269045 h 11336"/>
              <a:gd name="T60" fmla="*/ 113514 w 11409"/>
              <a:gd name="T61" fmla="*/ 250283 h 11336"/>
              <a:gd name="T62" fmla="*/ 105197 w 11409"/>
              <a:gd name="T63" fmla="*/ 280530 h 11336"/>
              <a:gd name="T64" fmla="*/ 137471 w 11409"/>
              <a:gd name="T65" fmla="*/ 274276 h 11336"/>
              <a:gd name="T66" fmla="*/ 126003 w 11409"/>
              <a:gd name="T67" fmla="*/ 246132 h 11336"/>
              <a:gd name="T68" fmla="*/ 196825 w 11409"/>
              <a:gd name="T69" fmla="*/ 270097 h 11336"/>
              <a:gd name="T70" fmla="*/ 198897 w 11409"/>
              <a:gd name="T71" fmla="*/ 287836 h 11336"/>
              <a:gd name="T72" fmla="*/ 230150 w 11409"/>
              <a:gd name="T73" fmla="*/ 286785 h 11336"/>
              <a:gd name="T74" fmla="*/ 224927 w 11409"/>
              <a:gd name="T75" fmla="*/ 255513 h 11336"/>
              <a:gd name="T76" fmla="*/ 245762 w 11409"/>
              <a:gd name="T77" fmla="*/ 221087 h 11336"/>
              <a:gd name="T78" fmla="*/ 307188 w 11409"/>
              <a:gd name="T79" fmla="*/ 284709 h 11336"/>
              <a:gd name="T80" fmla="*/ 236394 w 11409"/>
              <a:gd name="T81" fmla="*/ 297218 h 11336"/>
              <a:gd name="T82" fmla="*/ 15640 w 11409"/>
              <a:gd name="T83" fmla="*/ 300345 h 11336"/>
              <a:gd name="T84" fmla="*/ 60404 w 11409"/>
              <a:gd name="T85" fmla="*/ 268022 h 11336"/>
              <a:gd name="T86" fmla="*/ 39598 w 11409"/>
              <a:gd name="T87" fmla="*/ 259664 h 11336"/>
              <a:gd name="T88" fmla="*/ 89585 w 11409"/>
              <a:gd name="T89" fmla="*/ 241953 h 11336"/>
              <a:gd name="T90" fmla="*/ 82290 w 11409"/>
              <a:gd name="T91" fmla="*/ 219011 h 11336"/>
              <a:gd name="T92" fmla="*/ 164551 w 11409"/>
              <a:gd name="T93" fmla="*/ 210654 h 11336"/>
              <a:gd name="T94" fmla="*/ 91657 w 11409"/>
              <a:gd name="T95" fmla="*/ 7306 h 11336"/>
              <a:gd name="T96" fmla="*/ 96851 w 11409"/>
              <a:gd name="T97" fmla="*/ 40681 h 11336"/>
              <a:gd name="T98" fmla="*/ 110391 w 11409"/>
              <a:gd name="T99" fmla="*/ 58420 h 11336"/>
              <a:gd name="T100" fmla="*/ 101024 w 11409"/>
              <a:gd name="T101" fmla="*/ 162695 h 11336"/>
              <a:gd name="T102" fmla="*/ 4201 w 11409"/>
              <a:gd name="T103" fmla="*/ 287836 h 11336"/>
              <a:gd name="T104" fmla="*/ 21885 w 11409"/>
              <a:gd name="T105" fmla="*/ 320159 h 11336"/>
              <a:gd name="T106" fmla="*/ 266568 w 11409"/>
              <a:gd name="T107" fmla="*/ 317032 h 11336"/>
              <a:gd name="T108" fmla="*/ 296770 w 11409"/>
              <a:gd name="T109" fmla="*/ 318084 h 11336"/>
              <a:gd name="T110" fmla="*/ 323850 w 11409"/>
              <a:gd name="T111" fmla="*/ 285733 h 11336"/>
              <a:gd name="T112" fmla="*/ 264496 w 11409"/>
              <a:gd name="T113" fmla="*/ 197093 h 11336"/>
              <a:gd name="T114" fmla="*/ 202019 w 11409"/>
              <a:gd name="T115" fmla="*/ 147060 h 11336"/>
              <a:gd name="T116" fmla="*/ 199947 w 11409"/>
              <a:gd name="T117" fmla="*/ 61547 h 11336"/>
              <a:gd name="T118" fmla="*/ 231171 w 11409"/>
              <a:gd name="T119" fmla="*/ 38606 h 11336"/>
              <a:gd name="T120" fmla="*/ 222854 w 11409"/>
              <a:gd name="T121" fmla="*/ 4179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Shape 508"/>
          <p:cNvSpPr>
            <a:spLocks/>
          </p:cNvSpPr>
          <p:nvPr/>
        </p:nvSpPr>
        <p:spPr bwMode="auto">
          <a:xfrm>
            <a:off x="1333500" y="4678363"/>
            <a:ext cx="306388" cy="385762"/>
          </a:xfrm>
          <a:custGeom>
            <a:avLst/>
            <a:gdLst>
              <a:gd name="T0" fmla="*/ 289769 w 10822"/>
              <a:gd name="T1" fmla="*/ 38593 h 13574"/>
              <a:gd name="T2" fmla="*/ 278331 w 10822"/>
              <a:gd name="T3" fmla="*/ 60504 h 13574"/>
              <a:gd name="T4" fmla="*/ 273150 w 10822"/>
              <a:gd name="T5" fmla="*/ 103218 h 13574"/>
              <a:gd name="T6" fmla="*/ 280426 w 10822"/>
              <a:gd name="T7" fmla="*/ 86565 h 13574"/>
              <a:gd name="T8" fmla="*/ 271423 w 10822"/>
              <a:gd name="T9" fmla="*/ 57350 h 13574"/>
              <a:gd name="T10" fmla="*/ 264827 w 10822"/>
              <a:gd name="T11" fmla="*/ 112625 h 13574"/>
              <a:gd name="T12" fmla="*/ 229522 w 10822"/>
              <a:gd name="T13" fmla="*/ 102195 h 13574"/>
              <a:gd name="T14" fmla="*/ 248236 w 10822"/>
              <a:gd name="T15" fmla="*/ 116774 h 13574"/>
              <a:gd name="T16" fmla="*/ 245122 w 10822"/>
              <a:gd name="T17" fmla="*/ 87588 h 13574"/>
              <a:gd name="T18" fmla="*/ 235751 w 10822"/>
              <a:gd name="T19" fmla="*/ 100092 h 13574"/>
              <a:gd name="T20" fmla="*/ 209789 w 10822"/>
              <a:gd name="T21" fmla="*/ 153265 h 13574"/>
              <a:gd name="T22" fmla="*/ 199427 w 10822"/>
              <a:gd name="T23" fmla="*/ 128256 h 13574"/>
              <a:gd name="T24" fmla="*/ 190056 w 10822"/>
              <a:gd name="T25" fmla="*/ 164746 h 13574"/>
              <a:gd name="T26" fmla="*/ 182808 w 10822"/>
              <a:gd name="T27" fmla="*/ 159517 h 13574"/>
              <a:gd name="T28" fmla="*/ 171370 w 10822"/>
              <a:gd name="T29" fmla="*/ 163694 h 13574"/>
              <a:gd name="T30" fmla="*/ 158913 w 10822"/>
              <a:gd name="T31" fmla="*/ 191829 h 13574"/>
              <a:gd name="T32" fmla="*/ 264827 w 10822"/>
              <a:gd name="T33" fmla="*/ 26089 h 13574"/>
              <a:gd name="T34" fmla="*/ 250303 w 10822"/>
              <a:gd name="T35" fmla="*/ 61528 h 13574"/>
              <a:gd name="T36" fmla="*/ 217065 w 10822"/>
              <a:gd name="T37" fmla="*/ 96966 h 13574"/>
              <a:gd name="T38" fmla="*/ 109056 w 10822"/>
              <a:gd name="T39" fmla="*/ 186629 h 13574"/>
              <a:gd name="T40" fmla="*/ 65456 w 10822"/>
              <a:gd name="T41" fmla="*/ 183503 h 13574"/>
              <a:gd name="T42" fmla="*/ 87256 w 10822"/>
              <a:gd name="T43" fmla="*/ 177250 h 13574"/>
              <a:gd name="T44" fmla="*/ 88304 w 10822"/>
              <a:gd name="T45" fmla="*/ 163694 h 13574"/>
              <a:gd name="T46" fmla="*/ 97647 w 10822"/>
              <a:gd name="T47" fmla="*/ 150139 h 13574"/>
              <a:gd name="T48" fmla="*/ 110104 w 10822"/>
              <a:gd name="T49" fmla="*/ 145961 h 13574"/>
              <a:gd name="T50" fmla="*/ 120494 w 10822"/>
              <a:gd name="T51" fmla="*/ 128256 h 13574"/>
              <a:gd name="T52" fmla="*/ 138132 w 10822"/>
              <a:gd name="T53" fmla="*/ 131382 h 13574"/>
              <a:gd name="T54" fmla="*/ 143342 w 10822"/>
              <a:gd name="T55" fmla="*/ 103218 h 13574"/>
              <a:gd name="T56" fmla="*/ 160980 w 10822"/>
              <a:gd name="T57" fmla="*/ 111574 h 13574"/>
              <a:gd name="T58" fmla="*/ 176579 w 10822"/>
              <a:gd name="T59" fmla="*/ 90714 h 13574"/>
              <a:gd name="T60" fmla="*/ 198379 w 10822"/>
              <a:gd name="T61" fmla="*/ 49023 h 13574"/>
              <a:gd name="T62" fmla="*/ 216017 w 10822"/>
              <a:gd name="T63" fmla="*/ 70906 h 13574"/>
              <a:gd name="T64" fmla="*/ 219132 w 10822"/>
              <a:gd name="T65" fmla="*/ 31290 h 13574"/>
              <a:gd name="T66" fmla="*/ 93485 w 10822"/>
              <a:gd name="T67" fmla="*/ 208512 h 13574"/>
              <a:gd name="T68" fmla="*/ 130884 w 10822"/>
              <a:gd name="T69" fmla="*/ 194956 h 13574"/>
              <a:gd name="T70" fmla="*/ 121513 w 10822"/>
              <a:gd name="T71" fmla="*/ 216867 h 13574"/>
              <a:gd name="T72" fmla="*/ 108037 w 10822"/>
              <a:gd name="T73" fmla="*/ 212689 h 13574"/>
              <a:gd name="T74" fmla="*/ 49857 w 10822"/>
              <a:gd name="T75" fmla="*/ 183503 h 13574"/>
              <a:gd name="T76" fmla="*/ 98666 w 10822"/>
              <a:gd name="T77" fmla="*/ 235623 h 13574"/>
              <a:gd name="T78" fmla="*/ 85190 w 10822"/>
              <a:gd name="T79" fmla="*/ 240824 h 13574"/>
              <a:gd name="T80" fmla="*/ 247188 w 10822"/>
              <a:gd name="T81" fmla="*/ 28 h 13574"/>
              <a:gd name="T82" fmla="*/ 79980 w 10822"/>
              <a:gd name="T83" fmla="*/ 137634 h 13574"/>
              <a:gd name="T84" fmla="*/ 33238 w 10822"/>
              <a:gd name="T85" fmla="*/ 163694 h 13574"/>
              <a:gd name="T86" fmla="*/ 21828 w 10822"/>
              <a:gd name="T87" fmla="*/ 188703 h 13574"/>
              <a:gd name="T88" fmla="*/ 93485 w 10822"/>
              <a:gd name="T89" fmla="*/ 265861 h 13574"/>
              <a:gd name="T90" fmla="*/ 117380 w 10822"/>
              <a:gd name="T91" fmla="*/ 242927 h 13574"/>
              <a:gd name="T92" fmla="*/ 286655 w 10822"/>
              <a:gd name="T93" fmla="*/ 106373 h 13574"/>
              <a:gd name="T94" fmla="*/ 305340 w 10822"/>
              <a:gd name="T95" fmla="*/ 43822 h 13574"/>
              <a:gd name="T96" fmla="*/ 262760 w 10822"/>
              <a:gd name="T97" fmla="*/ 1080 h 13574"/>
              <a:gd name="T98" fmla="*/ 52971 w 10822"/>
              <a:gd name="T99" fmla="*/ 359673 h 13574"/>
              <a:gd name="T100" fmla="*/ 68571 w 10822"/>
              <a:gd name="T101" fmla="*/ 353421 h 13574"/>
              <a:gd name="T102" fmla="*/ 52971 w 10822"/>
              <a:gd name="T103" fmla="*/ 346117 h 13574"/>
              <a:gd name="T104" fmla="*/ 49857 w 10822"/>
              <a:gd name="T105" fmla="*/ 340917 h 13574"/>
              <a:gd name="T106" fmla="*/ 24943 w 10822"/>
              <a:gd name="T107" fmla="*/ 361748 h 13574"/>
              <a:gd name="T108" fmla="*/ 32219 w 10822"/>
              <a:gd name="T109" fmla="*/ 335687 h 13574"/>
              <a:gd name="T110" fmla="*/ 32219 w 10822"/>
              <a:gd name="T111" fmla="*/ 330487 h 13574"/>
              <a:gd name="T112" fmla="*/ 35333 w 10822"/>
              <a:gd name="T113" fmla="*/ 305478 h 13574"/>
              <a:gd name="T114" fmla="*/ 43628 w 10822"/>
              <a:gd name="T115" fmla="*/ 249179 h 13574"/>
              <a:gd name="T116" fmla="*/ 8324 w 10822"/>
              <a:gd name="T117" fmla="*/ 324234 h 13574"/>
              <a:gd name="T118" fmla="*/ 12485 w 10822"/>
              <a:gd name="T119" fmla="*/ 374281 h 13574"/>
              <a:gd name="T120" fmla="*/ 40514 w 10822"/>
              <a:gd name="T121" fmla="*/ 384682 h 13574"/>
              <a:gd name="T122" fmla="*/ 76866 w 10822"/>
              <a:gd name="T123" fmla="*/ 369052 h 13574"/>
              <a:gd name="T124" fmla="*/ 58180 w 10822"/>
              <a:gd name="T125" fmla="*/ 25750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4" name="Shape 509"/>
          <p:cNvSpPr>
            <a:spLocks/>
          </p:cNvSpPr>
          <p:nvPr/>
        </p:nvSpPr>
        <p:spPr bwMode="auto">
          <a:xfrm>
            <a:off x="92075" y="4552950"/>
            <a:ext cx="415925" cy="409575"/>
          </a:xfrm>
          <a:custGeom>
            <a:avLst/>
            <a:gdLst>
              <a:gd name="T0" fmla="*/ 235003 w 14674"/>
              <a:gd name="T1" fmla="*/ 149701 h 14454"/>
              <a:gd name="T2" fmla="*/ 135174 w 14674"/>
              <a:gd name="T3" fmla="*/ 166335 h 14454"/>
              <a:gd name="T4" fmla="*/ 187186 w 14674"/>
              <a:gd name="T5" fmla="*/ 215187 h 14454"/>
              <a:gd name="T6" fmla="*/ 181971 w 14674"/>
              <a:gd name="T7" fmla="*/ 217256 h 14454"/>
              <a:gd name="T8" fmla="*/ 148694 w 14674"/>
              <a:gd name="T9" fmla="*/ 229724 h 14454"/>
              <a:gd name="T10" fmla="*/ 288035 w 14674"/>
              <a:gd name="T11" fmla="*/ 279624 h 14454"/>
              <a:gd name="T12" fmla="*/ 273466 w 14674"/>
              <a:gd name="T13" fmla="*/ 258825 h 14454"/>
              <a:gd name="T14" fmla="*/ 235003 w 14674"/>
              <a:gd name="T15" fmla="*/ 314960 h 14454"/>
              <a:gd name="T16" fmla="*/ 288035 w 14674"/>
              <a:gd name="T17" fmla="*/ 37432 h 14454"/>
              <a:gd name="T18" fmla="*/ 250592 w 14674"/>
              <a:gd name="T19" fmla="*/ 119551 h 14454"/>
              <a:gd name="T20" fmla="*/ 218365 w 14674"/>
              <a:gd name="T21" fmla="*/ 96684 h 14454"/>
              <a:gd name="T22" fmla="*/ 200678 w 14674"/>
              <a:gd name="T23" fmla="*/ 135137 h 14454"/>
              <a:gd name="T24" fmla="*/ 127918 w 14674"/>
              <a:gd name="T25" fmla="*/ 130999 h 14454"/>
              <a:gd name="T26" fmla="*/ 108162 w 14674"/>
              <a:gd name="T27" fmla="*/ 166335 h 14454"/>
              <a:gd name="T28" fmla="*/ 63435 w 14674"/>
              <a:gd name="T29" fmla="*/ 187106 h 14454"/>
              <a:gd name="T30" fmla="*/ 123751 w 14674"/>
              <a:gd name="T31" fmla="*/ 193340 h 14454"/>
              <a:gd name="T32" fmla="*/ 150792 w 14674"/>
              <a:gd name="T33" fmla="*/ 163218 h 14454"/>
              <a:gd name="T34" fmla="*/ 232934 w 14674"/>
              <a:gd name="T35" fmla="*/ 165286 h 14454"/>
              <a:gd name="T36" fmla="*/ 281800 w 14674"/>
              <a:gd name="T37" fmla="*/ 116434 h 14454"/>
              <a:gd name="T38" fmla="*/ 328568 w 14674"/>
              <a:gd name="T39" fmla="*/ 187106 h 14454"/>
              <a:gd name="T40" fmla="*/ 226670 w 14674"/>
              <a:gd name="T41" fmla="*/ 231820 h 14454"/>
              <a:gd name="T42" fmla="*/ 329616 w 14674"/>
              <a:gd name="T43" fmla="*/ 254688 h 14454"/>
              <a:gd name="T44" fmla="*/ 278682 w 14674"/>
              <a:gd name="T45" fmla="*/ 246357 h 14454"/>
              <a:gd name="T46" fmla="*/ 252662 w 14674"/>
              <a:gd name="T47" fmla="*/ 260922 h 14454"/>
              <a:gd name="T48" fmla="*/ 227719 w 14674"/>
              <a:gd name="T49" fmla="*/ 269225 h 14454"/>
              <a:gd name="T50" fmla="*/ 201727 w 14674"/>
              <a:gd name="T51" fmla="*/ 282741 h 14454"/>
              <a:gd name="T52" fmla="*/ 108162 w 14674"/>
              <a:gd name="T53" fmla="*/ 267156 h 14454"/>
              <a:gd name="T54" fmla="*/ 169499 w 14674"/>
              <a:gd name="T55" fmla="*/ 276507 h 14454"/>
              <a:gd name="T56" fmla="*/ 190304 w 14674"/>
              <a:gd name="T57" fmla="*/ 265059 h 14454"/>
              <a:gd name="T58" fmla="*/ 200678 w 14674"/>
              <a:gd name="T59" fmla="*/ 213090 h 14454"/>
              <a:gd name="T60" fmla="*/ 169499 w 14674"/>
              <a:gd name="T61" fmla="*/ 212070 h 14454"/>
              <a:gd name="T62" fmla="*/ 167430 w 14674"/>
              <a:gd name="T63" fmla="*/ 241171 h 14454"/>
              <a:gd name="T64" fmla="*/ 132056 w 14674"/>
              <a:gd name="T65" fmla="*/ 230772 h 14454"/>
              <a:gd name="T66" fmla="*/ 39540 w 14674"/>
              <a:gd name="T67" fmla="*/ 133068 h 14454"/>
              <a:gd name="T68" fmla="*/ 276584 w 14674"/>
              <a:gd name="T69" fmla="*/ 42646 h 14454"/>
              <a:gd name="T70" fmla="*/ 326499 w 14674"/>
              <a:gd name="T71" fmla="*/ 299375 h 14454"/>
              <a:gd name="T72" fmla="*/ 106065 w 14674"/>
              <a:gd name="T73" fmla="*/ 336779 h 14454"/>
              <a:gd name="T74" fmla="*/ 229788 w 14674"/>
              <a:gd name="T75" fmla="*/ 328476 h 14454"/>
              <a:gd name="T76" fmla="*/ 248523 w 14674"/>
              <a:gd name="T77" fmla="*/ 298326 h 14454"/>
              <a:gd name="T78" fmla="*/ 297389 w 14674"/>
              <a:gd name="T79" fmla="*/ 301443 h 14454"/>
              <a:gd name="T80" fmla="*/ 374315 w 14674"/>
              <a:gd name="T81" fmla="*/ 302492 h 14454"/>
              <a:gd name="T82" fmla="*/ 239170 w 14674"/>
              <a:gd name="T83" fmla="*/ 345110 h 14454"/>
              <a:gd name="T84" fmla="*/ 325450 w 14674"/>
              <a:gd name="T85" fmla="*/ 81099 h 14454"/>
              <a:gd name="T86" fmla="*/ 384718 w 14674"/>
              <a:gd name="T87" fmla="*/ 292092 h 14454"/>
              <a:gd name="T88" fmla="*/ 335852 w 14674"/>
              <a:gd name="T89" fmla="*/ 120600 h 14454"/>
              <a:gd name="T90" fmla="*/ 296340 w 14674"/>
              <a:gd name="T91" fmla="*/ 26013 h 14454"/>
              <a:gd name="T92" fmla="*/ 49943 w 14674"/>
              <a:gd name="T93" fmla="*/ 98753 h 14454"/>
              <a:gd name="T94" fmla="*/ 39540 w 14674"/>
              <a:gd name="T95" fmla="*/ 181920 h 14454"/>
              <a:gd name="T96" fmla="*/ 98808 w 14674"/>
              <a:gd name="T97" fmla="*/ 388776 h 14454"/>
              <a:gd name="T98" fmla="*/ 48894 w 14674"/>
              <a:gd name="T99" fmla="*/ 230772 h 14454"/>
              <a:gd name="T100" fmla="*/ 155979 w 14674"/>
              <a:gd name="T101" fmla="*/ 62397 h 14454"/>
              <a:gd name="T102" fmla="*/ 226670 w 14674"/>
              <a:gd name="T103" fmla="*/ 22896 h 14454"/>
              <a:gd name="T104" fmla="*/ 28 w 14674"/>
              <a:gd name="T105" fmla="*/ 102918 h 14454"/>
              <a:gd name="T106" fmla="*/ 69699 w 14674"/>
              <a:gd name="T107" fmla="*/ 364860 h 14454"/>
              <a:gd name="T108" fmla="*/ 190304 w 14674"/>
              <a:gd name="T109" fmla="*/ 385659 h 14454"/>
              <a:gd name="T110" fmla="*/ 407592 w 14674"/>
              <a:gd name="T111" fmla="*/ 311843 h 14454"/>
              <a:gd name="T112" fmla="*/ 353539 w 14674"/>
              <a:gd name="T113" fmla="*/ 114366 h 14454"/>
              <a:gd name="T114" fmla="*/ 296340 w 14674"/>
              <a:gd name="T115" fmla="*/ 28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5" name="Shape 510"/>
          <p:cNvSpPr>
            <a:spLocks/>
          </p:cNvSpPr>
          <p:nvPr/>
        </p:nvSpPr>
        <p:spPr bwMode="auto">
          <a:xfrm>
            <a:off x="1525588" y="4911725"/>
            <a:ext cx="392112" cy="288925"/>
          </a:xfrm>
          <a:custGeom>
            <a:avLst/>
            <a:gdLst>
              <a:gd name="T0" fmla="*/ 137650 w 13793"/>
              <a:gd name="T1" fmla="*/ 83145 h 10199"/>
              <a:gd name="T2" fmla="*/ 153314 w 13793"/>
              <a:gd name="T3" fmla="*/ 88357 h 10199"/>
              <a:gd name="T4" fmla="*/ 165822 w 13793"/>
              <a:gd name="T5" fmla="*/ 120567 h 10199"/>
              <a:gd name="T6" fmla="*/ 159568 w 13793"/>
              <a:gd name="T7" fmla="*/ 74845 h 10199"/>
              <a:gd name="T8" fmla="*/ 191891 w 13793"/>
              <a:gd name="T9" fmla="*/ 117451 h 10199"/>
              <a:gd name="T10" fmla="*/ 198145 w 13793"/>
              <a:gd name="T11" fmla="*/ 86261 h 10199"/>
              <a:gd name="T12" fmla="*/ 221087 w 13793"/>
              <a:gd name="T13" fmla="*/ 116403 h 10199"/>
              <a:gd name="T14" fmla="*/ 231520 w 13793"/>
              <a:gd name="T15" fmla="*/ 106006 h 10199"/>
              <a:gd name="T16" fmla="*/ 168950 w 13793"/>
              <a:gd name="T17" fmla="*/ 60284 h 10199"/>
              <a:gd name="T18" fmla="*/ 357685 w 13793"/>
              <a:gd name="T19" fmla="*/ 145496 h 10199"/>
              <a:gd name="T20" fmla="*/ 330593 w 13793"/>
              <a:gd name="T21" fmla="*/ 128868 h 10199"/>
              <a:gd name="T22" fmla="*/ 320160 w 13793"/>
              <a:gd name="T23" fmla="*/ 138216 h 10199"/>
              <a:gd name="T24" fmla="*/ 309727 w 13793"/>
              <a:gd name="T25" fmla="*/ 152777 h 10199"/>
              <a:gd name="T26" fmla="*/ 287837 w 13793"/>
              <a:gd name="T27" fmla="*/ 121587 h 10199"/>
              <a:gd name="T28" fmla="*/ 275300 w 13793"/>
              <a:gd name="T29" fmla="*/ 139264 h 10199"/>
              <a:gd name="T30" fmla="*/ 310779 w 13793"/>
              <a:gd name="T31" fmla="*/ 174590 h 10199"/>
              <a:gd name="T32" fmla="*/ 390008 w 13793"/>
              <a:gd name="T33" fmla="*/ 156941 h 10199"/>
              <a:gd name="T34" fmla="*/ 364991 w 13793"/>
              <a:gd name="T35" fmla="*/ 127848 h 10199"/>
              <a:gd name="T36" fmla="*/ 281583 w 13793"/>
              <a:gd name="T37" fmla="*/ 16657 h 10199"/>
              <a:gd name="T38" fmla="*/ 238826 w 13793"/>
              <a:gd name="T39" fmla="*/ 71728 h 10199"/>
              <a:gd name="T40" fmla="*/ 248208 w 13793"/>
              <a:gd name="T41" fmla="*/ 153825 h 10199"/>
              <a:gd name="T42" fmla="*/ 233596 w 13793"/>
              <a:gd name="T43" fmla="*/ 152777 h 10199"/>
              <a:gd name="T44" fmla="*/ 242977 w 13793"/>
              <a:gd name="T45" fmla="*/ 223429 h 10199"/>
              <a:gd name="T46" fmla="*/ 201273 w 13793"/>
              <a:gd name="T47" fmla="*/ 142380 h 10199"/>
              <a:gd name="T48" fmla="*/ 188764 w 13793"/>
              <a:gd name="T49" fmla="*/ 126800 h 10199"/>
              <a:gd name="T50" fmla="*/ 198145 w 13793"/>
              <a:gd name="T51" fmla="*/ 172522 h 10199"/>
              <a:gd name="T52" fmla="*/ 176256 w 13793"/>
              <a:gd name="T53" fmla="*/ 144448 h 10199"/>
              <a:gd name="T54" fmla="*/ 166874 w 13793"/>
              <a:gd name="T55" fmla="*/ 157961 h 10199"/>
              <a:gd name="T56" fmla="*/ 153314 w 13793"/>
              <a:gd name="T57" fmla="*/ 176686 h 10199"/>
              <a:gd name="T58" fmla="*/ 107431 w 13793"/>
              <a:gd name="T59" fmla="*/ 104986 h 10199"/>
              <a:gd name="T60" fmla="*/ 2104 w 13793"/>
              <a:gd name="T61" fmla="*/ 114335 h 10199"/>
              <a:gd name="T62" fmla="*/ 14612 w 13793"/>
              <a:gd name="T63" fmla="*/ 127848 h 10199"/>
              <a:gd name="T64" fmla="*/ 50062 w 13793"/>
              <a:gd name="T65" fmla="*/ 206800 h 10199"/>
              <a:gd name="T66" fmla="*/ 47987 w 13793"/>
              <a:gd name="T67" fmla="*/ 160057 h 10199"/>
              <a:gd name="T68" fmla="*/ 32351 w 13793"/>
              <a:gd name="T69" fmla="*/ 120567 h 10199"/>
              <a:gd name="T70" fmla="*/ 77183 w 13793"/>
              <a:gd name="T71" fmla="*/ 181871 h 10199"/>
              <a:gd name="T72" fmla="*/ 90743 w 13793"/>
              <a:gd name="T73" fmla="*/ 179803 h 10199"/>
              <a:gd name="T74" fmla="*/ 90743 w 13793"/>
              <a:gd name="T75" fmla="*/ 116403 h 10199"/>
              <a:gd name="T76" fmla="*/ 116812 w 13793"/>
              <a:gd name="T77" fmla="*/ 173542 h 10199"/>
              <a:gd name="T78" fmla="*/ 114708 w 13793"/>
              <a:gd name="T79" fmla="*/ 127848 h 10199"/>
              <a:gd name="T80" fmla="*/ 143933 w 13793"/>
              <a:gd name="T81" fmla="*/ 203684 h 10199"/>
              <a:gd name="T82" fmla="*/ 200221 w 13793"/>
              <a:gd name="T83" fmla="*/ 248387 h 10199"/>
              <a:gd name="T84" fmla="*/ 269046 w 13793"/>
              <a:gd name="T85" fmla="*/ 217197 h 10199"/>
              <a:gd name="T86" fmla="*/ 256537 w 13793"/>
              <a:gd name="T87" fmla="*/ 78981 h 10199"/>
              <a:gd name="T88" fmla="*/ 273225 w 13793"/>
              <a:gd name="T89" fmla="*/ 88357 h 10199"/>
              <a:gd name="T90" fmla="*/ 262792 w 13793"/>
              <a:gd name="T91" fmla="*/ 48867 h 10199"/>
              <a:gd name="T92" fmla="*/ 296166 w 13793"/>
              <a:gd name="T93" fmla="*/ 70680 h 10199"/>
              <a:gd name="T94" fmla="*/ 315981 w 13793"/>
              <a:gd name="T95" fmla="*/ 85241 h 10199"/>
              <a:gd name="T96" fmla="*/ 293039 w 13793"/>
              <a:gd name="T97" fmla="*/ 28074 h 10199"/>
              <a:gd name="T98" fmla="*/ 339974 w 13793"/>
              <a:gd name="T99" fmla="*/ 83145 h 10199"/>
              <a:gd name="T100" fmla="*/ 325362 w 13793"/>
              <a:gd name="T101" fmla="*/ 19773 h 10199"/>
              <a:gd name="T102" fmla="*/ 115760 w 13793"/>
              <a:gd name="T103" fmla="*/ 200568 h 10199"/>
              <a:gd name="T104" fmla="*/ 118887 w 13793"/>
              <a:gd name="T105" fmla="*/ 254619 h 10199"/>
              <a:gd name="T106" fmla="*/ 89691 w 13793"/>
              <a:gd name="T107" fmla="*/ 216148 h 10199"/>
              <a:gd name="T108" fmla="*/ 80310 w 13793"/>
              <a:gd name="T109" fmla="*/ 267084 h 10199"/>
              <a:gd name="T110" fmla="*/ 68825 w 13793"/>
              <a:gd name="T111" fmla="*/ 229661 h 10199"/>
              <a:gd name="T112" fmla="*/ 66750 w 13793"/>
              <a:gd name="T113" fmla="*/ 263967 h 10199"/>
              <a:gd name="T114" fmla="*/ 54241 w 13793"/>
              <a:gd name="T115" fmla="*/ 287849 h 10199"/>
              <a:gd name="T116" fmla="*/ 79258 w 13793"/>
              <a:gd name="T117" fmla="*/ 285781 h 10199"/>
              <a:gd name="T118" fmla="*/ 146008 w 13793"/>
              <a:gd name="T119" fmla="*/ 244222 h 10199"/>
              <a:gd name="T120" fmla="*/ 134523 w 13793"/>
              <a:gd name="T121" fmla="*/ 235894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6" name="Shape 511"/>
          <p:cNvSpPr>
            <a:spLocks/>
          </p:cNvSpPr>
          <p:nvPr/>
        </p:nvSpPr>
        <p:spPr bwMode="auto">
          <a:xfrm>
            <a:off x="3175" y="4900613"/>
            <a:ext cx="179388" cy="373062"/>
          </a:xfrm>
          <a:custGeom>
            <a:avLst/>
            <a:gdLst>
              <a:gd name="T0" fmla="*/ 44600 w 6347"/>
              <a:gd name="T1" fmla="*/ 25978 h 13169"/>
              <a:gd name="T2" fmla="*/ 57036 w 6347"/>
              <a:gd name="T3" fmla="*/ 69632 h 13169"/>
              <a:gd name="T4" fmla="*/ 39427 w 6347"/>
              <a:gd name="T5" fmla="*/ 41558 h 13169"/>
              <a:gd name="T6" fmla="*/ 45645 w 6347"/>
              <a:gd name="T7" fmla="*/ 74816 h 13169"/>
              <a:gd name="T8" fmla="*/ 26992 w 6347"/>
              <a:gd name="T9" fmla="*/ 48839 h 13169"/>
              <a:gd name="T10" fmla="*/ 110962 w 6347"/>
              <a:gd name="T11" fmla="*/ 81049 h 13169"/>
              <a:gd name="T12" fmla="*/ 160734 w 6347"/>
              <a:gd name="T13" fmla="*/ 103910 h 13169"/>
              <a:gd name="T14" fmla="*/ 152425 w 6347"/>
              <a:gd name="T15" fmla="*/ 110142 h 13169"/>
              <a:gd name="T16" fmla="*/ 86090 w 6347"/>
              <a:gd name="T17" fmla="*/ 113287 h 13169"/>
              <a:gd name="T18" fmla="*/ 71563 w 6347"/>
              <a:gd name="T19" fmla="*/ 103910 h 13169"/>
              <a:gd name="T20" fmla="*/ 115117 w 6347"/>
              <a:gd name="T21" fmla="*/ 116403 h 13169"/>
              <a:gd name="T22" fmla="*/ 122352 w 6347"/>
              <a:gd name="T23" fmla="*/ 104958 h 13169"/>
              <a:gd name="T24" fmla="*/ 80890 w 6347"/>
              <a:gd name="T25" fmla="*/ 91445 h 13169"/>
              <a:gd name="T26" fmla="*/ 48754 w 6347"/>
              <a:gd name="T27" fmla="*/ 162126 h 13169"/>
              <a:gd name="T28" fmla="*/ 61190 w 6347"/>
              <a:gd name="T29" fmla="*/ 163146 h 13169"/>
              <a:gd name="T30" fmla="*/ 95417 w 6347"/>
              <a:gd name="T31" fmla="*/ 169378 h 13169"/>
              <a:gd name="T32" fmla="*/ 37364 w 6347"/>
              <a:gd name="T33" fmla="*/ 174590 h 13169"/>
              <a:gd name="T34" fmla="*/ 18682 w 6347"/>
              <a:gd name="T35" fmla="*/ 162126 h 13169"/>
              <a:gd name="T36" fmla="*/ 89199 w 6347"/>
              <a:gd name="T37" fmla="*/ 226545 h 13169"/>
              <a:gd name="T38" fmla="*/ 63282 w 6347"/>
              <a:gd name="T39" fmla="*/ 189123 h 13169"/>
              <a:gd name="T40" fmla="*/ 54972 w 6347"/>
              <a:gd name="T41" fmla="*/ 249407 h 13169"/>
              <a:gd name="T42" fmla="*/ 25946 w 6347"/>
              <a:gd name="T43" fmla="*/ 197452 h 13169"/>
              <a:gd name="T44" fmla="*/ 80890 w 6347"/>
              <a:gd name="T45" fmla="*/ 295129 h 13169"/>
              <a:gd name="T46" fmla="*/ 78827 w 6347"/>
              <a:gd name="T47" fmla="*/ 277452 h 13169"/>
              <a:gd name="T48" fmla="*/ 57036 w 6347"/>
              <a:gd name="T49" fmla="*/ 285781 h 13169"/>
              <a:gd name="T50" fmla="*/ 44600 w 6347"/>
              <a:gd name="T51" fmla="*/ 292013 h 13169"/>
              <a:gd name="T52" fmla="*/ 50818 w 6347"/>
              <a:gd name="T53" fmla="*/ 304478 h 13169"/>
              <a:gd name="T54" fmla="*/ 43582 w 6347"/>
              <a:gd name="T55" fmla="*/ 313826 h 13169"/>
              <a:gd name="T56" fmla="*/ 66391 w 6347"/>
              <a:gd name="T57" fmla="*/ 329407 h 13169"/>
              <a:gd name="T58" fmla="*/ 71563 w 6347"/>
              <a:gd name="T59" fmla="*/ 305526 h 13169"/>
              <a:gd name="T60" fmla="*/ 77781 w 6347"/>
              <a:gd name="T61" fmla="*/ 344988 h 13169"/>
              <a:gd name="T62" fmla="*/ 50818 w 6347"/>
              <a:gd name="T63" fmla="*/ 356433 h 13169"/>
              <a:gd name="T64" fmla="*/ 32164 w 6347"/>
              <a:gd name="T65" fmla="*/ 321107 h 13169"/>
              <a:gd name="T66" fmla="*/ 9355 w 6347"/>
              <a:gd name="T67" fmla="*/ 3116 h 13169"/>
              <a:gd name="T68" fmla="*/ 8309 w 6347"/>
              <a:gd name="T69" fmla="*/ 23910 h 13169"/>
              <a:gd name="T70" fmla="*/ 33210 w 6347"/>
              <a:gd name="T71" fmla="*/ 85213 h 13169"/>
              <a:gd name="T72" fmla="*/ 48754 w 6347"/>
              <a:gd name="T73" fmla="*/ 123655 h 13169"/>
              <a:gd name="T74" fmla="*/ 32164 w 6347"/>
              <a:gd name="T75" fmla="*/ 149633 h 13169"/>
              <a:gd name="T76" fmla="*/ 3137 w 6347"/>
              <a:gd name="T77" fmla="*/ 161078 h 13169"/>
              <a:gd name="T78" fmla="*/ 1074 w 6347"/>
              <a:gd name="T79" fmla="*/ 177707 h 13169"/>
              <a:gd name="T80" fmla="*/ 10401 w 6347"/>
              <a:gd name="T81" fmla="*/ 183939 h 13169"/>
              <a:gd name="T82" fmla="*/ 16619 w 6347"/>
              <a:gd name="T83" fmla="*/ 245242 h 13169"/>
              <a:gd name="T84" fmla="*/ 24900 w 6347"/>
              <a:gd name="T85" fmla="*/ 348133 h 13169"/>
              <a:gd name="T86" fmla="*/ 45645 w 6347"/>
              <a:gd name="T87" fmla="*/ 369946 h 13169"/>
              <a:gd name="T88" fmla="*/ 77781 w 6347"/>
              <a:gd name="T89" fmla="*/ 367850 h 13169"/>
              <a:gd name="T90" fmla="*/ 97481 w 6347"/>
              <a:gd name="T91" fmla="*/ 323175 h 13169"/>
              <a:gd name="T92" fmla="*/ 105790 w 6347"/>
              <a:gd name="T93" fmla="*/ 187055 h 13169"/>
              <a:gd name="T94" fmla="*/ 112008 w 6347"/>
              <a:gd name="T95" fmla="*/ 162126 h 13169"/>
              <a:gd name="T96" fmla="*/ 71563 w 6347"/>
              <a:gd name="T97" fmla="*/ 151729 h 13169"/>
              <a:gd name="T98" fmla="*/ 69500 w 6347"/>
              <a:gd name="T99" fmla="*/ 117423 h 13169"/>
              <a:gd name="T100" fmla="*/ 124444 w 6347"/>
              <a:gd name="T101" fmla="*/ 129888 h 13169"/>
              <a:gd name="T102" fmla="*/ 164861 w 6347"/>
              <a:gd name="T103" fmla="*/ 116403 h 13169"/>
              <a:gd name="T104" fmla="*/ 169015 w 6347"/>
              <a:gd name="T105" fmla="*/ 112239 h 13169"/>
              <a:gd name="T106" fmla="*/ 178342 w 6347"/>
              <a:gd name="T107" fmla="*/ 106006 h 13169"/>
              <a:gd name="T108" fmla="*/ 149316 w 6347"/>
              <a:gd name="T109" fmla="*/ 81049 h 13169"/>
              <a:gd name="T110" fmla="*/ 83999 w 6347"/>
              <a:gd name="T111" fmla="*/ 73797 h 13169"/>
              <a:gd name="T112" fmla="*/ 70517 w 6347"/>
              <a:gd name="T113" fmla="*/ 69632 h 13169"/>
              <a:gd name="T114" fmla="*/ 60173 w 6347"/>
              <a:gd name="T115" fmla="*/ 32210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7" name="Shape 512"/>
          <p:cNvSpPr>
            <a:spLocks/>
          </p:cNvSpPr>
          <p:nvPr/>
        </p:nvSpPr>
        <p:spPr bwMode="auto">
          <a:xfrm rot="1920548">
            <a:off x="8224838" y="625475"/>
            <a:ext cx="501650" cy="425450"/>
          </a:xfrm>
          <a:custGeom>
            <a:avLst/>
            <a:gdLst>
              <a:gd name="T0" fmla="*/ 198776 w 17681"/>
              <a:gd name="T1" fmla="*/ 61390 h 15004"/>
              <a:gd name="T2" fmla="*/ 158204 w 17681"/>
              <a:gd name="T3" fmla="*/ 89462 h 15004"/>
              <a:gd name="T4" fmla="*/ 194634 w 17681"/>
              <a:gd name="T5" fmla="*/ 122752 h 15004"/>
              <a:gd name="T6" fmla="*/ 122824 w 17681"/>
              <a:gd name="T7" fmla="*/ 194521 h 15004"/>
              <a:gd name="T8" fmla="*/ 119703 w 17681"/>
              <a:gd name="T9" fmla="*/ 143537 h 15004"/>
              <a:gd name="T10" fmla="*/ 166517 w 17681"/>
              <a:gd name="T11" fmla="*/ 193471 h 15004"/>
              <a:gd name="T12" fmla="*/ 100949 w 17681"/>
              <a:gd name="T13" fmla="*/ 150824 h 15004"/>
              <a:gd name="T14" fmla="*/ 329913 w 17681"/>
              <a:gd name="T15" fmla="*/ 203878 h 15004"/>
              <a:gd name="T16" fmla="*/ 92635 w 17681"/>
              <a:gd name="T17" fmla="*/ 219474 h 15004"/>
              <a:gd name="T18" fmla="*/ 169638 w 17681"/>
              <a:gd name="T19" fmla="*/ 148754 h 15004"/>
              <a:gd name="T20" fmla="*/ 61398 w 17681"/>
              <a:gd name="T21" fmla="*/ 216355 h 15004"/>
              <a:gd name="T22" fmla="*/ 398602 w 17681"/>
              <a:gd name="T23" fmla="*/ 231950 h 15004"/>
              <a:gd name="T24" fmla="*/ 202947 w 17681"/>
              <a:gd name="T25" fmla="*/ 186184 h 15004"/>
              <a:gd name="T26" fmla="*/ 221672 w 17681"/>
              <a:gd name="T27" fmla="*/ 239238 h 15004"/>
              <a:gd name="T28" fmla="*/ 225843 w 17681"/>
              <a:gd name="T29" fmla="*/ 193471 h 15004"/>
              <a:gd name="T30" fmla="*/ 42672 w 17681"/>
              <a:gd name="T31" fmla="*/ 210116 h 15004"/>
              <a:gd name="T32" fmla="*/ 71810 w 17681"/>
              <a:gd name="T33" fmla="*/ 209067 h 15004"/>
              <a:gd name="T34" fmla="*/ 402773 w 17681"/>
              <a:gd name="T35" fmla="*/ 244455 h 15004"/>
              <a:gd name="T36" fmla="*/ 381947 w 17681"/>
              <a:gd name="T37" fmla="*/ 236119 h 15004"/>
              <a:gd name="T38" fmla="*/ 425669 w 17681"/>
              <a:gd name="T39" fmla="*/ 200759 h 15004"/>
              <a:gd name="T40" fmla="*/ 175880 w 17681"/>
              <a:gd name="T41" fmla="*/ 256932 h 15004"/>
              <a:gd name="T42" fmla="*/ 177979 w 17681"/>
              <a:gd name="T43" fmla="*/ 236119 h 15004"/>
              <a:gd name="T44" fmla="*/ 262273 w 17681"/>
              <a:gd name="T45" fmla="*/ 95701 h 15004"/>
              <a:gd name="T46" fmla="*/ 248740 w 17681"/>
              <a:gd name="T47" fmla="*/ 267338 h 15004"/>
              <a:gd name="T48" fmla="*/ 131137 w 17681"/>
              <a:gd name="T49" fmla="*/ 274597 h 15004"/>
              <a:gd name="T50" fmla="*/ 16655 w 17681"/>
              <a:gd name="T51" fmla="*/ 197640 h 15004"/>
              <a:gd name="T52" fmla="*/ 109290 w 17681"/>
              <a:gd name="T53" fmla="*/ 46815 h 15004"/>
              <a:gd name="T54" fmla="*/ 163396 w 17681"/>
              <a:gd name="T55" fmla="*/ 46815 h 15004"/>
              <a:gd name="T56" fmla="*/ 300774 w 17681"/>
              <a:gd name="T57" fmla="*/ 268359 h 15004"/>
              <a:gd name="T58" fmla="*/ 407965 w 17681"/>
              <a:gd name="T59" fmla="*/ 291242 h 15004"/>
              <a:gd name="T60" fmla="*/ 120724 w 17681"/>
              <a:gd name="T61" fmla="*/ 29121 h 15004"/>
              <a:gd name="T62" fmla="*/ 36430 w 17681"/>
              <a:gd name="T63" fmla="*/ 143537 h 15004"/>
              <a:gd name="T64" fmla="*/ 30188 w 17681"/>
              <a:gd name="T65" fmla="*/ 278766 h 15004"/>
              <a:gd name="T66" fmla="*/ 159254 w 17681"/>
              <a:gd name="T67" fmla="*/ 294361 h 15004"/>
              <a:gd name="T68" fmla="*/ 269565 w 17681"/>
              <a:gd name="T69" fmla="*/ 260051 h 15004"/>
              <a:gd name="T70" fmla="*/ 274757 w 17681"/>
              <a:gd name="T71" fmla="*/ 100918 h 15004"/>
              <a:gd name="T72" fmla="*/ 362172 w 17681"/>
              <a:gd name="T73" fmla="*/ 305817 h 15004"/>
              <a:gd name="T74" fmla="*/ 377805 w 17681"/>
              <a:gd name="T75" fmla="*/ 324532 h 15004"/>
              <a:gd name="T76" fmla="*/ 346567 w 17681"/>
              <a:gd name="T77" fmla="*/ 327651 h 15004"/>
              <a:gd name="T78" fmla="*/ 369464 w 17681"/>
              <a:gd name="T79" fmla="*/ 352604 h 15004"/>
              <a:gd name="T80" fmla="*/ 429840 w 17681"/>
              <a:gd name="T81" fmla="*/ 172687 h 15004"/>
              <a:gd name="T82" fmla="*/ 404844 w 17681"/>
              <a:gd name="T83" fmla="*/ 364060 h 15004"/>
              <a:gd name="T84" fmla="*/ 335133 w 17681"/>
              <a:gd name="T85" fmla="*/ 305817 h 15004"/>
              <a:gd name="T86" fmla="*/ 377805 w 17681"/>
              <a:gd name="T87" fmla="*/ 161231 h 15004"/>
              <a:gd name="T88" fmla="*/ 364271 w 17681"/>
              <a:gd name="T89" fmla="*/ 125871 h 15004"/>
              <a:gd name="T90" fmla="*/ 352809 w 17681"/>
              <a:gd name="T91" fmla="*/ 167469 h 15004"/>
              <a:gd name="T92" fmla="*/ 327842 w 17681"/>
              <a:gd name="T93" fmla="*/ 195570 h 15004"/>
              <a:gd name="T94" fmla="*/ 327842 w 17681"/>
              <a:gd name="T95" fmla="*/ 243406 h 15004"/>
              <a:gd name="T96" fmla="*/ 292461 w 17681"/>
              <a:gd name="T97" fmla="*/ 273576 h 15004"/>
              <a:gd name="T98" fmla="*/ 287241 w 17681"/>
              <a:gd name="T99" fmla="*/ 321413 h 15004"/>
              <a:gd name="T100" fmla="*/ 292461 w 17681"/>
              <a:gd name="T101" fmla="*/ 375487 h 15004"/>
              <a:gd name="T102" fmla="*/ 325770 w 17681"/>
              <a:gd name="T103" fmla="*/ 404637 h 15004"/>
              <a:gd name="T104" fmla="*/ 336155 w 17681"/>
              <a:gd name="T105" fmla="*/ 421253 h 15004"/>
              <a:gd name="T106" fmla="*/ 380926 w 17681"/>
              <a:gd name="T107" fmla="*/ 424372 h 15004"/>
              <a:gd name="T108" fmla="*/ 419427 w 17681"/>
              <a:gd name="T109" fmla="*/ 401489 h 15004"/>
              <a:gd name="T110" fmla="*/ 432961 w 17681"/>
              <a:gd name="T111" fmla="*/ 356772 h 15004"/>
              <a:gd name="T112" fmla="*/ 471462 w 17681"/>
              <a:gd name="T113" fmla="*/ 321413 h 15004"/>
              <a:gd name="T114" fmla="*/ 490188 w 17681"/>
              <a:gd name="T115" fmla="*/ 283955 h 15004"/>
              <a:gd name="T116" fmla="*/ 500600 w 17681"/>
              <a:gd name="T117" fmla="*/ 241336 h 15004"/>
              <a:gd name="T118" fmla="*/ 494358 w 17681"/>
              <a:gd name="T119" fmla="*/ 199710 h 15004"/>
              <a:gd name="T120" fmla="*/ 479775 w 17681"/>
              <a:gd name="T121" fmla="*/ 164350 h 15004"/>
              <a:gd name="T122" fmla="*/ 452736 w 17681"/>
              <a:gd name="T123" fmla="*/ 137299 h 15004"/>
              <a:gd name="T124" fmla="*/ 395481 w 17681"/>
              <a:gd name="T125" fmla="*/ 141467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Shape 513"/>
          <p:cNvSpPr>
            <a:spLocks/>
          </p:cNvSpPr>
          <p:nvPr/>
        </p:nvSpPr>
        <p:spPr bwMode="auto">
          <a:xfrm>
            <a:off x="346075" y="4064000"/>
            <a:ext cx="481013" cy="339725"/>
          </a:xfrm>
          <a:custGeom>
            <a:avLst/>
            <a:gdLst>
              <a:gd name="T0" fmla="*/ 323434 w 16911"/>
              <a:gd name="T1" fmla="*/ 257400 h 11959"/>
              <a:gd name="T2" fmla="*/ 281707 w 16911"/>
              <a:gd name="T3" fmla="*/ 297000 h 11959"/>
              <a:gd name="T4" fmla="*/ 299456 w 16911"/>
              <a:gd name="T5" fmla="*/ 34401 h 11959"/>
              <a:gd name="T6" fmla="*/ 291094 w 16911"/>
              <a:gd name="T7" fmla="*/ 46901 h 11959"/>
              <a:gd name="T8" fmla="*/ 275450 w 16911"/>
              <a:gd name="T9" fmla="*/ 51077 h 11959"/>
              <a:gd name="T10" fmla="*/ 280655 w 16911"/>
              <a:gd name="T11" fmla="*/ 145901 h 11959"/>
              <a:gd name="T12" fmla="*/ 342236 w 16911"/>
              <a:gd name="T13" fmla="*/ 129226 h 11959"/>
              <a:gd name="T14" fmla="*/ 311972 w 16911"/>
              <a:gd name="T15" fmla="*/ 95875 h 11959"/>
              <a:gd name="T16" fmla="*/ 364137 w 16911"/>
              <a:gd name="T17" fmla="*/ 27101 h 11959"/>
              <a:gd name="T18" fmla="*/ 317177 w 16911"/>
              <a:gd name="T19" fmla="*/ 106301 h 11959"/>
              <a:gd name="T20" fmla="*/ 386039 w 16911"/>
              <a:gd name="T21" fmla="*/ 88603 h 11959"/>
              <a:gd name="T22" fmla="*/ 425690 w 16911"/>
              <a:gd name="T23" fmla="*/ 138600 h 11959"/>
              <a:gd name="T24" fmla="*/ 356827 w 16911"/>
              <a:gd name="T25" fmla="*/ 213624 h 11959"/>
              <a:gd name="T26" fmla="*/ 372471 w 16911"/>
              <a:gd name="T27" fmla="*/ 201125 h 11959"/>
              <a:gd name="T28" fmla="*/ 447592 w 16911"/>
              <a:gd name="T29" fmla="*/ 132350 h 11959"/>
              <a:gd name="T30" fmla="*/ 415251 w 16911"/>
              <a:gd name="T31" fmla="*/ 175075 h 11959"/>
              <a:gd name="T32" fmla="*/ 428819 w 16911"/>
              <a:gd name="T33" fmla="*/ 206352 h 11959"/>
              <a:gd name="T34" fmla="*/ 434052 w 16911"/>
              <a:gd name="T35" fmla="*/ 277200 h 11959"/>
              <a:gd name="T36" fmla="*/ 454902 w 16911"/>
              <a:gd name="T37" fmla="*/ 222999 h 11959"/>
              <a:gd name="T38" fmla="*/ 435076 w 16911"/>
              <a:gd name="T39" fmla="*/ 245924 h 11959"/>
              <a:gd name="T40" fmla="*/ 395426 w 16911"/>
              <a:gd name="T41" fmla="*/ 267826 h 11959"/>
              <a:gd name="T42" fmla="*/ 342236 w 16911"/>
              <a:gd name="T43" fmla="*/ 243850 h 11959"/>
              <a:gd name="T44" fmla="*/ 232670 w 16911"/>
              <a:gd name="T45" fmla="*/ 264701 h 11959"/>
              <a:gd name="T46" fmla="*/ 299456 w 16911"/>
              <a:gd name="T47" fmla="*/ 195926 h 11959"/>
              <a:gd name="T48" fmla="*/ 308843 w 16911"/>
              <a:gd name="T49" fmla="*/ 205301 h 11959"/>
              <a:gd name="T50" fmla="*/ 221207 w 16911"/>
              <a:gd name="T51" fmla="*/ 252202 h 11959"/>
              <a:gd name="T52" fmla="*/ 181557 w 16911"/>
              <a:gd name="T53" fmla="*/ 231350 h 11959"/>
              <a:gd name="T54" fmla="*/ 245186 w 16911"/>
              <a:gd name="T55" fmla="*/ 161525 h 11959"/>
              <a:gd name="T56" fmla="*/ 150240 w 16911"/>
              <a:gd name="T57" fmla="*/ 263650 h 11959"/>
              <a:gd name="T58" fmla="*/ 126262 w 16911"/>
              <a:gd name="T59" fmla="*/ 213624 h 11959"/>
              <a:gd name="T60" fmla="*/ 66786 w 16911"/>
              <a:gd name="T61" fmla="*/ 222999 h 11959"/>
              <a:gd name="T62" fmla="*/ 111642 w 16911"/>
              <a:gd name="T63" fmla="*/ 214675 h 11959"/>
              <a:gd name="T64" fmla="*/ 46961 w 16911"/>
              <a:gd name="T65" fmla="*/ 235526 h 11959"/>
              <a:gd name="T66" fmla="*/ 117900 w 16911"/>
              <a:gd name="T67" fmla="*/ 156326 h 11959"/>
              <a:gd name="T68" fmla="*/ 42779 w 16911"/>
              <a:gd name="T69" fmla="*/ 134453 h 11959"/>
              <a:gd name="T70" fmla="*/ 109565 w 16911"/>
              <a:gd name="T71" fmla="*/ 119851 h 11959"/>
              <a:gd name="T72" fmla="*/ 35469 w 16911"/>
              <a:gd name="T73" fmla="*/ 194875 h 11959"/>
              <a:gd name="T74" fmla="*/ 54271 w 16911"/>
              <a:gd name="T75" fmla="*/ 105250 h 11959"/>
              <a:gd name="T76" fmla="*/ 146059 w 16911"/>
              <a:gd name="T77" fmla="*/ 66701 h 11959"/>
              <a:gd name="T78" fmla="*/ 136672 w 16911"/>
              <a:gd name="T79" fmla="*/ 189677 h 11959"/>
              <a:gd name="T80" fmla="*/ 229541 w 16911"/>
              <a:gd name="T81" fmla="*/ 120902 h 11959"/>
              <a:gd name="T82" fmla="*/ 146059 w 16911"/>
              <a:gd name="T83" fmla="*/ 176126 h 11959"/>
              <a:gd name="T84" fmla="*/ 150240 w 16911"/>
              <a:gd name="T85" fmla="*/ 54201 h 11959"/>
              <a:gd name="T86" fmla="*/ 200330 w 16911"/>
              <a:gd name="T87" fmla="*/ 40651 h 11959"/>
              <a:gd name="T88" fmla="*/ 206587 w 16911"/>
              <a:gd name="T89" fmla="*/ 110477 h 11959"/>
              <a:gd name="T90" fmla="*/ 245186 w 16911"/>
              <a:gd name="T91" fmla="*/ 113601 h 11959"/>
              <a:gd name="T92" fmla="*/ 215974 w 16911"/>
              <a:gd name="T93" fmla="*/ 51077 h 11959"/>
              <a:gd name="T94" fmla="*/ 269192 w 16911"/>
              <a:gd name="T95" fmla="*/ 14601 h 11959"/>
              <a:gd name="T96" fmla="*/ 309895 w 16911"/>
              <a:gd name="T97" fmla="*/ 308448 h 11959"/>
              <a:gd name="T98" fmla="*/ 387092 w 16911"/>
              <a:gd name="T99" fmla="*/ 317823 h 11959"/>
              <a:gd name="T100" fmla="*/ 326563 w 16911"/>
              <a:gd name="T101" fmla="*/ 325124 h 11959"/>
              <a:gd name="T102" fmla="*/ 210769 w 16911"/>
              <a:gd name="T103" fmla="*/ 17726 h 11959"/>
              <a:gd name="T104" fmla="*/ 102255 w 16911"/>
              <a:gd name="T105" fmla="*/ 46901 h 11959"/>
              <a:gd name="T106" fmla="*/ 2076 w 16911"/>
              <a:gd name="T107" fmla="*/ 143827 h 11959"/>
              <a:gd name="T108" fmla="*/ 40703 w 16911"/>
              <a:gd name="T109" fmla="*/ 250099 h 11959"/>
              <a:gd name="T110" fmla="*/ 127286 w 16911"/>
              <a:gd name="T111" fmla="*/ 282399 h 11959"/>
              <a:gd name="T112" fmla="*/ 266063 w 16911"/>
              <a:gd name="T113" fmla="*/ 288648 h 11959"/>
              <a:gd name="T114" fmla="*/ 407969 w 16911"/>
              <a:gd name="T115" fmla="*/ 328248 h 11959"/>
              <a:gd name="T116" fmla="*/ 480985 w 16911"/>
              <a:gd name="T117" fmla="*/ 164650 h 11959"/>
              <a:gd name="T118" fmla="*/ 408993 w 16911"/>
              <a:gd name="T119" fmla="*/ 52128 h 11959"/>
              <a:gd name="T120" fmla="*/ 287965 w 16911"/>
              <a:gd name="T121" fmla="*/ 417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Shape 514"/>
          <p:cNvSpPr>
            <a:spLocks/>
          </p:cNvSpPr>
          <p:nvPr/>
        </p:nvSpPr>
        <p:spPr bwMode="auto">
          <a:xfrm rot="16200000">
            <a:off x="7995444" y="316706"/>
            <a:ext cx="280988" cy="358775"/>
          </a:xfrm>
          <a:custGeom>
            <a:avLst/>
            <a:gdLst>
              <a:gd name="T0" fmla="*/ 112817 w 9868"/>
              <a:gd name="T1" fmla="*/ 57370 h 12620"/>
              <a:gd name="T2" fmla="*/ 113870 w 9868"/>
              <a:gd name="T3" fmla="*/ 19843 h 12620"/>
              <a:gd name="T4" fmla="*/ 45958 w 9868"/>
              <a:gd name="T5" fmla="*/ 32352 h 12620"/>
              <a:gd name="T6" fmla="*/ 34483 w 9868"/>
              <a:gd name="T7" fmla="*/ 34428 h 12620"/>
              <a:gd name="T8" fmla="*/ 143114 w 9868"/>
              <a:gd name="T9" fmla="*/ 79289 h 12620"/>
              <a:gd name="T10" fmla="*/ 26111 w 9868"/>
              <a:gd name="T11" fmla="*/ 105358 h 12620"/>
              <a:gd name="T12" fmla="*/ 16715 w 9868"/>
              <a:gd name="T13" fmla="*/ 79289 h 12620"/>
              <a:gd name="T14" fmla="*/ 142060 w 9868"/>
              <a:gd name="T15" fmla="*/ 115763 h 12620"/>
              <a:gd name="T16" fmla="*/ 145192 w 9868"/>
              <a:gd name="T17" fmla="*/ 162700 h 12620"/>
              <a:gd name="T18" fmla="*/ 115949 w 9868"/>
              <a:gd name="T19" fmla="*/ 184590 h 12620"/>
              <a:gd name="T20" fmla="*/ 79387 w 9868"/>
              <a:gd name="T21" fmla="*/ 179388 h 12620"/>
              <a:gd name="T22" fmla="*/ 69991 w 9868"/>
              <a:gd name="T23" fmla="*/ 179388 h 12620"/>
              <a:gd name="T24" fmla="*/ 58515 w 9868"/>
              <a:gd name="T25" fmla="*/ 181463 h 12620"/>
              <a:gd name="T26" fmla="*/ 63726 w 9868"/>
              <a:gd name="T27" fmla="*/ 170006 h 12620"/>
              <a:gd name="T28" fmla="*/ 32404 w 9868"/>
              <a:gd name="T29" fmla="*/ 176260 h 12620"/>
              <a:gd name="T30" fmla="*/ 17768 w 9868"/>
              <a:gd name="T31" fmla="*/ 166879 h 12620"/>
              <a:gd name="T32" fmla="*/ 57462 w 9868"/>
              <a:gd name="T33" fmla="*/ 163752 h 12620"/>
              <a:gd name="T34" fmla="*/ 24033 w 9868"/>
              <a:gd name="T35" fmla="*/ 158521 h 12620"/>
              <a:gd name="T36" fmla="*/ 43879 w 9868"/>
              <a:gd name="T37" fmla="*/ 153318 h 12620"/>
              <a:gd name="T38" fmla="*/ 52251 w 9868"/>
              <a:gd name="T39" fmla="*/ 139757 h 12620"/>
              <a:gd name="T40" fmla="*/ 24033 w 9868"/>
              <a:gd name="T41" fmla="*/ 144960 h 12620"/>
              <a:gd name="T42" fmla="*/ 54330 w 9868"/>
              <a:gd name="T43" fmla="*/ 133503 h 12620"/>
              <a:gd name="T44" fmla="*/ 55383 w 9868"/>
              <a:gd name="T45" fmla="*/ 118890 h 12620"/>
              <a:gd name="T46" fmla="*/ 28218 w 9868"/>
              <a:gd name="T47" fmla="*/ 127249 h 12620"/>
              <a:gd name="T48" fmla="*/ 139981 w 9868"/>
              <a:gd name="T49" fmla="*/ 113688 h 12620"/>
              <a:gd name="T50" fmla="*/ 22979 w 9868"/>
              <a:gd name="T51" fmla="*/ 52167 h 12620"/>
              <a:gd name="T52" fmla="*/ 5239 w 9868"/>
              <a:gd name="T53" fmla="*/ 74058 h 12620"/>
              <a:gd name="T54" fmla="*/ 1054 w 9868"/>
              <a:gd name="T55" fmla="*/ 110561 h 12620"/>
              <a:gd name="T56" fmla="*/ 5239 w 9868"/>
              <a:gd name="T57" fmla="*/ 174185 h 12620"/>
              <a:gd name="T58" fmla="*/ 31351 w 9868"/>
              <a:gd name="T59" fmla="*/ 195023 h 12620"/>
              <a:gd name="T60" fmla="*/ 74177 w 9868"/>
              <a:gd name="T61" fmla="*/ 224220 h 12620"/>
              <a:gd name="T62" fmla="*/ 91916 w 9868"/>
              <a:gd name="T63" fmla="*/ 344162 h 12620"/>
              <a:gd name="T64" fmla="*/ 134742 w 9868"/>
              <a:gd name="T65" fmla="*/ 357695 h 12620"/>
              <a:gd name="T66" fmla="*/ 158775 w 9868"/>
              <a:gd name="T67" fmla="*/ 329550 h 12620"/>
              <a:gd name="T68" fmla="*/ 160853 w 9868"/>
              <a:gd name="T69" fmla="*/ 254469 h 12620"/>
              <a:gd name="T70" fmla="*/ 178622 w 9868"/>
              <a:gd name="T71" fmla="*/ 222145 h 12620"/>
              <a:gd name="T72" fmla="*/ 188018 w 9868"/>
              <a:gd name="T73" fmla="*/ 240908 h 12620"/>
              <a:gd name="T74" fmla="*/ 193258 w 9868"/>
              <a:gd name="T75" fmla="*/ 285741 h 12620"/>
              <a:gd name="T76" fmla="*/ 258009 w 9868"/>
              <a:gd name="T77" fmla="*/ 293047 h 12620"/>
              <a:gd name="T78" fmla="*/ 278881 w 9868"/>
              <a:gd name="T79" fmla="*/ 277411 h 12620"/>
              <a:gd name="T80" fmla="*/ 220394 w 9868"/>
              <a:gd name="T81" fmla="*/ 279486 h 12620"/>
              <a:gd name="T82" fmla="*/ 201601 w 9868"/>
              <a:gd name="T83" fmla="*/ 261775 h 12620"/>
              <a:gd name="T84" fmla="*/ 200547 w 9868"/>
              <a:gd name="T85" fmla="*/ 223197 h 12620"/>
              <a:gd name="T86" fmla="*/ 176543 w 9868"/>
              <a:gd name="T87" fmla="*/ 207532 h 12620"/>
              <a:gd name="T88" fmla="*/ 150432 w 9868"/>
              <a:gd name="T89" fmla="*/ 235706 h 12620"/>
              <a:gd name="T90" fmla="*/ 144139 w 9868"/>
              <a:gd name="T91" fmla="*/ 323296 h 12620"/>
              <a:gd name="T92" fmla="*/ 132663 w 9868"/>
              <a:gd name="T93" fmla="*/ 342059 h 12620"/>
              <a:gd name="T94" fmla="*/ 102366 w 9868"/>
              <a:gd name="T95" fmla="*/ 333729 h 12620"/>
              <a:gd name="T96" fmla="*/ 86705 w 9868"/>
              <a:gd name="T97" fmla="*/ 212763 h 12620"/>
              <a:gd name="T98" fmla="*/ 131610 w 9868"/>
              <a:gd name="T99" fmla="*/ 195023 h 12620"/>
              <a:gd name="T100" fmla="*/ 157721 w 9868"/>
              <a:gd name="T101" fmla="*/ 167902 h 12620"/>
              <a:gd name="T102" fmla="*/ 158775 w 9868"/>
              <a:gd name="T103" fmla="*/ 87618 h 12620"/>
              <a:gd name="T104" fmla="*/ 147299 w 9868"/>
              <a:gd name="T105" fmla="*/ 63624 h 12620"/>
              <a:gd name="T106" fmla="*/ 130585 w 9868"/>
              <a:gd name="T107" fmla="*/ 15664 h 12620"/>
              <a:gd name="T108" fmla="*/ 115949 w 9868"/>
              <a:gd name="T109" fmla="*/ 6283 h 12620"/>
              <a:gd name="T110" fmla="*/ 99234 w 9868"/>
              <a:gd name="T111" fmla="*/ 37555 h 12620"/>
              <a:gd name="T112" fmla="*/ 57462 w 9868"/>
              <a:gd name="T113" fmla="*/ 14613 h 12620"/>
              <a:gd name="T114" fmla="*/ 42826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0" name="Shape 515"/>
          <p:cNvSpPr>
            <a:spLocks/>
          </p:cNvSpPr>
          <p:nvPr/>
        </p:nvSpPr>
        <p:spPr bwMode="auto">
          <a:xfrm>
            <a:off x="8801100" y="790575"/>
            <a:ext cx="377825" cy="427038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1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400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70 h 15041"/>
              <a:gd name="T18" fmla="*/ 38503 w 13316"/>
              <a:gd name="T19" fmla="*/ 103118 h 15041"/>
              <a:gd name="T20" fmla="*/ 287256 w 13316"/>
              <a:gd name="T21" fmla="*/ 146870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1 h 15041"/>
              <a:gd name="T28" fmla="*/ 100954 w 13316"/>
              <a:gd name="T29" fmla="*/ 218729 h 15041"/>
              <a:gd name="T30" fmla="*/ 74935 w 13316"/>
              <a:gd name="T31" fmla="*/ 206237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8 h 15041"/>
              <a:gd name="T38" fmla="*/ 282064 w 13316"/>
              <a:gd name="T39" fmla="*/ 382236 h 15041"/>
              <a:gd name="T40" fmla="*/ 262287 w 13316"/>
              <a:gd name="T41" fmla="*/ 368693 h 15041"/>
              <a:gd name="T42" fmla="*/ 173818 w 13316"/>
              <a:gd name="T43" fmla="*/ 387432 h 15041"/>
              <a:gd name="T44" fmla="*/ 198787 w 13316"/>
              <a:gd name="T45" fmla="*/ 396829 h 15041"/>
              <a:gd name="T46" fmla="*/ 212321 w 13316"/>
              <a:gd name="T47" fmla="*/ 408271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1 h 15041"/>
              <a:gd name="T56" fmla="*/ 314325 w 13316"/>
              <a:gd name="T57" fmla="*/ 343709 h 15041"/>
              <a:gd name="T58" fmla="*/ 314325 w 13316"/>
              <a:gd name="T59" fmla="*/ 362447 h 15041"/>
              <a:gd name="T60" fmla="*/ 292477 w 13316"/>
              <a:gd name="T61" fmla="*/ 354128 h 15041"/>
              <a:gd name="T62" fmla="*/ 285185 w 13316"/>
              <a:gd name="T63" fmla="*/ 366621 h 15041"/>
              <a:gd name="T64" fmla="*/ 256045 w 13316"/>
              <a:gd name="T65" fmla="*/ 368693 h 15041"/>
              <a:gd name="T66" fmla="*/ 249803 w 13316"/>
              <a:gd name="T67" fmla="*/ 394728 h 15041"/>
              <a:gd name="T68" fmla="*/ 241461 w 13316"/>
              <a:gd name="T69" fmla="*/ 405148 h 15041"/>
              <a:gd name="T70" fmla="*/ 218563 w 13316"/>
              <a:gd name="T71" fmla="*/ 373917 h 15041"/>
              <a:gd name="T72" fmla="*/ 192544 w 13316"/>
              <a:gd name="T73" fmla="*/ 408271 h 15041"/>
              <a:gd name="T74" fmla="*/ 176939 w 13316"/>
              <a:gd name="T75" fmla="*/ 360375 h 15041"/>
              <a:gd name="T76" fmla="*/ 168625 w 13316"/>
              <a:gd name="T77" fmla="*/ 348904 h 15041"/>
              <a:gd name="T78" fmla="*/ 158212 w 13316"/>
              <a:gd name="T79" fmla="*/ 336412 h 15041"/>
              <a:gd name="T80" fmla="*/ 129072 w 13316"/>
              <a:gd name="T81" fmla="*/ 335362 h 15041"/>
              <a:gd name="T82" fmla="*/ 142607 w 13316"/>
              <a:gd name="T83" fmla="*/ 301008 h 15041"/>
              <a:gd name="T84" fmla="*/ 134265 w 13316"/>
              <a:gd name="T85" fmla="*/ 296834 h 15041"/>
              <a:gd name="T86" fmla="*/ 105125 w 13316"/>
              <a:gd name="T87" fmla="*/ 309326 h 15041"/>
              <a:gd name="T88" fmla="*/ 141557 w 13316"/>
              <a:gd name="T89" fmla="*/ 270799 h 15041"/>
              <a:gd name="T90" fmla="*/ 221684 w 13316"/>
              <a:gd name="T91" fmla="*/ 347882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5 h 15041"/>
              <a:gd name="T102" fmla="*/ 281014 w 13316"/>
              <a:gd name="T103" fmla="*/ 306203 h 15041"/>
              <a:gd name="T104" fmla="*/ 226905 w 13316"/>
              <a:gd name="T105" fmla="*/ 335362 h 15041"/>
              <a:gd name="T106" fmla="*/ 132193 w 13316"/>
              <a:gd name="T107" fmla="*/ 221852 h 15041"/>
              <a:gd name="T108" fmla="*/ 81177 w 13316"/>
              <a:gd name="T109" fmla="*/ 163536 h 15041"/>
              <a:gd name="T110" fmla="*/ 21848 w 13316"/>
              <a:gd name="T111" fmla="*/ 193744 h 15041"/>
              <a:gd name="T112" fmla="*/ 141557 w 13316"/>
              <a:gd name="T113" fmla="*/ 381186 h 15041"/>
              <a:gd name="T114" fmla="*/ 167575 w 13316"/>
              <a:gd name="T115" fmla="*/ 408271 h 15041"/>
              <a:gd name="T116" fmla="*/ 251874 w 13316"/>
              <a:gd name="T117" fmla="*/ 416590 h 15041"/>
              <a:gd name="T118" fmla="*/ 373654 w 13316"/>
              <a:gd name="T119" fmla="*/ 327043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1" name="Shape 516"/>
          <p:cNvSpPr>
            <a:spLocks/>
          </p:cNvSpPr>
          <p:nvPr/>
        </p:nvSpPr>
        <p:spPr bwMode="auto">
          <a:xfrm>
            <a:off x="258763" y="4957763"/>
            <a:ext cx="385762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49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8 w 13610"/>
              <a:gd name="T35" fmla="*/ 118943 h 9098"/>
              <a:gd name="T36" fmla="*/ 102945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5 w 13610"/>
              <a:gd name="T43" fmla="*/ 195110 h 9098"/>
              <a:gd name="T44" fmla="*/ 190273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2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4 w 13610"/>
              <a:gd name="T57" fmla="*/ 146076 h 9098"/>
              <a:gd name="T58" fmla="*/ 356624 w 13610"/>
              <a:gd name="T59" fmla="*/ 154410 h 9098"/>
              <a:gd name="T60" fmla="*/ 370144 w 13610"/>
              <a:gd name="T61" fmla="*/ 154410 h 9098"/>
              <a:gd name="T62" fmla="*/ 380547 w 13610"/>
              <a:gd name="T63" fmla="*/ 143972 h 9098"/>
              <a:gd name="T64" fmla="*/ 385734 w 13610"/>
              <a:gd name="T65" fmla="*/ 132510 h 9098"/>
              <a:gd name="T66" fmla="*/ 380547 w 13610"/>
              <a:gd name="T67" fmla="*/ 122071 h 9098"/>
              <a:gd name="T68" fmla="*/ 367027 w 13610"/>
              <a:gd name="T69" fmla="*/ 115814 h 9098"/>
              <a:gd name="T70" fmla="*/ 352486 w 13610"/>
              <a:gd name="T71" fmla="*/ 118943 h 9098"/>
              <a:gd name="T72" fmla="*/ 344153 w 13610"/>
              <a:gd name="T73" fmla="*/ 128329 h 9098"/>
              <a:gd name="T74" fmla="*/ 272414 w 13610"/>
              <a:gd name="T75" fmla="*/ 109557 h 9098"/>
              <a:gd name="T76" fmla="*/ 260992 w 13610"/>
              <a:gd name="T77" fmla="*/ 84500 h 9098"/>
              <a:gd name="T78" fmla="*/ 250589 w 13610"/>
              <a:gd name="T79" fmla="*/ 84500 h 9098"/>
              <a:gd name="T80" fmla="*/ 222500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Shape 517"/>
          <p:cNvSpPr>
            <a:spLocks/>
          </p:cNvSpPr>
          <p:nvPr/>
        </p:nvSpPr>
        <p:spPr bwMode="auto">
          <a:xfrm>
            <a:off x="8699500" y="11509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3" name="Shape 518"/>
          <p:cNvSpPr txBox="1">
            <a:spLocks noGrp="1"/>
          </p:cNvSpPr>
          <p:nvPr>
            <p:ph type="sldNum" idx="10"/>
          </p:nvPr>
        </p:nvSpPr>
        <p:spPr>
          <a:xfrm>
            <a:off x="4297363" y="4852988"/>
            <a:ext cx="549275" cy="290512"/>
          </a:xfrm>
        </p:spPr>
        <p:txBody>
          <a:bodyPr anchor="ctr"/>
          <a:lstStyle>
            <a:lvl1pPr algn="ctr"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4CDE1631-FD87-4126-8F08-81286C03CC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329"/>
          <p:cNvGrpSpPr>
            <a:grpSpLocks/>
          </p:cNvGrpSpPr>
          <p:nvPr/>
        </p:nvGrpSpPr>
        <p:grpSpPr bwMode="auto">
          <a:xfrm>
            <a:off x="7442200" y="-90488"/>
            <a:ext cx="1797050" cy="5329238"/>
            <a:chOff x="6023725" y="842300"/>
            <a:chExt cx="1358150" cy="4030375"/>
          </a:xfrm>
        </p:grpSpPr>
        <p:sp>
          <p:nvSpPr>
            <p:cNvPr id="6" name="Shape 330"/>
            <p:cNvSpPr>
              <a:spLocks/>
            </p:cNvSpPr>
            <p:nvPr/>
          </p:nvSpPr>
          <p:spPr bwMode="auto">
            <a:xfrm>
              <a:off x="6371661" y="842300"/>
              <a:ext cx="397127" cy="492242"/>
            </a:xfrm>
            <a:custGeom>
              <a:avLst/>
              <a:gdLst>
                <a:gd name="T0" fmla="*/ 229275 w 15884"/>
                <a:gd name="T1" fmla="*/ 113725 h 19698"/>
                <a:gd name="T2" fmla="*/ 221025 w 15884"/>
                <a:gd name="T3" fmla="*/ 120125 h 19698"/>
                <a:gd name="T4" fmla="*/ 251300 w 15884"/>
                <a:gd name="T5" fmla="*/ 107300 h 19698"/>
                <a:gd name="T6" fmla="*/ 244875 w 15884"/>
                <a:gd name="T7" fmla="*/ 188900 h 19698"/>
                <a:gd name="T8" fmla="*/ 232950 w 15884"/>
                <a:gd name="T9" fmla="*/ 183400 h 19698"/>
                <a:gd name="T10" fmla="*/ 290725 w 15884"/>
                <a:gd name="T11" fmla="*/ 166900 h 19698"/>
                <a:gd name="T12" fmla="*/ 129325 w 15884"/>
                <a:gd name="T13" fmla="*/ 189825 h 19698"/>
                <a:gd name="T14" fmla="*/ 130250 w 15884"/>
                <a:gd name="T15" fmla="*/ 116475 h 19698"/>
                <a:gd name="T16" fmla="*/ 189850 w 15884"/>
                <a:gd name="T17" fmla="*/ 210925 h 19698"/>
                <a:gd name="T18" fmla="*/ 105475 w 15884"/>
                <a:gd name="T19" fmla="*/ 114625 h 19698"/>
                <a:gd name="T20" fmla="*/ 68800 w 15884"/>
                <a:gd name="T21" fmla="*/ 196250 h 19698"/>
                <a:gd name="T22" fmla="*/ 267800 w 15884"/>
                <a:gd name="T23" fmla="*/ 145800 h 19698"/>
                <a:gd name="T24" fmla="*/ 259550 w 15884"/>
                <a:gd name="T25" fmla="*/ 62350 h 19698"/>
                <a:gd name="T26" fmla="*/ 185275 w 15884"/>
                <a:gd name="T27" fmla="*/ 221925 h 19698"/>
                <a:gd name="T28" fmla="*/ 217350 w 15884"/>
                <a:gd name="T29" fmla="*/ 181575 h 19698"/>
                <a:gd name="T30" fmla="*/ 294400 w 15884"/>
                <a:gd name="T31" fmla="*/ 197175 h 19698"/>
                <a:gd name="T32" fmla="*/ 255875 w 15884"/>
                <a:gd name="T33" fmla="*/ 248525 h 19698"/>
                <a:gd name="T34" fmla="*/ 298975 w 15884"/>
                <a:gd name="T35" fmla="*/ 198075 h 19698"/>
                <a:gd name="T36" fmla="*/ 184350 w 15884"/>
                <a:gd name="T37" fmla="*/ 246675 h 19698"/>
                <a:gd name="T38" fmla="*/ 190775 w 15884"/>
                <a:gd name="T39" fmla="*/ 279700 h 19698"/>
                <a:gd name="T40" fmla="*/ 230200 w 15884"/>
                <a:gd name="T41" fmla="*/ 226500 h 19698"/>
                <a:gd name="T42" fmla="*/ 156825 w 15884"/>
                <a:gd name="T43" fmla="*/ 260450 h 19698"/>
                <a:gd name="T44" fmla="*/ 312725 w 15884"/>
                <a:gd name="T45" fmla="*/ 247600 h 19698"/>
                <a:gd name="T46" fmla="*/ 278800 w 15884"/>
                <a:gd name="T47" fmla="*/ 298025 h 19698"/>
                <a:gd name="T48" fmla="*/ 149500 w 15884"/>
                <a:gd name="T49" fmla="*/ 250350 h 19698"/>
                <a:gd name="T50" fmla="*/ 121075 w 15884"/>
                <a:gd name="T51" fmla="*/ 305375 h 19698"/>
                <a:gd name="T52" fmla="*/ 166925 w 15884"/>
                <a:gd name="T53" fmla="*/ 254025 h 19698"/>
                <a:gd name="T54" fmla="*/ 246700 w 15884"/>
                <a:gd name="T55" fmla="*/ 272350 h 19698"/>
                <a:gd name="T56" fmla="*/ 236625 w 15884"/>
                <a:gd name="T57" fmla="*/ 316375 h 19698"/>
                <a:gd name="T58" fmla="*/ 340250 w 15884"/>
                <a:gd name="T59" fmla="*/ 324625 h 19698"/>
                <a:gd name="T60" fmla="*/ 140325 w 15884"/>
                <a:gd name="T61" fmla="*/ 328300 h 19698"/>
                <a:gd name="T62" fmla="*/ 286150 w 15884"/>
                <a:gd name="T63" fmla="*/ 316375 h 19698"/>
                <a:gd name="T64" fmla="*/ 352175 w 15884"/>
                <a:gd name="T65" fmla="*/ 327375 h 19698"/>
                <a:gd name="T66" fmla="*/ 130250 w 15884"/>
                <a:gd name="T67" fmla="*/ 321875 h 19698"/>
                <a:gd name="T68" fmla="*/ 184350 w 15884"/>
                <a:gd name="T69" fmla="*/ 299875 h 19698"/>
                <a:gd name="T70" fmla="*/ 265975 w 15884"/>
                <a:gd name="T71" fmla="*/ 320975 h 19698"/>
                <a:gd name="T72" fmla="*/ 227450 w 15884"/>
                <a:gd name="T73" fmla="*/ 373225 h 19698"/>
                <a:gd name="T74" fmla="*/ 202675 w 15884"/>
                <a:gd name="T75" fmla="*/ 362225 h 19698"/>
                <a:gd name="T76" fmla="*/ 163250 w 15884"/>
                <a:gd name="T77" fmla="*/ 375075 h 19698"/>
                <a:gd name="T78" fmla="*/ 199925 w 15884"/>
                <a:gd name="T79" fmla="*/ 347550 h 19698"/>
                <a:gd name="T80" fmla="*/ 156825 w 15884"/>
                <a:gd name="T81" fmla="*/ 402575 h 19698"/>
                <a:gd name="T82" fmla="*/ 212775 w 15884"/>
                <a:gd name="T83" fmla="*/ 367725 h 19698"/>
                <a:gd name="T84" fmla="*/ 367750 w 15884"/>
                <a:gd name="T85" fmla="*/ 393400 h 19698"/>
                <a:gd name="T86" fmla="*/ 321900 w 15884"/>
                <a:gd name="T87" fmla="*/ 421825 h 19698"/>
                <a:gd name="T88" fmla="*/ 300800 w 15884"/>
                <a:gd name="T89" fmla="*/ 434675 h 19698"/>
                <a:gd name="T90" fmla="*/ 277875 w 15884"/>
                <a:gd name="T91" fmla="*/ 442925 h 19698"/>
                <a:gd name="T92" fmla="*/ 253125 w 15884"/>
                <a:gd name="T93" fmla="*/ 445675 h 19698"/>
                <a:gd name="T94" fmla="*/ 371425 w 15884"/>
                <a:gd name="T95" fmla="*/ 305375 h 19698"/>
                <a:gd name="T96" fmla="*/ 326500 w 15884"/>
                <a:gd name="T97" fmla="*/ 403500 h 19698"/>
                <a:gd name="T98" fmla="*/ 135750 w 15884"/>
                <a:gd name="T99" fmla="*/ 461275 h 19698"/>
                <a:gd name="T100" fmla="*/ 14700 w 15884"/>
                <a:gd name="T101" fmla="*/ 151300 h 19698"/>
                <a:gd name="T102" fmla="*/ 50450 w 15884"/>
                <a:gd name="T103" fmla="*/ 82525 h 19698"/>
                <a:gd name="T104" fmla="*/ 250375 w 15884"/>
                <a:gd name="T105" fmla="*/ 458525 h 19698"/>
                <a:gd name="T106" fmla="*/ 215525 w 15884"/>
                <a:gd name="T107" fmla="*/ 462175 h 19698"/>
                <a:gd name="T108" fmla="*/ 206350 w 15884"/>
                <a:gd name="T109" fmla="*/ 460350 h 19698"/>
                <a:gd name="T110" fmla="*/ 194425 w 15884"/>
                <a:gd name="T111" fmla="*/ 478700 h 19698"/>
                <a:gd name="T112" fmla="*/ 162325 w 15884"/>
                <a:gd name="T113" fmla="*/ 481450 h 19698"/>
                <a:gd name="T114" fmla="*/ 207275 w 15884"/>
                <a:gd name="T115" fmla="*/ 10075 h 19698"/>
                <a:gd name="T116" fmla="*/ 950 w 15884"/>
                <a:gd name="T117" fmla="*/ 122875 h 19698"/>
                <a:gd name="T118" fmla="*/ 110975 w 15884"/>
                <a:gd name="T119" fmla="*/ 445675 h 19698"/>
                <a:gd name="T120" fmla="*/ 187100 w 15884"/>
                <a:gd name="T121" fmla="*/ 490625 h 19698"/>
                <a:gd name="T122" fmla="*/ 388850 w 15884"/>
                <a:gd name="T123" fmla="*/ 394325 h 19698"/>
                <a:gd name="T124" fmla="*/ 294400 w 15884"/>
                <a:gd name="T125" fmla="*/ 57775 h 196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84"/>
                <a:gd name="T190" fmla="*/ 0 h 19698"/>
                <a:gd name="T191" fmla="*/ 15884 w 15884"/>
                <a:gd name="T192" fmla="*/ 19698 h 196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lnTo>
                    <a:pt x="935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lnTo>
                    <a:pt x="11262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lnTo>
                    <a:pt x="11115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lnTo>
                    <a:pt x="8694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lnTo>
                    <a:pt x="11776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lnTo>
                    <a:pt x="8951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lnTo>
                    <a:pt x="6273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lnTo>
                    <a:pt x="9868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lnTo>
                    <a:pt x="1313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lnTo>
                    <a:pt x="13060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lnTo>
                    <a:pt x="1027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Shape 331"/>
            <p:cNvSpPr>
              <a:spLocks/>
            </p:cNvSpPr>
            <p:nvPr/>
          </p:nvSpPr>
          <p:spPr bwMode="auto">
            <a:xfrm>
              <a:off x="6990747" y="2878498"/>
              <a:ext cx="391128" cy="445418"/>
            </a:xfrm>
            <a:custGeom>
              <a:avLst/>
              <a:gdLst>
                <a:gd name="T0" fmla="*/ 243025 w 15627"/>
                <a:gd name="T1" fmla="*/ 57775 h 17792"/>
                <a:gd name="T2" fmla="*/ 255875 w 15627"/>
                <a:gd name="T3" fmla="*/ 49525 h 17792"/>
                <a:gd name="T4" fmla="*/ 88050 w 15627"/>
                <a:gd name="T5" fmla="*/ 26600 h 17792"/>
                <a:gd name="T6" fmla="*/ 114650 w 15627"/>
                <a:gd name="T7" fmla="*/ 71550 h 17792"/>
                <a:gd name="T8" fmla="*/ 130225 w 15627"/>
                <a:gd name="T9" fmla="*/ 67875 h 17792"/>
                <a:gd name="T10" fmla="*/ 110050 w 15627"/>
                <a:gd name="T11" fmla="*/ 40375 h 17792"/>
                <a:gd name="T12" fmla="*/ 374175 w 15627"/>
                <a:gd name="T13" fmla="*/ 106400 h 17792"/>
                <a:gd name="T14" fmla="*/ 348500 w 15627"/>
                <a:gd name="T15" fmla="*/ 121050 h 17792"/>
                <a:gd name="T16" fmla="*/ 366825 w 15627"/>
                <a:gd name="T17" fmla="*/ 125650 h 17792"/>
                <a:gd name="T18" fmla="*/ 390675 w 15627"/>
                <a:gd name="T19" fmla="*/ 111900 h 17792"/>
                <a:gd name="T20" fmla="*/ 55950 w 15627"/>
                <a:gd name="T21" fmla="*/ 186175 h 17792"/>
                <a:gd name="T22" fmla="*/ 25 w 15627"/>
                <a:gd name="T23" fmla="*/ 214600 h 17792"/>
                <a:gd name="T24" fmla="*/ 61450 w 15627"/>
                <a:gd name="T25" fmla="*/ 196250 h 17792"/>
                <a:gd name="T26" fmla="*/ 165075 w 15627"/>
                <a:gd name="T27" fmla="*/ 199000 h 17792"/>
                <a:gd name="T28" fmla="*/ 194425 w 15627"/>
                <a:gd name="T29" fmla="*/ 219175 h 17792"/>
                <a:gd name="T30" fmla="*/ 223775 w 15627"/>
                <a:gd name="T31" fmla="*/ 224675 h 17792"/>
                <a:gd name="T32" fmla="*/ 235700 w 15627"/>
                <a:gd name="T33" fmla="*/ 207275 h 17792"/>
                <a:gd name="T34" fmla="*/ 206350 w 15627"/>
                <a:gd name="T35" fmla="*/ 206350 h 17792"/>
                <a:gd name="T36" fmla="*/ 177925 w 15627"/>
                <a:gd name="T37" fmla="*/ 204500 h 17792"/>
                <a:gd name="T38" fmla="*/ 318225 w 15627"/>
                <a:gd name="T39" fmla="*/ 280625 h 17792"/>
                <a:gd name="T40" fmla="*/ 352150 w 15627"/>
                <a:gd name="T41" fmla="*/ 313650 h 17792"/>
                <a:gd name="T42" fmla="*/ 339325 w 15627"/>
                <a:gd name="T43" fmla="*/ 289800 h 17792"/>
                <a:gd name="T44" fmla="*/ 238450 w 15627"/>
                <a:gd name="T45" fmla="*/ 85300 h 17792"/>
                <a:gd name="T46" fmla="*/ 299900 w 15627"/>
                <a:gd name="T47" fmla="*/ 132975 h 17792"/>
                <a:gd name="T48" fmla="*/ 309975 w 15627"/>
                <a:gd name="T49" fmla="*/ 203600 h 17792"/>
                <a:gd name="T50" fmla="*/ 239375 w 15627"/>
                <a:gd name="T51" fmla="*/ 300800 h 17792"/>
                <a:gd name="T52" fmla="*/ 214600 w 15627"/>
                <a:gd name="T53" fmla="*/ 291625 h 17792"/>
                <a:gd name="T54" fmla="*/ 227450 w 15627"/>
                <a:gd name="T55" fmla="*/ 234775 h 17792"/>
                <a:gd name="T56" fmla="*/ 162325 w 15627"/>
                <a:gd name="T57" fmla="*/ 334725 h 17792"/>
                <a:gd name="T58" fmla="*/ 163250 w 15627"/>
                <a:gd name="T59" fmla="*/ 217350 h 17792"/>
                <a:gd name="T60" fmla="*/ 150400 w 15627"/>
                <a:gd name="T61" fmla="*/ 330150 h 17792"/>
                <a:gd name="T62" fmla="*/ 115575 w 15627"/>
                <a:gd name="T63" fmla="*/ 301725 h 17792"/>
                <a:gd name="T64" fmla="*/ 104550 w 15627"/>
                <a:gd name="T65" fmla="*/ 170575 h 17792"/>
                <a:gd name="T66" fmla="*/ 144900 w 15627"/>
                <a:gd name="T67" fmla="*/ 99975 h 17792"/>
                <a:gd name="T68" fmla="*/ 115575 w 15627"/>
                <a:gd name="T69" fmla="*/ 338400 h 17792"/>
                <a:gd name="T70" fmla="*/ 218275 w 15627"/>
                <a:gd name="T71" fmla="*/ 365900 h 17792"/>
                <a:gd name="T72" fmla="*/ 200850 w 15627"/>
                <a:gd name="T73" fmla="*/ 376000 h 17792"/>
                <a:gd name="T74" fmla="*/ 90800 w 15627"/>
                <a:gd name="T75" fmla="*/ 345725 h 17792"/>
                <a:gd name="T76" fmla="*/ 111900 w 15627"/>
                <a:gd name="T77" fmla="*/ 401675 h 17792"/>
                <a:gd name="T78" fmla="*/ 121975 w 15627"/>
                <a:gd name="T79" fmla="*/ 403500 h 17792"/>
                <a:gd name="T80" fmla="*/ 185250 w 15627"/>
                <a:gd name="T81" fmla="*/ 383325 h 17792"/>
                <a:gd name="T82" fmla="*/ 221025 w 15627"/>
                <a:gd name="T83" fmla="*/ 405350 h 17792"/>
                <a:gd name="T84" fmla="*/ 86225 w 15627"/>
                <a:gd name="T85" fmla="*/ 376000 h 17792"/>
                <a:gd name="T86" fmla="*/ 103650 w 15627"/>
                <a:gd name="T87" fmla="*/ 361325 h 17792"/>
                <a:gd name="T88" fmla="*/ 137575 w 15627"/>
                <a:gd name="T89" fmla="*/ 401675 h 17792"/>
                <a:gd name="T90" fmla="*/ 140325 w 15627"/>
                <a:gd name="T91" fmla="*/ 413600 h 17792"/>
                <a:gd name="T92" fmla="*/ 145825 w 15627"/>
                <a:gd name="T93" fmla="*/ 422775 h 17792"/>
                <a:gd name="T94" fmla="*/ 161425 w 15627"/>
                <a:gd name="T95" fmla="*/ 431025 h 17792"/>
                <a:gd name="T96" fmla="*/ 168750 w 15627"/>
                <a:gd name="T97" fmla="*/ 72450 h 17792"/>
                <a:gd name="T98" fmla="*/ 104550 w 15627"/>
                <a:gd name="T99" fmla="*/ 127475 h 17792"/>
                <a:gd name="T100" fmla="*/ 99050 w 15627"/>
                <a:gd name="T101" fmla="*/ 232950 h 17792"/>
                <a:gd name="T102" fmla="*/ 86225 w 15627"/>
                <a:gd name="T103" fmla="*/ 331975 h 17792"/>
                <a:gd name="T104" fmla="*/ 79800 w 15627"/>
                <a:gd name="T105" fmla="*/ 363150 h 17792"/>
                <a:gd name="T106" fmla="*/ 87125 w 15627"/>
                <a:gd name="T107" fmla="*/ 389750 h 17792"/>
                <a:gd name="T108" fmla="*/ 101800 w 15627"/>
                <a:gd name="T109" fmla="*/ 416350 h 17792"/>
                <a:gd name="T110" fmla="*/ 132075 w 15627"/>
                <a:gd name="T111" fmla="*/ 434700 h 17792"/>
                <a:gd name="T112" fmla="*/ 178850 w 15627"/>
                <a:gd name="T113" fmla="*/ 440200 h 17792"/>
                <a:gd name="T114" fmla="*/ 222850 w 15627"/>
                <a:gd name="T115" fmla="*/ 419100 h 17792"/>
                <a:gd name="T116" fmla="*/ 233850 w 15627"/>
                <a:gd name="T117" fmla="*/ 381500 h 17792"/>
                <a:gd name="T118" fmla="*/ 231100 w 15627"/>
                <a:gd name="T119" fmla="*/ 351250 h 17792"/>
                <a:gd name="T120" fmla="*/ 294375 w 15627"/>
                <a:gd name="T121" fmla="*/ 257700 h 17792"/>
                <a:gd name="T122" fmla="*/ 325575 w 15627"/>
                <a:gd name="T123" fmla="*/ 186175 h 17792"/>
                <a:gd name="T124" fmla="*/ 284300 w 15627"/>
                <a:gd name="T125" fmla="*/ 95375 h 177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627"/>
                <a:gd name="T190" fmla="*/ 0 h 17792"/>
                <a:gd name="T191" fmla="*/ 15627 w 15627"/>
                <a:gd name="T192" fmla="*/ 17792 h 1779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lnTo>
                    <a:pt x="10528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lnTo>
                    <a:pt x="3559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lnTo>
                    <a:pt x="6677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lnTo>
                    <a:pt x="12876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lnTo>
                    <a:pt x="3962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Shape 332"/>
            <p:cNvSpPr>
              <a:spLocks/>
            </p:cNvSpPr>
            <p:nvPr/>
          </p:nvSpPr>
          <p:spPr bwMode="auto">
            <a:xfrm>
              <a:off x="6244484" y="2548336"/>
              <a:ext cx="185966" cy="404599"/>
            </a:xfrm>
            <a:custGeom>
              <a:avLst/>
              <a:gdLst>
                <a:gd name="T0" fmla="*/ 77975 w 7411"/>
                <a:gd name="T1" fmla="*/ 132075 h 16178"/>
                <a:gd name="T2" fmla="*/ 86225 w 7411"/>
                <a:gd name="T3" fmla="*/ 146750 h 16178"/>
                <a:gd name="T4" fmla="*/ 88050 w 7411"/>
                <a:gd name="T5" fmla="*/ 20200 h 16178"/>
                <a:gd name="T6" fmla="*/ 40375 w 7411"/>
                <a:gd name="T7" fmla="*/ 3675 h 16178"/>
                <a:gd name="T8" fmla="*/ 44950 w 7411"/>
                <a:gd name="T9" fmla="*/ 159575 h 16178"/>
                <a:gd name="T10" fmla="*/ 54125 w 7411"/>
                <a:gd name="T11" fmla="*/ 149500 h 16178"/>
                <a:gd name="T12" fmla="*/ 44025 w 7411"/>
                <a:gd name="T13" fmla="*/ 925 h 16178"/>
                <a:gd name="T14" fmla="*/ 118325 w 7411"/>
                <a:gd name="T15" fmla="*/ 47700 h 16178"/>
                <a:gd name="T16" fmla="*/ 122900 w 7411"/>
                <a:gd name="T17" fmla="*/ 168750 h 16178"/>
                <a:gd name="T18" fmla="*/ 129325 w 7411"/>
                <a:gd name="T19" fmla="*/ 47700 h 16178"/>
                <a:gd name="T20" fmla="*/ 156825 w 7411"/>
                <a:gd name="T21" fmla="*/ 67875 h 16178"/>
                <a:gd name="T22" fmla="*/ 153175 w 7411"/>
                <a:gd name="T23" fmla="*/ 199000 h 16178"/>
                <a:gd name="T24" fmla="*/ 163250 w 7411"/>
                <a:gd name="T25" fmla="*/ 132075 h 16178"/>
                <a:gd name="T26" fmla="*/ 81625 w 7411"/>
                <a:gd name="T27" fmla="*/ 197175 h 16178"/>
                <a:gd name="T28" fmla="*/ 68800 w 7411"/>
                <a:gd name="T29" fmla="*/ 203600 h 16178"/>
                <a:gd name="T30" fmla="*/ 101800 w 7411"/>
                <a:gd name="T31" fmla="*/ 239350 h 16178"/>
                <a:gd name="T32" fmla="*/ 111900 w 7411"/>
                <a:gd name="T33" fmla="*/ 248525 h 16178"/>
                <a:gd name="T34" fmla="*/ 135750 w 7411"/>
                <a:gd name="T35" fmla="*/ 259525 h 16178"/>
                <a:gd name="T36" fmla="*/ 148575 w 7411"/>
                <a:gd name="T37" fmla="*/ 267775 h 16178"/>
                <a:gd name="T38" fmla="*/ 120150 w 7411"/>
                <a:gd name="T39" fmla="*/ 237525 h 16178"/>
                <a:gd name="T40" fmla="*/ 157750 w 7411"/>
                <a:gd name="T41" fmla="*/ 236600 h 16178"/>
                <a:gd name="T42" fmla="*/ 173350 w 7411"/>
                <a:gd name="T43" fmla="*/ 284300 h 16178"/>
                <a:gd name="T44" fmla="*/ 157750 w 7411"/>
                <a:gd name="T45" fmla="*/ 348475 h 16178"/>
                <a:gd name="T46" fmla="*/ 116475 w 7411"/>
                <a:gd name="T47" fmla="*/ 379675 h 16178"/>
                <a:gd name="T48" fmla="*/ 121075 w 7411"/>
                <a:gd name="T49" fmla="*/ 353075 h 16178"/>
                <a:gd name="T50" fmla="*/ 110975 w 7411"/>
                <a:gd name="T51" fmla="*/ 369575 h 16178"/>
                <a:gd name="T52" fmla="*/ 95400 w 7411"/>
                <a:gd name="T53" fmla="*/ 383325 h 16178"/>
                <a:gd name="T54" fmla="*/ 97225 w 7411"/>
                <a:gd name="T55" fmla="*/ 361325 h 16178"/>
                <a:gd name="T56" fmla="*/ 63300 w 7411"/>
                <a:gd name="T57" fmla="*/ 390675 h 16178"/>
                <a:gd name="T58" fmla="*/ 85300 w 7411"/>
                <a:gd name="T59" fmla="*/ 362250 h 16178"/>
                <a:gd name="T60" fmla="*/ 76125 w 7411"/>
                <a:gd name="T61" fmla="*/ 355825 h 16178"/>
                <a:gd name="T62" fmla="*/ 40375 w 7411"/>
                <a:gd name="T63" fmla="*/ 379675 h 16178"/>
                <a:gd name="T64" fmla="*/ 69725 w 7411"/>
                <a:gd name="T65" fmla="*/ 342075 h 16178"/>
                <a:gd name="T66" fmla="*/ 37625 w 7411"/>
                <a:gd name="T67" fmla="*/ 370500 h 16178"/>
                <a:gd name="T68" fmla="*/ 57800 w 7411"/>
                <a:gd name="T69" fmla="*/ 326475 h 16178"/>
                <a:gd name="T70" fmla="*/ 24775 w 7411"/>
                <a:gd name="T71" fmla="*/ 359500 h 16178"/>
                <a:gd name="T72" fmla="*/ 47700 w 7411"/>
                <a:gd name="T73" fmla="*/ 307225 h 16178"/>
                <a:gd name="T74" fmla="*/ 26625 w 7411"/>
                <a:gd name="T75" fmla="*/ 318225 h 16178"/>
                <a:gd name="T76" fmla="*/ 33025 w 7411"/>
                <a:gd name="T77" fmla="*/ 301725 h 16178"/>
                <a:gd name="T78" fmla="*/ 33950 w 7411"/>
                <a:gd name="T79" fmla="*/ 288875 h 16178"/>
                <a:gd name="T80" fmla="*/ 18350 w 7411"/>
                <a:gd name="T81" fmla="*/ 292550 h 16178"/>
                <a:gd name="T82" fmla="*/ 37625 w 7411"/>
                <a:gd name="T83" fmla="*/ 273300 h 16178"/>
                <a:gd name="T84" fmla="*/ 26625 w 7411"/>
                <a:gd name="T85" fmla="*/ 270550 h 16178"/>
                <a:gd name="T86" fmla="*/ 27525 w 7411"/>
                <a:gd name="T87" fmla="*/ 264125 h 16178"/>
                <a:gd name="T88" fmla="*/ 67875 w 7411"/>
                <a:gd name="T89" fmla="*/ 254025 h 16178"/>
                <a:gd name="T90" fmla="*/ 92650 w 7411"/>
                <a:gd name="T91" fmla="*/ 219175 h 16178"/>
                <a:gd name="T92" fmla="*/ 75225 w 7411"/>
                <a:gd name="T93" fmla="*/ 188925 h 16178"/>
                <a:gd name="T94" fmla="*/ 50450 w 7411"/>
                <a:gd name="T95" fmla="*/ 206350 h 16178"/>
                <a:gd name="T96" fmla="*/ 40375 w 7411"/>
                <a:gd name="T97" fmla="*/ 209100 h 16178"/>
                <a:gd name="T98" fmla="*/ 57800 w 7411"/>
                <a:gd name="T99" fmla="*/ 245775 h 16178"/>
                <a:gd name="T100" fmla="*/ 14700 w 7411"/>
                <a:gd name="T101" fmla="*/ 259525 h 16178"/>
                <a:gd name="T102" fmla="*/ 25 w 7411"/>
                <a:gd name="T103" fmla="*/ 313650 h 16178"/>
                <a:gd name="T104" fmla="*/ 27525 w 7411"/>
                <a:gd name="T105" fmla="*/ 383325 h 16178"/>
                <a:gd name="T106" fmla="*/ 87150 w 7411"/>
                <a:gd name="T107" fmla="*/ 403500 h 16178"/>
                <a:gd name="T108" fmla="*/ 143075 w 7411"/>
                <a:gd name="T109" fmla="*/ 375075 h 16178"/>
                <a:gd name="T110" fmla="*/ 180675 w 7411"/>
                <a:gd name="T111" fmla="*/ 323725 h 16178"/>
                <a:gd name="T112" fmla="*/ 181600 w 7411"/>
                <a:gd name="T113" fmla="*/ 260450 h 16178"/>
                <a:gd name="T114" fmla="*/ 149500 w 7411"/>
                <a:gd name="T115" fmla="*/ 214600 h 16178"/>
                <a:gd name="T116" fmla="*/ 98150 w 7411"/>
                <a:gd name="T117" fmla="*/ 207275 h 16178"/>
                <a:gd name="T118" fmla="*/ 87150 w 7411"/>
                <a:gd name="T119" fmla="*/ 219175 h 16178"/>
                <a:gd name="T120" fmla="*/ 55050 w 7411"/>
                <a:gd name="T121" fmla="*/ 221925 h 16178"/>
                <a:gd name="T122" fmla="*/ 81625 w 7411"/>
                <a:gd name="T123" fmla="*/ 211850 h 16178"/>
                <a:gd name="T124" fmla="*/ 91725 w 7411"/>
                <a:gd name="T125" fmla="*/ 187100 h 161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411"/>
                <a:gd name="T190" fmla="*/ 0 h 16178"/>
                <a:gd name="T191" fmla="*/ 7411 w 7411"/>
                <a:gd name="T192" fmla="*/ 16178 h 161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lnTo>
                    <a:pt x="3339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lnTo>
                    <a:pt x="6273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lnTo>
                    <a:pt x="4879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lnTo>
                    <a:pt x="3265" y="7484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Shape 333"/>
            <p:cNvSpPr>
              <a:spLocks/>
            </p:cNvSpPr>
            <p:nvPr/>
          </p:nvSpPr>
          <p:spPr bwMode="auto">
            <a:xfrm>
              <a:off x="6822778" y="1978057"/>
              <a:ext cx="365933" cy="447819"/>
            </a:xfrm>
            <a:custGeom>
              <a:avLst/>
              <a:gdLst>
                <a:gd name="T0" fmla="*/ 172425 w 14601"/>
                <a:gd name="T1" fmla="*/ 86200 h 17901"/>
                <a:gd name="T2" fmla="*/ 155925 w 14601"/>
                <a:gd name="T3" fmla="*/ 126550 h 17901"/>
                <a:gd name="T4" fmla="*/ 144000 w 14601"/>
                <a:gd name="T5" fmla="*/ 91700 h 17901"/>
                <a:gd name="T6" fmla="*/ 189850 w 14601"/>
                <a:gd name="T7" fmla="*/ 108225 h 17901"/>
                <a:gd name="T8" fmla="*/ 90800 w 14601"/>
                <a:gd name="T9" fmla="*/ 99975 h 17901"/>
                <a:gd name="T10" fmla="*/ 87150 w 14601"/>
                <a:gd name="T11" fmla="*/ 132975 h 17901"/>
                <a:gd name="T12" fmla="*/ 39450 w 14601"/>
                <a:gd name="T13" fmla="*/ 143075 h 17901"/>
                <a:gd name="T14" fmla="*/ 287050 w 14601"/>
                <a:gd name="T15" fmla="*/ 198100 h 17901"/>
                <a:gd name="T16" fmla="*/ 276050 w 14601"/>
                <a:gd name="T17" fmla="*/ 216425 h 17901"/>
                <a:gd name="T18" fmla="*/ 247625 w 14601"/>
                <a:gd name="T19" fmla="*/ 122900 h 17901"/>
                <a:gd name="T20" fmla="*/ 258625 w 14601"/>
                <a:gd name="T21" fmla="*/ 149475 h 17901"/>
                <a:gd name="T22" fmla="*/ 267800 w 14601"/>
                <a:gd name="T23" fmla="*/ 166000 h 17901"/>
                <a:gd name="T24" fmla="*/ 250375 w 14601"/>
                <a:gd name="T25" fmla="*/ 189825 h 17901"/>
                <a:gd name="T26" fmla="*/ 229275 w 14601"/>
                <a:gd name="T27" fmla="*/ 198100 h 17901"/>
                <a:gd name="T28" fmla="*/ 212775 w 14601"/>
                <a:gd name="T29" fmla="*/ 197175 h 17901"/>
                <a:gd name="T30" fmla="*/ 169675 w 14601"/>
                <a:gd name="T31" fmla="*/ 183425 h 17901"/>
                <a:gd name="T32" fmla="*/ 166000 w 14601"/>
                <a:gd name="T33" fmla="*/ 166900 h 17901"/>
                <a:gd name="T34" fmla="*/ 274225 w 14601"/>
                <a:gd name="T35" fmla="*/ 240275 h 17901"/>
                <a:gd name="T36" fmla="*/ 49550 w 14601"/>
                <a:gd name="T37" fmla="*/ 214600 h 17901"/>
                <a:gd name="T38" fmla="*/ 13775 w 14601"/>
                <a:gd name="T39" fmla="*/ 210000 h 17901"/>
                <a:gd name="T40" fmla="*/ 178850 w 14601"/>
                <a:gd name="T41" fmla="*/ 240275 h 17901"/>
                <a:gd name="T42" fmla="*/ 157750 w 14601"/>
                <a:gd name="T43" fmla="*/ 246700 h 17901"/>
                <a:gd name="T44" fmla="*/ 146750 w 14601"/>
                <a:gd name="T45" fmla="*/ 216425 h 17901"/>
                <a:gd name="T46" fmla="*/ 213700 w 14601"/>
                <a:gd name="T47" fmla="*/ 270525 h 17901"/>
                <a:gd name="T48" fmla="*/ 227450 w 14601"/>
                <a:gd name="T49" fmla="*/ 296200 h 17901"/>
                <a:gd name="T50" fmla="*/ 232025 w 14601"/>
                <a:gd name="T51" fmla="*/ 95375 h 17901"/>
                <a:gd name="T52" fmla="*/ 213700 w 14601"/>
                <a:gd name="T53" fmla="*/ 113725 h 17901"/>
                <a:gd name="T54" fmla="*/ 170600 w 14601"/>
                <a:gd name="T55" fmla="*/ 175150 h 17901"/>
                <a:gd name="T56" fmla="*/ 159600 w 14601"/>
                <a:gd name="T57" fmla="*/ 204500 h 17901"/>
                <a:gd name="T58" fmla="*/ 207275 w 14601"/>
                <a:gd name="T59" fmla="*/ 218275 h 17901"/>
                <a:gd name="T60" fmla="*/ 224700 w 14601"/>
                <a:gd name="T61" fmla="*/ 247600 h 17901"/>
                <a:gd name="T62" fmla="*/ 121075 w 14601"/>
                <a:gd name="T63" fmla="*/ 215500 h 17901"/>
                <a:gd name="T64" fmla="*/ 152250 w 14601"/>
                <a:gd name="T65" fmla="*/ 260450 h 17901"/>
                <a:gd name="T66" fmla="*/ 176100 w 14601"/>
                <a:gd name="T67" fmla="*/ 320050 h 17901"/>
                <a:gd name="T68" fmla="*/ 131150 w 14601"/>
                <a:gd name="T69" fmla="*/ 292550 h 17901"/>
                <a:gd name="T70" fmla="*/ 107325 w 14601"/>
                <a:gd name="T71" fmla="*/ 300800 h 17901"/>
                <a:gd name="T72" fmla="*/ 95400 w 14601"/>
                <a:gd name="T73" fmla="*/ 289800 h 17901"/>
                <a:gd name="T74" fmla="*/ 67875 w 14601"/>
                <a:gd name="T75" fmla="*/ 298950 h 17901"/>
                <a:gd name="T76" fmla="*/ 69725 w 14601"/>
                <a:gd name="T77" fmla="*/ 232025 h 17901"/>
                <a:gd name="T78" fmla="*/ 20200 w 14601"/>
                <a:gd name="T79" fmla="*/ 150400 h 17901"/>
                <a:gd name="T80" fmla="*/ 61475 w 14601"/>
                <a:gd name="T81" fmla="*/ 180675 h 17901"/>
                <a:gd name="T82" fmla="*/ 140325 w 14601"/>
                <a:gd name="T83" fmla="*/ 136650 h 17901"/>
                <a:gd name="T84" fmla="*/ 85300 w 14601"/>
                <a:gd name="T85" fmla="*/ 80700 h 17901"/>
                <a:gd name="T86" fmla="*/ 130250 w 14601"/>
                <a:gd name="T87" fmla="*/ 404425 h 17901"/>
                <a:gd name="T88" fmla="*/ 117400 w 14601"/>
                <a:gd name="T89" fmla="*/ 416350 h 17901"/>
                <a:gd name="T90" fmla="*/ 226525 w 14601"/>
                <a:gd name="T91" fmla="*/ 7350 h 17901"/>
                <a:gd name="T92" fmla="*/ 115575 w 14601"/>
                <a:gd name="T93" fmla="*/ 60525 h 17901"/>
                <a:gd name="T94" fmla="*/ 950 w 14601"/>
                <a:gd name="T95" fmla="*/ 213675 h 17901"/>
                <a:gd name="T96" fmla="*/ 162350 w 14601"/>
                <a:gd name="T97" fmla="*/ 335650 h 17901"/>
                <a:gd name="T98" fmla="*/ 306325 w 14601"/>
                <a:gd name="T99" fmla="*/ 177000 h 17901"/>
                <a:gd name="T100" fmla="*/ 220100 w 14601"/>
                <a:gd name="T101" fmla="*/ 61450 h 17901"/>
                <a:gd name="T102" fmla="*/ 333825 w 14601"/>
                <a:gd name="T103" fmla="*/ 110975 h 17901"/>
                <a:gd name="T104" fmla="*/ 289800 w 14601"/>
                <a:gd name="T105" fmla="*/ 342075 h 17901"/>
                <a:gd name="T106" fmla="*/ 91725 w 14601"/>
                <a:gd name="T107" fmla="*/ 360400 h 17901"/>
                <a:gd name="T108" fmla="*/ 70625 w 14601"/>
                <a:gd name="T109" fmla="*/ 370500 h 17901"/>
                <a:gd name="T110" fmla="*/ 68800 w 14601"/>
                <a:gd name="T111" fmla="*/ 429175 h 17901"/>
                <a:gd name="T112" fmla="*/ 215525 w 14601"/>
                <a:gd name="T113" fmla="*/ 439275 h 17901"/>
                <a:gd name="T114" fmla="*/ 166000 w 14601"/>
                <a:gd name="T115" fmla="*/ 396175 h 17901"/>
                <a:gd name="T116" fmla="*/ 357675 w 14601"/>
                <a:gd name="T117" fmla="*/ 254950 h 17901"/>
                <a:gd name="T118" fmla="*/ 272375 w 14601"/>
                <a:gd name="T119" fmla="*/ 25675 h 179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601"/>
                <a:gd name="T181" fmla="*/ 0 h 17901"/>
                <a:gd name="T182" fmla="*/ 14601 w 14601"/>
                <a:gd name="T183" fmla="*/ 17901 h 179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lnTo>
                    <a:pt x="689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lnTo>
                    <a:pt x="6457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lnTo>
                    <a:pt x="9135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lnTo>
                    <a:pt x="6970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lnTo>
                    <a:pt x="979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Shape 334"/>
            <p:cNvSpPr>
              <a:spLocks/>
            </p:cNvSpPr>
            <p:nvPr/>
          </p:nvSpPr>
          <p:spPr bwMode="auto">
            <a:xfrm>
              <a:off x="6071716" y="1791966"/>
              <a:ext cx="401926" cy="374584"/>
            </a:xfrm>
            <a:custGeom>
              <a:avLst/>
              <a:gdLst>
                <a:gd name="T0" fmla="*/ 329250 w 16105"/>
                <a:gd name="T1" fmla="*/ 70625 h 15004"/>
                <a:gd name="T2" fmla="*/ 231125 w 16105"/>
                <a:gd name="T3" fmla="*/ 85300 h 15004"/>
                <a:gd name="T4" fmla="*/ 361350 w 16105"/>
                <a:gd name="T5" fmla="*/ 11925 h 15004"/>
                <a:gd name="T6" fmla="*/ 356750 w 16105"/>
                <a:gd name="T7" fmla="*/ 94475 h 15004"/>
                <a:gd name="T8" fmla="*/ 365000 w 16105"/>
                <a:gd name="T9" fmla="*/ 55950 h 15004"/>
                <a:gd name="T10" fmla="*/ 309075 w 16105"/>
                <a:gd name="T11" fmla="*/ 18350 h 15004"/>
                <a:gd name="T12" fmla="*/ 330150 w 16105"/>
                <a:gd name="T13" fmla="*/ 101800 h 15004"/>
                <a:gd name="T14" fmla="*/ 391600 w 16105"/>
                <a:gd name="T15" fmla="*/ 23850 h 15004"/>
                <a:gd name="T16" fmla="*/ 175175 w 16105"/>
                <a:gd name="T17" fmla="*/ 91700 h 15004"/>
                <a:gd name="T18" fmla="*/ 169675 w 16105"/>
                <a:gd name="T19" fmla="*/ 131150 h 15004"/>
                <a:gd name="T20" fmla="*/ 161425 w 16105"/>
                <a:gd name="T21" fmla="*/ 85300 h 15004"/>
                <a:gd name="T22" fmla="*/ 162350 w 16105"/>
                <a:gd name="T23" fmla="*/ 134800 h 15004"/>
                <a:gd name="T24" fmla="*/ 183425 w 16105"/>
                <a:gd name="T25" fmla="*/ 89875 h 15004"/>
                <a:gd name="T26" fmla="*/ 271475 w 16105"/>
                <a:gd name="T27" fmla="*/ 167825 h 15004"/>
                <a:gd name="T28" fmla="*/ 265975 w 16105"/>
                <a:gd name="T29" fmla="*/ 178825 h 15004"/>
                <a:gd name="T30" fmla="*/ 324650 w 16105"/>
                <a:gd name="T31" fmla="*/ 202675 h 15004"/>
                <a:gd name="T32" fmla="*/ 287050 w 16105"/>
                <a:gd name="T33" fmla="*/ 203600 h 15004"/>
                <a:gd name="T34" fmla="*/ 233875 w 16105"/>
                <a:gd name="T35" fmla="*/ 212750 h 15004"/>
                <a:gd name="T36" fmla="*/ 225625 w 16105"/>
                <a:gd name="T37" fmla="*/ 198100 h 15004"/>
                <a:gd name="T38" fmla="*/ 207275 w 16105"/>
                <a:gd name="T39" fmla="*/ 165075 h 15004"/>
                <a:gd name="T40" fmla="*/ 265975 w 16105"/>
                <a:gd name="T41" fmla="*/ 144900 h 15004"/>
                <a:gd name="T42" fmla="*/ 299900 w 16105"/>
                <a:gd name="T43" fmla="*/ 206350 h 15004"/>
                <a:gd name="T44" fmla="*/ 309075 w 16105"/>
                <a:gd name="T45" fmla="*/ 252200 h 15004"/>
                <a:gd name="T46" fmla="*/ 287975 w 16105"/>
                <a:gd name="T47" fmla="*/ 263200 h 15004"/>
                <a:gd name="T48" fmla="*/ 293475 w 16105"/>
                <a:gd name="T49" fmla="*/ 298050 h 15004"/>
                <a:gd name="T50" fmla="*/ 251300 w 16105"/>
                <a:gd name="T51" fmla="*/ 306300 h 15004"/>
                <a:gd name="T52" fmla="*/ 248550 w 16105"/>
                <a:gd name="T53" fmla="*/ 276950 h 15004"/>
                <a:gd name="T54" fmla="*/ 232950 w 16105"/>
                <a:gd name="T55" fmla="*/ 307225 h 15004"/>
                <a:gd name="T56" fmla="*/ 173350 w 16105"/>
                <a:gd name="T57" fmla="*/ 253100 h 15004"/>
                <a:gd name="T58" fmla="*/ 46800 w 16105"/>
                <a:gd name="T59" fmla="*/ 201750 h 15004"/>
                <a:gd name="T60" fmla="*/ 30275 w 16105"/>
                <a:gd name="T61" fmla="*/ 291625 h 15004"/>
                <a:gd name="T62" fmla="*/ 242125 w 16105"/>
                <a:gd name="T63" fmla="*/ 331975 h 15004"/>
                <a:gd name="T64" fmla="*/ 106400 w 16105"/>
                <a:gd name="T65" fmla="*/ 162325 h 15004"/>
                <a:gd name="T66" fmla="*/ 97225 w 16105"/>
                <a:gd name="T67" fmla="*/ 178825 h 15004"/>
                <a:gd name="T68" fmla="*/ 99075 w 16105"/>
                <a:gd name="T69" fmla="*/ 250350 h 15004"/>
                <a:gd name="T70" fmla="*/ 48625 w 16105"/>
                <a:gd name="T71" fmla="*/ 281550 h 15004"/>
                <a:gd name="T72" fmla="*/ 33950 w 16105"/>
                <a:gd name="T73" fmla="*/ 181575 h 15004"/>
                <a:gd name="T74" fmla="*/ 229275 w 16105"/>
                <a:gd name="T75" fmla="*/ 351225 h 15004"/>
                <a:gd name="T76" fmla="*/ 219200 w 16105"/>
                <a:gd name="T77" fmla="*/ 81625 h 15004"/>
                <a:gd name="T78" fmla="*/ 243950 w 16105"/>
                <a:gd name="T79" fmla="*/ 90800 h 15004"/>
                <a:gd name="T80" fmla="*/ 254950 w 16105"/>
                <a:gd name="T81" fmla="*/ 113725 h 15004"/>
                <a:gd name="T82" fmla="*/ 193525 w 16105"/>
                <a:gd name="T83" fmla="*/ 168750 h 15004"/>
                <a:gd name="T84" fmla="*/ 218275 w 16105"/>
                <a:gd name="T85" fmla="*/ 193500 h 15004"/>
                <a:gd name="T86" fmla="*/ 230200 w 16105"/>
                <a:gd name="T87" fmla="*/ 223775 h 15004"/>
                <a:gd name="T88" fmla="*/ 232025 w 16105"/>
                <a:gd name="T89" fmla="*/ 229275 h 15004"/>
                <a:gd name="T90" fmla="*/ 167850 w 16105"/>
                <a:gd name="T91" fmla="*/ 277875 h 15004"/>
                <a:gd name="T92" fmla="*/ 188025 w 16105"/>
                <a:gd name="T93" fmla="*/ 304475 h 15004"/>
                <a:gd name="T94" fmla="*/ 196275 w 16105"/>
                <a:gd name="T95" fmla="*/ 338400 h 15004"/>
                <a:gd name="T96" fmla="*/ 149500 w 16105"/>
                <a:gd name="T97" fmla="*/ 341150 h 15004"/>
                <a:gd name="T98" fmla="*/ 102725 w 16105"/>
                <a:gd name="T99" fmla="*/ 354900 h 15004"/>
                <a:gd name="T100" fmla="*/ 131150 w 16105"/>
                <a:gd name="T101" fmla="*/ 276025 h 15004"/>
                <a:gd name="T102" fmla="*/ 97225 w 16105"/>
                <a:gd name="T103" fmla="*/ 188925 h 15004"/>
                <a:gd name="T104" fmla="*/ 116500 w 16105"/>
                <a:gd name="T105" fmla="*/ 161400 h 15004"/>
                <a:gd name="T106" fmla="*/ 72475 w 16105"/>
                <a:gd name="T107" fmla="*/ 124725 h 15004"/>
                <a:gd name="T108" fmla="*/ 178850 w 16105"/>
                <a:gd name="T109" fmla="*/ 73375 h 15004"/>
                <a:gd name="T110" fmla="*/ 160500 w 16105"/>
                <a:gd name="T111" fmla="*/ 350325 h 15004"/>
                <a:gd name="T112" fmla="*/ 125650 w 16105"/>
                <a:gd name="T113" fmla="*/ 67875 h 15004"/>
                <a:gd name="T114" fmla="*/ 1850 w 16105"/>
                <a:gd name="T115" fmla="*/ 256775 h 15004"/>
                <a:gd name="T116" fmla="*/ 97225 w 16105"/>
                <a:gd name="T117" fmla="*/ 368650 h 15004"/>
                <a:gd name="T118" fmla="*/ 324650 w 16105"/>
                <a:gd name="T119" fmla="*/ 268700 h 15004"/>
                <a:gd name="T120" fmla="*/ 272375 w 16105"/>
                <a:gd name="T121" fmla="*/ 91700 h 150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105"/>
                <a:gd name="T184" fmla="*/ 0 h 15004"/>
                <a:gd name="T185" fmla="*/ 16105 w 16105"/>
                <a:gd name="T186" fmla="*/ 15004 h 150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lnTo>
                    <a:pt x="14123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lnTo>
                    <a:pt x="13757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lnTo>
                    <a:pt x="6530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lnTo>
                    <a:pt x="935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lnTo>
                    <a:pt x="7154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lnTo>
                    <a:pt x="7704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lnTo>
                    <a:pt x="6824" y="2385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Shape 335"/>
            <p:cNvSpPr>
              <a:spLocks/>
            </p:cNvSpPr>
            <p:nvPr/>
          </p:nvSpPr>
          <p:spPr bwMode="auto">
            <a:xfrm>
              <a:off x="6901963" y="3950623"/>
              <a:ext cx="436720" cy="300147"/>
            </a:xfrm>
            <a:custGeom>
              <a:avLst/>
              <a:gdLst>
                <a:gd name="T0" fmla="*/ 251275 w 17461"/>
                <a:gd name="T1" fmla="*/ 63275 h 11995"/>
                <a:gd name="T2" fmla="*/ 242100 w 17461"/>
                <a:gd name="T3" fmla="*/ 87125 h 11995"/>
                <a:gd name="T4" fmla="*/ 244875 w 17461"/>
                <a:gd name="T5" fmla="*/ 79775 h 11995"/>
                <a:gd name="T6" fmla="*/ 286125 w 17461"/>
                <a:gd name="T7" fmla="*/ 89875 h 11995"/>
                <a:gd name="T8" fmla="*/ 385175 w 17461"/>
                <a:gd name="T9" fmla="*/ 46775 h 11995"/>
                <a:gd name="T10" fmla="*/ 342075 w 17461"/>
                <a:gd name="T11" fmla="*/ 63275 h 11995"/>
                <a:gd name="T12" fmla="*/ 223775 w 17461"/>
                <a:gd name="T13" fmla="*/ 91700 h 11995"/>
                <a:gd name="T14" fmla="*/ 408100 w 17461"/>
                <a:gd name="T15" fmla="*/ 27525 h 11995"/>
                <a:gd name="T16" fmla="*/ 358575 w 17461"/>
                <a:gd name="T17" fmla="*/ 88950 h 11995"/>
                <a:gd name="T18" fmla="*/ 263200 w 17461"/>
                <a:gd name="T19" fmla="*/ 99050 h 11995"/>
                <a:gd name="T20" fmla="*/ 269625 w 17461"/>
                <a:gd name="T21" fmla="*/ 107300 h 11995"/>
                <a:gd name="T22" fmla="*/ 420925 w 17461"/>
                <a:gd name="T23" fmla="*/ 18350 h 11995"/>
                <a:gd name="T24" fmla="*/ 350325 w 17461"/>
                <a:gd name="T25" fmla="*/ 110050 h 11995"/>
                <a:gd name="T26" fmla="*/ 418175 w 17461"/>
                <a:gd name="T27" fmla="*/ 17425 h 11995"/>
                <a:gd name="T28" fmla="*/ 233850 w 17461"/>
                <a:gd name="T29" fmla="*/ 104550 h 11995"/>
                <a:gd name="T30" fmla="*/ 241200 w 17461"/>
                <a:gd name="T31" fmla="*/ 110050 h 11995"/>
                <a:gd name="T32" fmla="*/ 330150 w 17461"/>
                <a:gd name="T33" fmla="*/ 174250 h 11995"/>
                <a:gd name="T34" fmla="*/ 305400 w 17461"/>
                <a:gd name="T35" fmla="*/ 182500 h 11995"/>
                <a:gd name="T36" fmla="*/ 310900 w 17461"/>
                <a:gd name="T37" fmla="*/ 190750 h 11995"/>
                <a:gd name="T38" fmla="*/ 316400 w 17461"/>
                <a:gd name="T39" fmla="*/ 210925 h 11995"/>
                <a:gd name="T40" fmla="*/ 322800 w 17461"/>
                <a:gd name="T41" fmla="*/ 200825 h 11995"/>
                <a:gd name="T42" fmla="*/ 290725 w 17461"/>
                <a:gd name="T43" fmla="*/ 67875 h 11995"/>
                <a:gd name="T44" fmla="*/ 152250 w 17461"/>
                <a:gd name="T45" fmla="*/ 201750 h 11995"/>
                <a:gd name="T46" fmla="*/ 124725 w 17461"/>
                <a:gd name="T47" fmla="*/ 210925 h 11995"/>
                <a:gd name="T48" fmla="*/ 148575 w 17461"/>
                <a:gd name="T49" fmla="*/ 167825 h 11995"/>
                <a:gd name="T50" fmla="*/ 143075 w 17461"/>
                <a:gd name="T51" fmla="*/ 148575 h 11995"/>
                <a:gd name="T52" fmla="*/ 131150 w 17461"/>
                <a:gd name="T53" fmla="*/ 134800 h 11995"/>
                <a:gd name="T54" fmla="*/ 115550 w 17461"/>
                <a:gd name="T55" fmla="*/ 143050 h 11995"/>
                <a:gd name="T56" fmla="*/ 166925 w 17461"/>
                <a:gd name="T57" fmla="*/ 80700 h 11995"/>
                <a:gd name="T58" fmla="*/ 335650 w 17461"/>
                <a:gd name="T59" fmla="*/ 109125 h 11995"/>
                <a:gd name="T60" fmla="*/ 122900 w 17461"/>
                <a:gd name="T61" fmla="*/ 232925 h 11995"/>
                <a:gd name="T62" fmla="*/ 99050 w 17461"/>
                <a:gd name="T63" fmla="*/ 225600 h 11995"/>
                <a:gd name="T64" fmla="*/ 99050 w 17461"/>
                <a:gd name="T65" fmla="*/ 199000 h 11995"/>
                <a:gd name="T66" fmla="*/ 161400 w 17461"/>
                <a:gd name="T67" fmla="*/ 239350 h 11995"/>
                <a:gd name="T68" fmla="*/ 318225 w 17461"/>
                <a:gd name="T69" fmla="*/ 134800 h 11995"/>
                <a:gd name="T70" fmla="*/ 54125 w 17461"/>
                <a:gd name="T71" fmla="*/ 246675 h 11995"/>
                <a:gd name="T72" fmla="*/ 88975 w 17461"/>
                <a:gd name="T73" fmla="*/ 253100 h 11995"/>
                <a:gd name="T74" fmla="*/ 67875 w 17461"/>
                <a:gd name="T75" fmla="*/ 220100 h 11995"/>
                <a:gd name="T76" fmla="*/ 323725 w 17461"/>
                <a:gd name="T77" fmla="*/ 232025 h 11995"/>
                <a:gd name="T78" fmla="*/ 279700 w 17461"/>
                <a:gd name="T79" fmla="*/ 270525 h 11995"/>
                <a:gd name="T80" fmla="*/ 279700 w 17461"/>
                <a:gd name="T81" fmla="*/ 236600 h 11995"/>
                <a:gd name="T82" fmla="*/ 251275 w 17461"/>
                <a:gd name="T83" fmla="*/ 258600 h 11995"/>
                <a:gd name="T84" fmla="*/ 237525 w 17461"/>
                <a:gd name="T85" fmla="*/ 278775 h 11995"/>
                <a:gd name="T86" fmla="*/ 234775 w 17461"/>
                <a:gd name="T87" fmla="*/ 251275 h 11995"/>
                <a:gd name="T88" fmla="*/ 199000 w 17461"/>
                <a:gd name="T89" fmla="*/ 280625 h 11995"/>
                <a:gd name="T90" fmla="*/ 219175 w 17461"/>
                <a:gd name="T91" fmla="*/ 235675 h 11995"/>
                <a:gd name="T92" fmla="*/ 189850 w 17461"/>
                <a:gd name="T93" fmla="*/ 277875 h 11995"/>
                <a:gd name="T94" fmla="*/ 175175 w 17461"/>
                <a:gd name="T95" fmla="*/ 254025 h 11995"/>
                <a:gd name="T96" fmla="*/ 291625 w 17461"/>
                <a:gd name="T97" fmla="*/ 177900 h 11995"/>
                <a:gd name="T98" fmla="*/ 33950 w 17461"/>
                <a:gd name="T99" fmla="*/ 276025 h 11995"/>
                <a:gd name="T100" fmla="*/ 55950 w 17461"/>
                <a:gd name="T101" fmla="*/ 279700 h 11995"/>
                <a:gd name="T102" fmla="*/ 24775 w 17461"/>
                <a:gd name="T103" fmla="*/ 265025 h 11995"/>
                <a:gd name="T104" fmla="*/ 307225 w 17461"/>
                <a:gd name="T105" fmla="*/ 61450 h 11995"/>
                <a:gd name="T106" fmla="*/ 222850 w 17461"/>
                <a:gd name="T107" fmla="*/ 45850 h 11995"/>
                <a:gd name="T108" fmla="*/ 110050 w 17461"/>
                <a:gd name="T109" fmla="*/ 119225 h 11995"/>
                <a:gd name="T110" fmla="*/ 55950 w 17461"/>
                <a:gd name="T111" fmla="*/ 216425 h 11995"/>
                <a:gd name="T112" fmla="*/ 4600 w 17461"/>
                <a:gd name="T113" fmla="*/ 295300 h 11995"/>
                <a:gd name="T114" fmla="*/ 133900 w 17461"/>
                <a:gd name="T115" fmla="*/ 264100 h 11995"/>
                <a:gd name="T116" fmla="*/ 205425 w 17461"/>
                <a:gd name="T117" fmla="*/ 295300 h 11995"/>
                <a:gd name="T118" fmla="*/ 272375 w 17461"/>
                <a:gd name="T119" fmla="*/ 288875 h 11995"/>
                <a:gd name="T120" fmla="*/ 342975 w 17461"/>
                <a:gd name="T121" fmla="*/ 227425 h 11995"/>
                <a:gd name="T122" fmla="*/ 359500 w 17461"/>
                <a:gd name="T123" fmla="*/ 135725 h 11995"/>
                <a:gd name="T124" fmla="*/ 436525 w 17461"/>
                <a:gd name="T125" fmla="*/ 31175 h 119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61"/>
                <a:gd name="T190" fmla="*/ 0 h 11995"/>
                <a:gd name="T191" fmla="*/ 17461 w 17461"/>
                <a:gd name="T192" fmla="*/ 11995 h 119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lnTo>
                    <a:pt x="9758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lnTo>
                    <a:pt x="9795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lnTo>
                    <a:pt x="8914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lnTo>
                    <a:pt x="10528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lnTo>
                    <a:pt x="9354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lnTo>
                    <a:pt x="13243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lnTo>
                    <a:pt x="12729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lnTo>
                    <a:pt x="10051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Shape 336"/>
            <p:cNvSpPr>
              <a:spLocks/>
            </p:cNvSpPr>
            <p:nvPr/>
          </p:nvSpPr>
          <p:spPr bwMode="auto">
            <a:xfrm>
              <a:off x="6405255" y="2154543"/>
              <a:ext cx="328739" cy="339767"/>
            </a:xfrm>
            <a:custGeom>
              <a:avLst/>
              <a:gdLst>
                <a:gd name="T0" fmla="*/ 75200 w 13133"/>
                <a:gd name="T1" fmla="*/ 58700 h 13573"/>
                <a:gd name="T2" fmla="*/ 51350 w 13133"/>
                <a:gd name="T3" fmla="*/ 85300 h 13573"/>
                <a:gd name="T4" fmla="*/ 47700 w 13133"/>
                <a:gd name="T5" fmla="*/ 70625 h 13573"/>
                <a:gd name="T6" fmla="*/ 56850 w 13133"/>
                <a:gd name="T7" fmla="*/ 96300 h 13573"/>
                <a:gd name="T8" fmla="*/ 163225 w 13133"/>
                <a:gd name="T9" fmla="*/ 74275 h 13573"/>
                <a:gd name="T10" fmla="*/ 33925 w 13133"/>
                <a:gd name="T11" fmla="*/ 110975 h 13573"/>
                <a:gd name="T12" fmla="*/ 105450 w 13133"/>
                <a:gd name="T13" fmla="*/ 78875 h 13573"/>
                <a:gd name="T14" fmla="*/ 142150 w 13133"/>
                <a:gd name="T15" fmla="*/ 154975 h 13573"/>
                <a:gd name="T16" fmla="*/ 94450 w 13133"/>
                <a:gd name="T17" fmla="*/ 153150 h 13573"/>
                <a:gd name="T18" fmla="*/ 160475 w 13133"/>
                <a:gd name="T19" fmla="*/ 187075 h 13573"/>
                <a:gd name="T20" fmla="*/ 126550 w 13133"/>
                <a:gd name="T21" fmla="*/ 117375 h 13573"/>
                <a:gd name="T22" fmla="*/ 230175 w 13133"/>
                <a:gd name="T23" fmla="*/ 230175 h 13573"/>
                <a:gd name="T24" fmla="*/ 213675 w 13133"/>
                <a:gd name="T25" fmla="*/ 232025 h 13573"/>
                <a:gd name="T26" fmla="*/ 214600 w 13133"/>
                <a:gd name="T27" fmla="*/ 236600 h 13573"/>
                <a:gd name="T28" fmla="*/ 199925 w 13133"/>
                <a:gd name="T29" fmla="*/ 237525 h 13573"/>
                <a:gd name="T30" fmla="*/ 246675 w 13133"/>
                <a:gd name="T31" fmla="*/ 274200 h 13573"/>
                <a:gd name="T32" fmla="*/ 241175 w 13133"/>
                <a:gd name="T33" fmla="*/ 222850 h 13573"/>
                <a:gd name="T34" fmla="*/ 14675 w 13133"/>
                <a:gd name="T35" fmla="*/ 279700 h 13573"/>
                <a:gd name="T36" fmla="*/ 253100 w 13133"/>
                <a:gd name="T37" fmla="*/ 221000 h 13573"/>
                <a:gd name="T38" fmla="*/ 253100 w 13133"/>
                <a:gd name="T39" fmla="*/ 273275 h 13573"/>
                <a:gd name="T40" fmla="*/ 201750 w 13133"/>
                <a:gd name="T41" fmla="*/ 266850 h 13573"/>
                <a:gd name="T42" fmla="*/ 222850 w 13133"/>
                <a:gd name="T43" fmla="*/ 204500 h 13573"/>
                <a:gd name="T44" fmla="*/ 177900 w 13133"/>
                <a:gd name="T45" fmla="*/ 245775 h 13573"/>
                <a:gd name="T46" fmla="*/ 243925 w 13133"/>
                <a:gd name="T47" fmla="*/ 298050 h 13573"/>
                <a:gd name="T48" fmla="*/ 274200 w 13133"/>
                <a:gd name="T49" fmla="*/ 242100 h 13573"/>
                <a:gd name="T50" fmla="*/ 219175 w 13133"/>
                <a:gd name="T51" fmla="*/ 194425 h 13573"/>
                <a:gd name="T52" fmla="*/ 143050 w 13133"/>
                <a:gd name="T53" fmla="*/ 53200 h 13573"/>
                <a:gd name="T54" fmla="*/ 94450 w 13133"/>
                <a:gd name="T55" fmla="*/ 60525 h 13573"/>
                <a:gd name="T56" fmla="*/ 63275 w 13133"/>
                <a:gd name="T57" fmla="*/ 55950 h 13573"/>
                <a:gd name="T58" fmla="*/ 73375 w 13133"/>
                <a:gd name="T59" fmla="*/ 81625 h 13573"/>
                <a:gd name="T60" fmla="*/ 15600 w 13133"/>
                <a:gd name="T61" fmla="*/ 48600 h 13573"/>
                <a:gd name="T62" fmla="*/ 44025 w 13133"/>
                <a:gd name="T63" fmla="*/ 113725 h 13573"/>
                <a:gd name="T64" fmla="*/ 9175 w 13133"/>
                <a:gd name="T65" fmla="*/ 108225 h 13573"/>
                <a:gd name="T66" fmla="*/ 33025 w 13133"/>
                <a:gd name="T67" fmla="*/ 173325 h 13573"/>
                <a:gd name="T68" fmla="*/ 34850 w 13133"/>
                <a:gd name="T69" fmla="*/ 230175 h 13573"/>
                <a:gd name="T70" fmla="*/ 24750 w 13133"/>
                <a:gd name="T71" fmla="*/ 289800 h 13573"/>
                <a:gd name="T72" fmla="*/ 193500 w 13133"/>
                <a:gd name="T73" fmla="*/ 324625 h 13573"/>
                <a:gd name="T74" fmla="*/ 310875 w 13133"/>
                <a:gd name="T75" fmla="*/ 331975 h 13573"/>
                <a:gd name="T76" fmla="*/ 279700 w 13133"/>
                <a:gd name="T77" fmla="*/ 327375 h 13573"/>
                <a:gd name="T78" fmla="*/ 150400 w 13133"/>
                <a:gd name="T79" fmla="*/ 282450 h 13573"/>
                <a:gd name="T80" fmla="*/ 72450 w 13133"/>
                <a:gd name="T81" fmla="*/ 129300 h 13573"/>
                <a:gd name="T82" fmla="*/ 117375 w 13133"/>
                <a:gd name="T83" fmla="*/ 91700 h 13573"/>
                <a:gd name="T84" fmla="*/ 145800 w 13133"/>
                <a:gd name="T85" fmla="*/ 82525 h 13573"/>
                <a:gd name="T86" fmla="*/ 154975 w 13133"/>
                <a:gd name="T87" fmla="*/ 82525 h 13573"/>
                <a:gd name="T88" fmla="*/ 147650 w 13133"/>
                <a:gd name="T89" fmla="*/ 119225 h 13573"/>
                <a:gd name="T90" fmla="*/ 163225 w 13133"/>
                <a:gd name="T91" fmla="*/ 127475 h 13573"/>
                <a:gd name="T92" fmla="*/ 177900 w 13133"/>
                <a:gd name="T93" fmla="*/ 128400 h 13573"/>
                <a:gd name="T94" fmla="*/ 196250 w 13133"/>
                <a:gd name="T95" fmla="*/ 117375 h 13573"/>
                <a:gd name="T96" fmla="*/ 214600 w 13133"/>
                <a:gd name="T97" fmla="*/ 126550 h 13573"/>
                <a:gd name="T98" fmla="*/ 213675 w 13133"/>
                <a:gd name="T99" fmla="*/ 164150 h 13573"/>
                <a:gd name="T100" fmla="*/ 222850 w 13133"/>
                <a:gd name="T101" fmla="*/ 170575 h 13573"/>
                <a:gd name="T102" fmla="*/ 240275 w 13133"/>
                <a:gd name="T103" fmla="*/ 175150 h 13573"/>
                <a:gd name="T104" fmla="*/ 265950 w 13133"/>
                <a:gd name="T105" fmla="*/ 180650 h 13573"/>
                <a:gd name="T106" fmla="*/ 282450 w 13133"/>
                <a:gd name="T107" fmla="*/ 192575 h 13573"/>
                <a:gd name="T108" fmla="*/ 295300 w 13133"/>
                <a:gd name="T109" fmla="*/ 199925 h 13573"/>
                <a:gd name="T110" fmla="*/ 295300 w 13133"/>
                <a:gd name="T111" fmla="*/ 235675 h 13573"/>
                <a:gd name="T112" fmla="*/ 298050 w 13133"/>
                <a:gd name="T113" fmla="*/ 265025 h 13573"/>
                <a:gd name="T114" fmla="*/ 306300 w 13133"/>
                <a:gd name="T115" fmla="*/ 285200 h 13573"/>
                <a:gd name="T116" fmla="*/ 310875 w 13133"/>
                <a:gd name="T117" fmla="*/ 309950 h 13573"/>
                <a:gd name="T118" fmla="*/ 328300 w 13133"/>
                <a:gd name="T119" fmla="*/ 265950 h 13573"/>
                <a:gd name="T120" fmla="*/ 276025 w 13133"/>
                <a:gd name="T121" fmla="*/ 158650 h 13573"/>
                <a:gd name="T122" fmla="*/ 225600 w 13133"/>
                <a:gd name="T123" fmla="*/ 0 h 135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33"/>
                <a:gd name="T187" fmla="*/ 0 h 13573"/>
                <a:gd name="T188" fmla="*/ 13133 w 13133"/>
                <a:gd name="T189" fmla="*/ 13573 h 135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lnTo>
                    <a:pt x="4879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lnTo>
                    <a:pt x="8877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lnTo>
                    <a:pt x="8914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lnTo>
                    <a:pt x="876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lnTo>
                    <a:pt x="902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Shape 337"/>
            <p:cNvSpPr>
              <a:spLocks/>
            </p:cNvSpPr>
            <p:nvPr/>
          </p:nvSpPr>
          <p:spPr bwMode="auto">
            <a:xfrm>
              <a:off x="6537230" y="2751236"/>
              <a:ext cx="459516" cy="474232"/>
            </a:xfrm>
            <a:custGeom>
              <a:avLst/>
              <a:gdLst>
                <a:gd name="T0" fmla="*/ 345725 w 18378"/>
                <a:gd name="T1" fmla="*/ 141225 h 19002"/>
                <a:gd name="T2" fmla="*/ 328300 w 18378"/>
                <a:gd name="T3" fmla="*/ 165975 h 19002"/>
                <a:gd name="T4" fmla="*/ 310875 w 18378"/>
                <a:gd name="T5" fmla="*/ 174250 h 19002"/>
                <a:gd name="T6" fmla="*/ 319125 w 18378"/>
                <a:gd name="T7" fmla="*/ 169650 h 19002"/>
                <a:gd name="T8" fmla="*/ 441100 w 18378"/>
                <a:gd name="T9" fmla="*/ 180650 h 19002"/>
                <a:gd name="T10" fmla="*/ 438350 w 18378"/>
                <a:gd name="T11" fmla="*/ 181575 h 19002"/>
                <a:gd name="T12" fmla="*/ 279700 w 18378"/>
                <a:gd name="T13" fmla="*/ 224675 h 19002"/>
                <a:gd name="T14" fmla="*/ 409925 w 18378"/>
                <a:gd name="T15" fmla="*/ 240275 h 19002"/>
                <a:gd name="T16" fmla="*/ 395250 w 18378"/>
                <a:gd name="T17" fmla="*/ 243025 h 19002"/>
                <a:gd name="T18" fmla="*/ 154075 w 18378"/>
                <a:gd name="T19" fmla="*/ 162325 h 19002"/>
                <a:gd name="T20" fmla="*/ 265950 w 18378"/>
                <a:gd name="T21" fmla="*/ 254025 h 19002"/>
                <a:gd name="T22" fmla="*/ 299875 w 18378"/>
                <a:gd name="T23" fmla="*/ 250350 h 19002"/>
                <a:gd name="T24" fmla="*/ 276950 w 18378"/>
                <a:gd name="T25" fmla="*/ 232925 h 19002"/>
                <a:gd name="T26" fmla="*/ 251275 w 18378"/>
                <a:gd name="T27" fmla="*/ 218250 h 19002"/>
                <a:gd name="T28" fmla="*/ 223775 w 18378"/>
                <a:gd name="T29" fmla="*/ 204500 h 19002"/>
                <a:gd name="T30" fmla="*/ 188000 w 18378"/>
                <a:gd name="T31" fmla="*/ 174250 h 19002"/>
                <a:gd name="T32" fmla="*/ 189825 w 18378"/>
                <a:gd name="T33" fmla="*/ 143050 h 19002"/>
                <a:gd name="T34" fmla="*/ 273275 w 18378"/>
                <a:gd name="T35" fmla="*/ 121050 h 19002"/>
                <a:gd name="T36" fmla="*/ 286125 w 18378"/>
                <a:gd name="T37" fmla="*/ 206325 h 19002"/>
                <a:gd name="T38" fmla="*/ 368650 w 18378"/>
                <a:gd name="T39" fmla="*/ 205425 h 19002"/>
                <a:gd name="T40" fmla="*/ 313625 w 18378"/>
                <a:gd name="T41" fmla="*/ 202675 h 19002"/>
                <a:gd name="T42" fmla="*/ 286125 w 18378"/>
                <a:gd name="T43" fmla="*/ 124725 h 19002"/>
                <a:gd name="T44" fmla="*/ 236600 w 18378"/>
                <a:gd name="T45" fmla="*/ 79775 h 19002"/>
                <a:gd name="T46" fmla="*/ 386075 w 18378"/>
                <a:gd name="T47" fmla="*/ 272375 h 19002"/>
                <a:gd name="T48" fmla="*/ 367750 w 18378"/>
                <a:gd name="T49" fmla="*/ 276950 h 19002"/>
                <a:gd name="T50" fmla="*/ 351225 w 18378"/>
                <a:gd name="T51" fmla="*/ 300800 h 19002"/>
                <a:gd name="T52" fmla="*/ 231100 w 18378"/>
                <a:gd name="T53" fmla="*/ 284275 h 19002"/>
                <a:gd name="T54" fmla="*/ 256775 w 18378"/>
                <a:gd name="T55" fmla="*/ 290700 h 19002"/>
                <a:gd name="T56" fmla="*/ 26600 w 18378"/>
                <a:gd name="T57" fmla="*/ 319125 h 19002"/>
                <a:gd name="T58" fmla="*/ 66025 w 18378"/>
                <a:gd name="T59" fmla="*/ 273275 h 19002"/>
                <a:gd name="T60" fmla="*/ 153150 w 18378"/>
                <a:gd name="T61" fmla="*/ 326475 h 19002"/>
                <a:gd name="T62" fmla="*/ 342975 w 18378"/>
                <a:gd name="T63" fmla="*/ 315475 h 19002"/>
                <a:gd name="T64" fmla="*/ 106375 w 18378"/>
                <a:gd name="T65" fmla="*/ 221925 h 19002"/>
                <a:gd name="T66" fmla="*/ 248525 w 18378"/>
                <a:gd name="T67" fmla="*/ 336550 h 19002"/>
                <a:gd name="T68" fmla="*/ 170575 w 18378"/>
                <a:gd name="T69" fmla="*/ 256775 h 19002"/>
                <a:gd name="T70" fmla="*/ 39450 w 18378"/>
                <a:gd name="T71" fmla="*/ 333800 h 19002"/>
                <a:gd name="T72" fmla="*/ 330150 w 18378"/>
                <a:gd name="T73" fmla="*/ 323725 h 19002"/>
                <a:gd name="T74" fmla="*/ 88950 w 18378"/>
                <a:gd name="T75" fmla="*/ 245775 h 19002"/>
                <a:gd name="T76" fmla="*/ 244850 w 18378"/>
                <a:gd name="T77" fmla="*/ 363150 h 19002"/>
                <a:gd name="T78" fmla="*/ 119225 w 18378"/>
                <a:gd name="T79" fmla="*/ 260450 h 19002"/>
                <a:gd name="T80" fmla="*/ 78875 w 18378"/>
                <a:gd name="T81" fmla="*/ 353050 h 19002"/>
                <a:gd name="T82" fmla="*/ 110975 w 18378"/>
                <a:gd name="T83" fmla="*/ 380575 h 19002"/>
                <a:gd name="T84" fmla="*/ 288875 w 18378"/>
                <a:gd name="T85" fmla="*/ 392500 h 19002"/>
                <a:gd name="T86" fmla="*/ 123800 w 18378"/>
                <a:gd name="T87" fmla="*/ 391575 h 19002"/>
                <a:gd name="T88" fmla="*/ 282450 w 18378"/>
                <a:gd name="T89" fmla="*/ 381500 h 19002"/>
                <a:gd name="T90" fmla="*/ 268700 w 18378"/>
                <a:gd name="T91" fmla="*/ 413575 h 19002"/>
                <a:gd name="T92" fmla="*/ 166000 w 18378"/>
                <a:gd name="T93" fmla="*/ 425500 h 19002"/>
                <a:gd name="T94" fmla="*/ 399825 w 18378"/>
                <a:gd name="T95" fmla="*/ 121975 h 19002"/>
                <a:gd name="T96" fmla="*/ 425525 w 18378"/>
                <a:gd name="T97" fmla="*/ 188000 h 19002"/>
                <a:gd name="T98" fmla="*/ 219175 w 18378"/>
                <a:gd name="T99" fmla="*/ 433750 h 19002"/>
                <a:gd name="T100" fmla="*/ 15600 w 18378"/>
                <a:gd name="T101" fmla="*/ 295300 h 19002"/>
                <a:gd name="T102" fmla="*/ 202675 w 18378"/>
                <a:gd name="T103" fmla="*/ 442025 h 19002"/>
                <a:gd name="T104" fmla="*/ 228350 w 18378"/>
                <a:gd name="T105" fmla="*/ 453025 h 19002"/>
                <a:gd name="T106" fmla="*/ 223775 w 18378"/>
                <a:gd name="T107" fmla="*/ 6425 h 19002"/>
                <a:gd name="T108" fmla="*/ 925 w 18378"/>
                <a:gd name="T109" fmla="*/ 298950 h 19002"/>
                <a:gd name="T110" fmla="*/ 12850 w 18378"/>
                <a:gd name="T111" fmla="*/ 327375 h 19002"/>
                <a:gd name="T112" fmla="*/ 182500 w 18378"/>
                <a:gd name="T113" fmla="*/ 455775 h 19002"/>
                <a:gd name="T114" fmla="*/ 210000 w 18378"/>
                <a:gd name="T115" fmla="*/ 458525 h 19002"/>
                <a:gd name="T116" fmla="*/ 227425 w 18378"/>
                <a:gd name="T117" fmla="*/ 474100 h 19002"/>
                <a:gd name="T118" fmla="*/ 457600 w 18378"/>
                <a:gd name="T119" fmla="*/ 187075 h 19002"/>
                <a:gd name="T120" fmla="*/ 420000 w 18378"/>
                <a:gd name="T121" fmla="*/ 122875 h 19002"/>
                <a:gd name="T122" fmla="*/ 424600 w 18378"/>
                <a:gd name="T123" fmla="*/ 175150 h 19002"/>
                <a:gd name="T124" fmla="*/ 406250 w 18378"/>
                <a:gd name="T125" fmla="*/ 112800 h 190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378"/>
                <a:gd name="T190" fmla="*/ 0 h 19002"/>
                <a:gd name="T191" fmla="*/ 18378 w 18378"/>
                <a:gd name="T192" fmla="*/ 19002 h 190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lnTo>
                    <a:pt x="1379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lnTo>
                    <a:pt x="12692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lnTo>
                    <a:pt x="9611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lnTo>
                    <a:pt x="4806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lnTo>
                    <a:pt x="271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lnTo>
                    <a:pt x="4402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lnTo>
                    <a:pt x="3595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lnTo>
                    <a:pt x="9464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lnTo>
                    <a:pt x="9831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lnTo>
                    <a:pt x="946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Shape 338"/>
            <p:cNvSpPr>
              <a:spLocks/>
            </p:cNvSpPr>
            <p:nvPr/>
          </p:nvSpPr>
          <p:spPr bwMode="auto">
            <a:xfrm>
              <a:off x="6855172" y="1544644"/>
              <a:ext cx="445118" cy="352973"/>
            </a:xfrm>
            <a:custGeom>
              <a:avLst/>
              <a:gdLst>
                <a:gd name="T0" fmla="*/ 190775 w 17792"/>
                <a:gd name="T1" fmla="*/ 101825 h 14124"/>
                <a:gd name="T2" fmla="*/ 27525 w 17792"/>
                <a:gd name="T3" fmla="*/ 56875 h 14124"/>
                <a:gd name="T4" fmla="*/ 6450 w 17792"/>
                <a:gd name="T5" fmla="*/ 73400 h 14124"/>
                <a:gd name="T6" fmla="*/ 24775 w 17792"/>
                <a:gd name="T7" fmla="*/ 83475 h 14124"/>
                <a:gd name="T8" fmla="*/ 243950 w 17792"/>
                <a:gd name="T9" fmla="*/ 104575 h 14124"/>
                <a:gd name="T10" fmla="*/ 291650 w 17792"/>
                <a:gd name="T11" fmla="*/ 74300 h 14124"/>
                <a:gd name="T12" fmla="*/ 281550 w 17792"/>
                <a:gd name="T13" fmla="*/ 114650 h 14124"/>
                <a:gd name="T14" fmla="*/ 236625 w 17792"/>
                <a:gd name="T15" fmla="*/ 115575 h 14124"/>
                <a:gd name="T16" fmla="*/ 125650 w 17792"/>
                <a:gd name="T17" fmla="*/ 237525 h 14124"/>
                <a:gd name="T18" fmla="*/ 126575 w 17792"/>
                <a:gd name="T19" fmla="*/ 243950 h 14124"/>
                <a:gd name="T20" fmla="*/ 132075 w 17792"/>
                <a:gd name="T21" fmla="*/ 256800 h 14124"/>
                <a:gd name="T22" fmla="*/ 363175 w 17792"/>
                <a:gd name="T23" fmla="*/ 272375 h 14124"/>
                <a:gd name="T24" fmla="*/ 324650 w 17792"/>
                <a:gd name="T25" fmla="*/ 122000 h 14124"/>
                <a:gd name="T26" fmla="*/ 134825 w 17792"/>
                <a:gd name="T27" fmla="*/ 206350 h 14124"/>
                <a:gd name="T28" fmla="*/ 328325 w 17792"/>
                <a:gd name="T29" fmla="*/ 130250 h 14124"/>
                <a:gd name="T30" fmla="*/ 188000 w 17792"/>
                <a:gd name="T31" fmla="*/ 204525 h 14124"/>
                <a:gd name="T32" fmla="*/ 285225 w 17792"/>
                <a:gd name="T33" fmla="*/ 175175 h 14124"/>
                <a:gd name="T34" fmla="*/ 280625 w 17792"/>
                <a:gd name="T35" fmla="*/ 199025 h 14124"/>
                <a:gd name="T36" fmla="*/ 137575 w 17792"/>
                <a:gd name="T37" fmla="*/ 252200 h 14124"/>
                <a:gd name="T38" fmla="*/ 298975 w 17792"/>
                <a:gd name="T39" fmla="*/ 198100 h 14124"/>
                <a:gd name="T40" fmla="*/ 254950 w 17792"/>
                <a:gd name="T41" fmla="*/ 231125 h 14124"/>
                <a:gd name="T42" fmla="*/ 167825 w 17792"/>
                <a:gd name="T43" fmla="*/ 270550 h 14124"/>
                <a:gd name="T44" fmla="*/ 360425 w 17792"/>
                <a:gd name="T45" fmla="*/ 199025 h 14124"/>
                <a:gd name="T46" fmla="*/ 182500 w 17792"/>
                <a:gd name="T47" fmla="*/ 281550 h 14124"/>
                <a:gd name="T48" fmla="*/ 70625 w 17792"/>
                <a:gd name="T49" fmla="*/ 275125 h 14124"/>
                <a:gd name="T50" fmla="*/ 146750 w 17792"/>
                <a:gd name="T51" fmla="*/ 177925 h 14124"/>
                <a:gd name="T52" fmla="*/ 55950 w 17792"/>
                <a:gd name="T53" fmla="*/ 950 h 14124"/>
                <a:gd name="T54" fmla="*/ 49550 w 17792"/>
                <a:gd name="T55" fmla="*/ 41300 h 14124"/>
                <a:gd name="T56" fmla="*/ 44025 w 17792"/>
                <a:gd name="T57" fmla="*/ 109150 h 14124"/>
                <a:gd name="T58" fmla="*/ 51375 w 17792"/>
                <a:gd name="T59" fmla="*/ 147675 h 14124"/>
                <a:gd name="T60" fmla="*/ 39450 w 17792"/>
                <a:gd name="T61" fmla="*/ 223775 h 14124"/>
                <a:gd name="T62" fmla="*/ 39450 w 17792"/>
                <a:gd name="T63" fmla="*/ 266875 h 14124"/>
                <a:gd name="T64" fmla="*/ 69725 w 17792"/>
                <a:gd name="T65" fmla="*/ 303575 h 14124"/>
                <a:gd name="T66" fmla="*/ 103650 w 17792"/>
                <a:gd name="T67" fmla="*/ 310900 h 14124"/>
                <a:gd name="T68" fmla="*/ 136650 w 17792"/>
                <a:gd name="T69" fmla="*/ 309075 h 14124"/>
                <a:gd name="T70" fmla="*/ 168750 w 17792"/>
                <a:gd name="T71" fmla="*/ 321900 h 14124"/>
                <a:gd name="T72" fmla="*/ 195350 w 17792"/>
                <a:gd name="T73" fmla="*/ 302650 h 14124"/>
                <a:gd name="T74" fmla="*/ 200850 w 17792"/>
                <a:gd name="T75" fmla="*/ 302650 h 14124"/>
                <a:gd name="T76" fmla="*/ 240275 w 17792"/>
                <a:gd name="T77" fmla="*/ 308150 h 14124"/>
                <a:gd name="T78" fmla="*/ 300800 w 17792"/>
                <a:gd name="T79" fmla="*/ 303575 h 14124"/>
                <a:gd name="T80" fmla="*/ 306300 w 17792"/>
                <a:gd name="T81" fmla="*/ 298975 h 14124"/>
                <a:gd name="T82" fmla="*/ 339325 w 17792"/>
                <a:gd name="T83" fmla="*/ 298050 h 14124"/>
                <a:gd name="T84" fmla="*/ 371425 w 17792"/>
                <a:gd name="T85" fmla="*/ 298975 h 14124"/>
                <a:gd name="T86" fmla="*/ 414525 w 17792"/>
                <a:gd name="T87" fmla="*/ 313650 h 14124"/>
                <a:gd name="T88" fmla="*/ 413600 w 17792"/>
                <a:gd name="T89" fmla="*/ 265975 h 14124"/>
                <a:gd name="T90" fmla="*/ 355825 w 17792"/>
                <a:gd name="T91" fmla="*/ 272375 h 14124"/>
                <a:gd name="T92" fmla="*/ 351250 w 17792"/>
                <a:gd name="T93" fmla="*/ 255875 h 14124"/>
                <a:gd name="T94" fmla="*/ 305400 w 17792"/>
                <a:gd name="T95" fmla="*/ 265975 h 14124"/>
                <a:gd name="T96" fmla="*/ 324650 w 17792"/>
                <a:gd name="T97" fmla="*/ 249450 h 14124"/>
                <a:gd name="T98" fmla="*/ 314575 w 17792"/>
                <a:gd name="T99" fmla="*/ 239375 h 14124"/>
                <a:gd name="T100" fmla="*/ 369575 w 17792"/>
                <a:gd name="T101" fmla="*/ 222875 h 14124"/>
                <a:gd name="T102" fmla="*/ 440200 w 17792"/>
                <a:gd name="T103" fmla="*/ 218275 h 14124"/>
                <a:gd name="T104" fmla="*/ 400775 w 17792"/>
                <a:gd name="T105" fmla="*/ 209100 h 14124"/>
                <a:gd name="T106" fmla="*/ 293475 w 17792"/>
                <a:gd name="T107" fmla="*/ 55050 h 14124"/>
                <a:gd name="T108" fmla="*/ 197175 w 17792"/>
                <a:gd name="T109" fmla="*/ 77975 h 14124"/>
                <a:gd name="T110" fmla="*/ 83475 w 17792"/>
                <a:gd name="T111" fmla="*/ 218275 h 14124"/>
                <a:gd name="T112" fmla="*/ 80725 w 17792"/>
                <a:gd name="T113" fmla="*/ 41300 h 14124"/>
                <a:gd name="T114" fmla="*/ 376925 w 17792"/>
                <a:gd name="T115" fmla="*/ 323750 h 14124"/>
                <a:gd name="T116" fmla="*/ 361325 w 17792"/>
                <a:gd name="T117" fmla="*/ 352175 h 14124"/>
                <a:gd name="T118" fmla="*/ 398025 w 17792"/>
                <a:gd name="T119" fmla="*/ 341175 h 14124"/>
                <a:gd name="T120" fmla="*/ 388850 w 17792"/>
                <a:gd name="T121" fmla="*/ 313650 h 141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792"/>
                <a:gd name="T184" fmla="*/ 0 h 14124"/>
                <a:gd name="T185" fmla="*/ 17792 w 17792"/>
                <a:gd name="T186" fmla="*/ 14124 h 141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lnTo>
                    <a:pt x="1056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lnTo>
                    <a:pt x="1285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lnTo>
                    <a:pt x="1460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Shape 339"/>
            <p:cNvSpPr>
              <a:spLocks/>
            </p:cNvSpPr>
            <p:nvPr/>
          </p:nvSpPr>
          <p:spPr bwMode="auto">
            <a:xfrm>
              <a:off x="6844374" y="1037996"/>
              <a:ext cx="415124" cy="388991"/>
            </a:xfrm>
            <a:custGeom>
              <a:avLst/>
              <a:gdLst>
                <a:gd name="T0" fmla="*/ 340225 w 16581"/>
                <a:gd name="T1" fmla="*/ 69700 h 15590"/>
                <a:gd name="T2" fmla="*/ 235700 w 16581"/>
                <a:gd name="T3" fmla="*/ 92625 h 15590"/>
                <a:gd name="T4" fmla="*/ 327400 w 16581"/>
                <a:gd name="T5" fmla="*/ 62350 h 15590"/>
                <a:gd name="T6" fmla="*/ 344825 w 16581"/>
                <a:gd name="T7" fmla="*/ 95375 h 15590"/>
                <a:gd name="T8" fmla="*/ 253125 w 16581"/>
                <a:gd name="T9" fmla="*/ 99050 h 15590"/>
                <a:gd name="T10" fmla="*/ 65125 w 16581"/>
                <a:gd name="T11" fmla="*/ 167825 h 15590"/>
                <a:gd name="T12" fmla="*/ 56875 w 16581"/>
                <a:gd name="T13" fmla="*/ 174250 h 15590"/>
                <a:gd name="T14" fmla="*/ 216425 w 16581"/>
                <a:gd name="T15" fmla="*/ 165075 h 15590"/>
                <a:gd name="T16" fmla="*/ 202675 w 16581"/>
                <a:gd name="T17" fmla="*/ 188000 h 15590"/>
                <a:gd name="T18" fmla="*/ 198100 w 16581"/>
                <a:gd name="T19" fmla="*/ 168750 h 15590"/>
                <a:gd name="T20" fmla="*/ 121075 w 16581"/>
                <a:gd name="T21" fmla="*/ 101800 h 15590"/>
                <a:gd name="T22" fmla="*/ 75200 w 16581"/>
                <a:gd name="T23" fmla="*/ 188000 h 15590"/>
                <a:gd name="T24" fmla="*/ 76125 w 16581"/>
                <a:gd name="T25" fmla="*/ 161400 h 15590"/>
                <a:gd name="T26" fmla="*/ 44025 w 16581"/>
                <a:gd name="T27" fmla="*/ 167825 h 15590"/>
                <a:gd name="T28" fmla="*/ 18350 w 16581"/>
                <a:gd name="T29" fmla="*/ 98125 h 15590"/>
                <a:gd name="T30" fmla="*/ 307225 w 16581"/>
                <a:gd name="T31" fmla="*/ 172400 h 15590"/>
                <a:gd name="T32" fmla="*/ 199000 w 16581"/>
                <a:gd name="T33" fmla="*/ 207250 h 15590"/>
                <a:gd name="T34" fmla="*/ 191675 w 16581"/>
                <a:gd name="T35" fmla="*/ 155900 h 15590"/>
                <a:gd name="T36" fmla="*/ 164175 w 16581"/>
                <a:gd name="T37" fmla="*/ 198075 h 15590"/>
                <a:gd name="T38" fmla="*/ 206350 w 16581"/>
                <a:gd name="T39" fmla="*/ 219175 h 15590"/>
                <a:gd name="T40" fmla="*/ 241200 w 16581"/>
                <a:gd name="T41" fmla="*/ 171500 h 15590"/>
                <a:gd name="T42" fmla="*/ 126575 w 16581"/>
                <a:gd name="T43" fmla="*/ 177000 h 15590"/>
                <a:gd name="T44" fmla="*/ 259525 w 16581"/>
                <a:gd name="T45" fmla="*/ 146725 h 15590"/>
                <a:gd name="T46" fmla="*/ 202675 w 16581"/>
                <a:gd name="T47" fmla="*/ 260450 h 15590"/>
                <a:gd name="T48" fmla="*/ 280625 w 16581"/>
                <a:gd name="T49" fmla="*/ 254025 h 15590"/>
                <a:gd name="T50" fmla="*/ 331075 w 16581"/>
                <a:gd name="T51" fmla="*/ 187075 h 15590"/>
                <a:gd name="T52" fmla="*/ 404425 w 16581"/>
                <a:gd name="T53" fmla="*/ 276025 h 15590"/>
                <a:gd name="T54" fmla="*/ 314550 w 16581"/>
                <a:gd name="T55" fmla="*/ 284275 h 15590"/>
                <a:gd name="T56" fmla="*/ 186175 w 16581"/>
                <a:gd name="T57" fmla="*/ 267775 h 15590"/>
                <a:gd name="T58" fmla="*/ 118325 w 16581"/>
                <a:gd name="T59" fmla="*/ 235675 h 15590"/>
                <a:gd name="T60" fmla="*/ 92625 w 16581"/>
                <a:gd name="T61" fmla="*/ 324625 h 15590"/>
                <a:gd name="T62" fmla="*/ 54125 w 16581"/>
                <a:gd name="T63" fmla="*/ 284275 h 15590"/>
                <a:gd name="T64" fmla="*/ 207275 w 16581"/>
                <a:gd name="T65" fmla="*/ 351225 h 15590"/>
                <a:gd name="T66" fmla="*/ 196250 w 16581"/>
                <a:gd name="T67" fmla="*/ 353975 h 15590"/>
                <a:gd name="T68" fmla="*/ 274200 w 16581"/>
                <a:gd name="T69" fmla="*/ 335650 h 15590"/>
                <a:gd name="T70" fmla="*/ 221025 w 16581"/>
                <a:gd name="T71" fmla="*/ 376000 h 15590"/>
                <a:gd name="T72" fmla="*/ 213675 w 16581"/>
                <a:gd name="T73" fmla="*/ 341150 h 15590"/>
                <a:gd name="T74" fmla="*/ 177000 w 16581"/>
                <a:gd name="T75" fmla="*/ 331050 h 15590"/>
                <a:gd name="T76" fmla="*/ 140325 w 16581"/>
                <a:gd name="T77" fmla="*/ 24775 h 15590"/>
                <a:gd name="T78" fmla="*/ 59625 w 16581"/>
                <a:gd name="T79" fmla="*/ 68775 h 15590"/>
                <a:gd name="T80" fmla="*/ 1850 w 16581"/>
                <a:gd name="T81" fmla="*/ 102700 h 15590"/>
                <a:gd name="T82" fmla="*/ 30275 w 16581"/>
                <a:gd name="T83" fmla="*/ 171500 h 15590"/>
                <a:gd name="T84" fmla="*/ 54125 w 16581"/>
                <a:gd name="T85" fmla="*/ 202675 h 15590"/>
                <a:gd name="T86" fmla="*/ 43125 w 16581"/>
                <a:gd name="T87" fmla="*/ 274200 h 15590"/>
                <a:gd name="T88" fmla="*/ 69700 w 16581"/>
                <a:gd name="T89" fmla="*/ 331975 h 15590"/>
                <a:gd name="T90" fmla="*/ 147650 w 16581"/>
                <a:gd name="T91" fmla="*/ 323725 h 15590"/>
                <a:gd name="T92" fmla="*/ 180675 w 16581"/>
                <a:gd name="T93" fmla="*/ 376900 h 15590"/>
                <a:gd name="T94" fmla="*/ 211850 w 16581"/>
                <a:gd name="T95" fmla="*/ 385150 h 15590"/>
                <a:gd name="T96" fmla="*/ 276050 w 16581"/>
                <a:gd name="T97" fmla="*/ 364075 h 15590"/>
                <a:gd name="T98" fmla="*/ 337475 w 16581"/>
                <a:gd name="T99" fmla="*/ 298050 h 15590"/>
                <a:gd name="T100" fmla="*/ 412675 w 16581"/>
                <a:gd name="T101" fmla="*/ 283375 h 15590"/>
                <a:gd name="T102" fmla="*/ 380575 w 16581"/>
                <a:gd name="T103" fmla="*/ 214600 h 15590"/>
                <a:gd name="T104" fmla="*/ 357650 w 16581"/>
                <a:gd name="T105" fmla="*/ 90800 h 15590"/>
                <a:gd name="T106" fmla="*/ 356750 w 16581"/>
                <a:gd name="T107" fmla="*/ 48600 h 15590"/>
                <a:gd name="T108" fmla="*/ 300800 w 16581"/>
                <a:gd name="T109" fmla="*/ 55025 h 15590"/>
                <a:gd name="T110" fmla="*/ 206350 w 16581"/>
                <a:gd name="T111" fmla="*/ 28425 h 15590"/>
                <a:gd name="T112" fmla="*/ 166925 w 16581"/>
                <a:gd name="T113" fmla="*/ 26600 h 15590"/>
                <a:gd name="T114" fmla="*/ 196250 w 16581"/>
                <a:gd name="T115" fmla="*/ 105475 h 15590"/>
                <a:gd name="T116" fmla="*/ 153150 w 16581"/>
                <a:gd name="T117" fmla="*/ 21100 h 15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581"/>
                <a:gd name="T178" fmla="*/ 0 h 15590"/>
                <a:gd name="T179" fmla="*/ 16581 w 16581"/>
                <a:gd name="T180" fmla="*/ 15590 h 15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lnTo>
                    <a:pt x="13096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lnTo>
                    <a:pt x="3155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lnTo>
                    <a:pt x="8181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lnTo>
                    <a:pt x="8291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lnTo>
                    <a:pt x="6493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Shape 340"/>
            <p:cNvSpPr>
              <a:spLocks/>
            </p:cNvSpPr>
            <p:nvPr/>
          </p:nvSpPr>
          <p:spPr bwMode="auto">
            <a:xfrm>
              <a:off x="6554027" y="1839989"/>
              <a:ext cx="233957" cy="277336"/>
            </a:xfrm>
            <a:custGeom>
              <a:avLst/>
              <a:gdLst>
                <a:gd name="T0" fmla="*/ 121050 w 9391"/>
                <a:gd name="T1" fmla="*/ 28450 h 11079"/>
                <a:gd name="T2" fmla="*/ 109150 w 9391"/>
                <a:gd name="T3" fmla="*/ 16525 h 11079"/>
                <a:gd name="T4" fmla="*/ 83475 w 9391"/>
                <a:gd name="T5" fmla="*/ 163250 h 11079"/>
                <a:gd name="T6" fmla="*/ 135725 w 9391"/>
                <a:gd name="T7" fmla="*/ 108225 h 11079"/>
                <a:gd name="T8" fmla="*/ 155000 w 9391"/>
                <a:gd name="T9" fmla="*/ 137575 h 11079"/>
                <a:gd name="T10" fmla="*/ 141225 w 9391"/>
                <a:gd name="T11" fmla="*/ 164150 h 11079"/>
                <a:gd name="T12" fmla="*/ 133900 w 9391"/>
                <a:gd name="T13" fmla="*/ 166900 h 11079"/>
                <a:gd name="T14" fmla="*/ 131150 w 9391"/>
                <a:gd name="T15" fmla="*/ 160500 h 11079"/>
                <a:gd name="T16" fmla="*/ 119225 w 9391"/>
                <a:gd name="T17" fmla="*/ 176075 h 11079"/>
                <a:gd name="T18" fmla="*/ 124725 w 9391"/>
                <a:gd name="T19" fmla="*/ 147650 h 11079"/>
                <a:gd name="T20" fmla="*/ 110975 w 9391"/>
                <a:gd name="T21" fmla="*/ 155900 h 11079"/>
                <a:gd name="T22" fmla="*/ 96300 w 9391"/>
                <a:gd name="T23" fmla="*/ 171500 h 11079"/>
                <a:gd name="T24" fmla="*/ 95375 w 9391"/>
                <a:gd name="T25" fmla="*/ 159575 h 11079"/>
                <a:gd name="T26" fmla="*/ 90800 w 9391"/>
                <a:gd name="T27" fmla="*/ 153150 h 11079"/>
                <a:gd name="T28" fmla="*/ 110050 w 9391"/>
                <a:gd name="T29" fmla="*/ 132075 h 11079"/>
                <a:gd name="T30" fmla="*/ 83475 w 9391"/>
                <a:gd name="T31" fmla="*/ 144900 h 11079"/>
                <a:gd name="T32" fmla="*/ 107300 w 9391"/>
                <a:gd name="T33" fmla="*/ 116475 h 11079"/>
                <a:gd name="T34" fmla="*/ 78875 w 9391"/>
                <a:gd name="T35" fmla="*/ 133900 h 11079"/>
                <a:gd name="T36" fmla="*/ 116475 w 9391"/>
                <a:gd name="T37" fmla="*/ 107300 h 11079"/>
                <a:gd name="T38" fmla="*/ 28450 w 9391"/>
                <a:gd name="T39" fmla="*/ 223775 h 11079"/>
                <a:gd name="T40" fmla="*/ 23850 w 9391"/>
                <a:gd name="T41" fmla="*/ 231100 h 11079"/>
                <a:gd name="T42" fmla="*/ 212775 w 9391"/>
                <a:gd name="T43" fmla="*/ 216425 h 11079"/>
                <a:gd name="T44" fmla="*/ 225600 w 9391"/>
                <a:gd name="T45" fmla="*/ 228350 h 11079"/>
                <a:gd name="T46" fmla="*/ 208175 w 9391"/>
                <a:gd name="T47" fmla="*/ 232950 h 11079"/>
                <a:gd name="T48" fmla="*/ 125650 w 9391"/>
                <a:gd name="T49" fmla="*/ 237525 h 11079"/>
                <a:gd name="T50" fmla="*/ 121975 w 9391"/>
                <a:gd name="T51" fmla="*/ 256775 h 11079"/>
                <a:gd name="T52" fmla="*/ 108225 w 9391"/>
                <a:gd name="T53" fmla="*/ 247600 h 11079"/>
                <a:gd name="T54" fmla="*/ 103650 w 9391"/>
                <a:gd name="T55" fmla="*/ 6425 h 11079"/>
                <a:gd name="T56" fmla="*/ 92625 w 9391"/>
                <a:gd name="T57" fmla="*/ 33025 h 11079"/>
                <a:gd name="T58" fmla="*/ 108225 w 9391"/>
                <a:gd name="T59" fmla="*/ 63275 h 11079"/>
                <a:gd name="T60" fmla="*/ 93550 w 9391"/>
                <a:gd name="T61" fmla="*/ 104550 h 11079"/>
                <a:gd name="T62" fmla="*/ 68800 w 9391"/>
                <a:gd name="T63" fmla="*/ 132075 h 11079"/>
                <a:gd name="T64" fmla="*/ 72450 w 9391"/>
                <a:gd name="T65" fmla="*/ 166900 h 11079"/>
                <a:gd name="T66" fmla="*/ 15600 w 9391"/>
                <a:gd name="T67" fmla="*/ 208175 h 11079"/>
                <a:gd name="T68" fmla="*/ 0 w 9391"/>
                <a:gd name="T69" fmla="*/ 226525 h 11079"/>
                <a:gd name="T70" fmla="*/ 29350 w 9391"/>
                <a:gd name="T71" fmla="*/ 247600 h 11079"/>
                <a:gd name="T72" fmla="*/ 49525 w 9391"/>
                <a:gd name="T73" fmla="*/ 230175 h 11079"/>
                <a:gd name="T74" fmla="*/ 44025 w 9391"/>
                <a:gd name="T75" fmla="*/ 201750 h 11079"/>
                <a:gd name="T76" fmla="*/ 82550 w 9391"/>
                <a:gd name="T77" fmla="*/ 176075 h 11079"/>
                <a:gd name="T78" fmla="*/ 110975 w 9391"/>
                <a:gd name="T79" fmla="*/ 232950 h 11079"/>
                <a:gd name="T80" fmla="*/ 95375 w 9391"/>
                <a:gd name="T81" fmla="*/ 253125 h 11079"/>
                <a:gd name="T82" fmla="*/ 114650 w 9391"/>
                <a:gd name="T83" fmla="*/ 276950 h 11079"/>
                <a:gd name="T84" fmla="*/ 139400 w 9391"/>
                <a:gd name="T85" fmla="*/ 257700 h 11079"/>
                <a:gd name="T86" fmla="*/ 127475 w 9391"/>
                <a:gd name="T87" fmla="*/ 233850 h 11079"/>
                <a:gd name="T88" fmla="*/ 145825 w 9391"/>
                <a:gd name="T89" fmla="*/ 177925 h 11079"/>
                <a:gd name="T90" fmla="*/ 176075 w 9391"/>
                <a:gd name="T91" fmla="*/ 190750 h 11079"/>
                <a:gd name="T92" fmla="*/ 186175 w 9391"/>
                <a:gd name="T93" fmla="*/ 232025 h 11079"/>
                <a:gd name="T94" fmla="*/ 202675 w 9391"/>
                <a:gd name="T95" fmla="*/ 254025 h 11079"/>
                <a:gd name="T96" fmla="*/ 233850 w 9391"/>
                <a:gd name="T97" fmla="*/ 234775 h 11079"/>
                <a:gd name="T98" fmla="*/ 224675 w 9391"/>
                <a:gd name="T99" fmla="*/ 210925 h 11079"/>
                <a:gd name="T100" fmla="*/ 195350 w 9391"/>
                <a:gd name="T101" fmla="*/ 201750 h 11079"/>
                <a:gd name="T102" fmla="*/ 166000 w 9391"/>
                <a:gd name="T103" fmla="*/ 168750 h 11079"/>
                <a:gd name="T104" fmla="*/ 157750 w 9391"/>
                <a:gd name="T105" fmla="*/ 114650 h 11079"/>
                <a:gd name="T106" fmla="*/ 118300 w 9391"/>
                <a:gd name="T107" fmla="*/ 88050 h 11079"/>
                <a:gd name="T108" fmla="*/ 131150 w 9391"/>
                <a:gd name="T109" fmla="*/ 44025 h 11079"/>
                <a:gd name="T110" fmla="*/ 137575 w 9391"/>
                <a:gd name="T111" fmla="*/ 10100 h 11079"/>
                <a:gd name="T112" fmla="*/ 120150 w 9391"/>
                <a:gd name="T113" fmla="*/ 0 h 110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391"/>
                <a:gd name="T172" fmla="*/ 0 h 11079"/>
                <a:gd name="T173" fmla="*/ 9391 w 9391"/>
                <a:gd name="T174" fmla="*/ 11079 h 110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lnTo>
                    <a:pt x="4916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lnTo>
                    <a:pt x="5209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lnTo>
                    <a:pt x="4696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Shape 341"/>
            <p:cNvSpPr>
              <a:spLocks/>
            </p:cNvSpPr>
            <p:nvPr/>
          </p:nvSpPr>
          <p:spPr bwMode="auto">
            <a:xfrm>
              <a:off x="6618815" y="2550737"/>
              <a:ext cx="407925" cy="157277"/>
            </a:xfrm>
            <a:custGeom>
              <a:avLst/>
              <a:gdLst>
                <a:gd name="T0" fmla="*/ 354925 w 16325"/>
                <a:gd name="T1" fmla="*/ 5525 h 6274"/>
                <a:gd name="T2" fmla="*/ 351250 w 16325"/>
                <a:gd name="T3" fmla="*/ 14675 h 6274"/>
                <a:gd name="T4" fmla="*/ 374175 w 16325"/>
                <a:gd name="T5" fmla="*/ 11925 h 6274"/>
                <a:gd name="T6" fmla="*/ 353075 w 16325"/>
                <a:gd name="T7" fmla="*/ 44950 h 6274"/>
                <a:gd name="T8" fmla="*/ 381500 w 16325"/>
                <a:gd name="T9" fmla="*/ 51375 h 6274"/>
                <a:gd name="T10" fmla="*/ 407200 w 16325"/>
                <a:gd name="T11" fmla="*/ 36700 h 6274"/>
                <a:gd name="T12" fmla="*/ 370500 w 16325"/>
                <a:gd name="T13" fmla="*/ 40375 h 6274"/>
                <a:gd name="T14" fmla="*/ 387925 w 16325"/>
                <a:gd name="T15" fmla="*/ 10100 h 6274"/>
                <a:gd name="T16" fmla="*/ 367750 w 16325"/>
                <a:gd name="T17" fmla="*/ 25 h 6274"/>
                <a:gd name="T18" fmla="*/ 123825 w 16325"/>
                <a:gd name="T19" fmla="*/ 78875 h 6274"/>
                <a:gd name="T20" fmla="*/ 124750 w 16325"/>
                <a:gd name="T21" fmla="*/ 88050 h 6274"/>
                <a:gd name="T22" fmla="*/ 174250 w 16325"/>
                <a:gd name="T23" fmla="*/ 79800 h 6274"/>
                <a:gd name="T24" fmla="*/ 170600 w 16325"/>
                <a:gd name="T25" fmla="*/ 70625 h 6274"/>
                <a:gd name="T26" fmla="*/ 317325 w 16325"/>
                <a:gd name="T27" fmla="*/ 55025 h 6274"/>
                <a:gd name="T28" fmla="*/ 304475 w 16325"/>
                <a:gd name="T29" fmla="*/ 88050 h 6274"/>
                <a:gd name="T30" fmla="*/ 318225 w 16325"/>
                <a:gd name="T31" fmla="*/ 107300 h 6274"/>
                <a:gd name="T32" fmla="*/ 354925 w 16325"/>
                <a:gd name="T33" fmla="*/ 99975 h 6274"/>
                <a:gd name="T34" fmla="*/ 361325 w 16325"/>
                <a:gd name="T35" fmla="*/ 86225 h 6274"/>
                <a:gd name="T36" fmla="*/ 328325 w 16325"/>
                <a:gd name="T37" fmla="*/ 96300 h 6274"/>
                <a:gd name="T38" fmla="*/ 316400 w 16325"/>
                <a:gd name="T39" fmla="*/ 77950 h 6274"/>
                <a:gd name="T40" fmla="*/ 340250 w 16325"/>
                <a:gd name="T41" fmla="*/ 59625 h 6274"/>
                <a:gd name="T42" fmla="*/ 353075 w 16325"/>
                <a:gd name="T43" fmla="*/ 53200 h 6274"/>
                <a:gd name="T44" fmla="*/ 147675 w 16325"/>
                <a:gd name="T45" fmla="*/ 109150 h 6274"/>
                <a:gd name="T46" fmla="*/ 126575 w 16325"/>
                <a:gd name="T47" fmla="*/ 121075 h 6274"/>
                <a:gd name="T48" fmla="*/ 176100 w 16325"/>
                <a:gd name="T49" fmla="*/ 114650 h 6274"/>
                <a:gd name="T50" fmla="*/ 169675 w 16325"/>
                <a:gd name="T51" fmla="*/ 104550 h 6274"/>
                <a:gd name="T52" fmla="*/ 254950 w 16325"/>
                <a:gd name="T53" fmla="*/ 59625 h 6274"/>
                <a:gd name="T54" fmla="*/ 224700 w 16325"/>
                <a:gd name="T55" fmla="*/ 66950 h 6274"/>
                <a:gd name="T56" fmla="*/ 216450 w 16325"/>
                <a:gd name="T57" fmla="*/ 73375 h 6274"/>
                <a:gd name="T58" fmla="*/ 220100 w 16325"/>
                <a:gd name="T59" fmla="*/ 121975 h 6274"/>
                <a:gd name="T60" fmla="*/ 231125 w 16325"/>
                <a:gd name="T61" fmla="*/ 119225 h 6274"/>
                <a:gd name="T62" fmla="*/ 234775 w 16325"/>
                <a:gd name="T63" fmla="*/ 74300 h 6274"/>
                <a:gd name="T64" fmla="*/ 250375 w 16325"/>
                <a:gd name="T65" fmla="*/ 107300 h 6274"/>
                <a:gd name="T66" fmla="*/ 261375 w 16325"/>
                <a:gd name="T67" fmla="*/ 88975 h 6274"/>
                <a:gd name="T68" fmla="*/ 276975 w 16325"/>
                <a:gd name="T69" fmla="*/ 64200 h 6274"/>
                <a:gd name="T70" fmla="*/ 284300 w 16325"/>
                <a:gd name="T71" fmla="*/ 106400 h 6274"/>
                <a:gd name="T72" fmla="*/ 298050 w 16325"/>
                <a:gd name="T73" fmla="*/ 120150 h 6274"/>
                <a:gd name="T74" fmla="*/ 297150 w 16325"/>
                <a:gd name="T75" fmla="*/ 106400 h 6274"/>
                <a:gd name="T76" fmla="*/ 289800 w 16325"/>
                <a:gd name="T77" fmla="*/ 59625 h 6274"/>
                <a:gd name="T78" fmla="*/ 64225 w 16325"/>
                <a:gd name="T79" fmla="*/ 29350 h 6274"/>
                <a:gd name="T80" fmla="*/ 19275 w 16325"/>
                <a:gd name="T81" fmla="*/ 37600 h 6274"/>
                <a:gd name="T82" fmla="*/ 950 w 16325"/>
                <a:gd name="T83" fmla="*/ 50450 h 6274"/>
                <a:gd name="T84" fmla="*/ 3700 w 16325"/>
                <a:gd name="T85" fmla="*/ 149500 h 6274"/>
                <a:gd name="T86" fmla="*/ 21125 w 16325"/>
                <a:gd name="T87" fmla="*/ 156825 h 6274"/>
                <a:gd name="T88" fmla="*/ 72475 w 16325"/>
                <a:gd name="T89" fmla="*/ 145825 h 6274"/>
                <a:gd name="T90" fmla="*/ 63300 w 16325"/>
                <a:gd name="T91" fmla="*/ 134825 h 6274"/>
                <a:gd name="T92" fmla="*/ 16525 w 16325"/>
                <a:gd name="T93" fmla="*/ 123825 h 6274"/>
                <a:gd name="T94" fmla="*/ 62375 w 16325"/>
                <a:gd name="T95" fmla="*/ 94475 h 6274"/>
                <a:gd name="T96" fmla="*/ 72475 w 16325"/>
                <a:gd name="T97" fmla="*/ 87125 h 6274"/>
                <a:gd name="T98" fmla="*/ 35775 w 16325"/>
                <a:gd name="T99" fmla="*/ 86225 h 6274"/>
                <a:gd name="T100" fmla="*/ 13775 w 16325"/>
                <a:gd name="T101" fmla="*/ 52275 h 6274"/>
                <a:gd name="T102" fmla="*/ 55950 w 16325"/>
                <a:gd name="T103" fmla="*/ 47700 h 6274"/>
                <a:gd name="T104" fmla="*/ 77975 w 16325"/>
                <a:gd name="T105" fmla="*/ 39450 h 6274"/>
                <a:gd name="T106" fmla="*/ 67875 w 16325"/>
                <a:gd name="T107" fmla="*/ 28450 h 62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25"/>
                <a:gd name="T163" fmla="*/ 0 h 6274"/>
                <a:gd name="T164" fmla="*/ 16325 w 16325"/>
                <a:gd name="T165" fmla="*/ 6274 h 62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lnTo>
                    <a:pt x="14710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lnTo>
                    <a:pt x="6787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lnTo>
                    <a:pt x="2715" y="113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Shape 342"/>
            <p:cNvSpPr>
              <a:spLocks/>
            </p:cNvSpPr>
            <p:nvPr/>
          </p:nvSpPr>
          <p:spPr bwMode="auto">
            <a:xfrm>
              <a:off x="6336868" y="4507696"/>
              <a:ext cx="519504" cy="364979"/>
            </a:xfrm>
            <a:custGeom>
              <a:avLst/>
              <a:gdLst>
                <a:gd name="T0" fmla="*/ 144000 w 20800"/>
                <a:gd name="T1" fmla="*/ 25700 h 14600"/>
                <a:gd name="T2" fmla="*/ 126575 w 20800"/>
                <a:gd name="T3" fmla="*/ 84375 h 14600"/>
                <a:gd name="T4" fmla="*/ 92650 w 20800"/>
                <a:gd name="T5" fmla="*/ 86225 h 14600"/>
                <a:gd name="T6" fmla="*/ 83475 w 20800"/>
                <a:gd name="T7" fmla="*/ 73375 h 14600"/>
                <a:gd name="T8" fmla="*/ 77050 w 20800"/>
                <a:gd name="T9" fmla="*/ 59625 h 14600"/>
                <a:gd name="T10" fmla="*/ 82550 w 20800"/>
                <a:gd name="T11" fmla="*/ 39450 h 14600"/>
                <a:gd name="T12" fmla="*/ 247625 w 20800"/>
                <a:gd name="T13" fmla="*/ 84375 h 14600"/>
                <a:gd name="T14" fmla="*/ 231125 w 20800"/>
                <a:gd name="T15" fmla="*/ 98150 h 14600"/>
                <a:gd name="T16" fmla="*/ 37625 w 20800"/>
                <a:gd name="T17" fmla="*/ 108225 h 14600"/>
                <a:gd name="T18" fmla="*/ 34875 w 20800"/>
                <a:gd name="T19" fmla="*/ 128400 h 14600"/>
                <a:gd name="T20" fmla="*/ 36700 w 20800"/>
                <a:gd name="T21" fmla="*/ 110975 h 14600"/>
                <a:gd name="T22" fmla="*/ 217350 w 20800"/>
                <a:gd name="T23" fmla="*/ 163250 h 14600"/>
                <a:gd name="T24" fmla="*/ 198100 w 20800"/>
                <a:gd name="T25" fmla="*/ 188000 h 14600"/>
                <a:gd name="T26" fmla="*/ 167850 w 20800"/>
                <a:gd name="T27" fmla="*/ 188925 h 14600"/>
                <a:gd name="T28" fmla="*/ 182525 w 20800"/>
                <a:gd name="T29" fmla="*/ 160500 h 14600"/>
                <a:gd name="T30" fmla="*/ 118325 w 20800"/>
                <a:gd name="T31" fmla="*/ 925 h 14600"/>
                <a:gd name="T32" fmla="*/ 63300 w 20800"/>
                <a:gd name="T33" fmla="*/ 77975 h 14600"/>
                <a:gd name="T34" fmla="*/ 1850 w 20800"/>
                <a:gd name="T35" fmla="*/ 121975 h 14600"/>
                <a:gd name="T36" fmla="*/ 42200 w 20800"/>
                <a:gd name="T37" fmla="*/ 151325 h 14600"/>
                <a:gd name="T38" fmla="*/ 62375 w 20800"/>
                <a:gd name="T39" fmla="*/ 95400 h 14600"/>
                <a:gd name="T40" fmla="*/ 138500 w 20800"/>
                <a:gd name="T41" fmla="*/ 105475 h 14600"/>
                <a:gd name="T42" fmla="*/ 145825 w 20800"/>
                <a:gd name="T43" fmla="*/ 177000 h 14600"/>
                <a:gd name="T44" fmla="*/ 179775 w 20800"/>
                <a:gd name="T45" fmla="*/ 210950 h 14600"/>
                <a:gd name="T46" fmla="*/ 228375 w 20800"/>
                <a:gd name="T47" fmla="*/ 155000 h 14600"/>
                <a:gd name="T48" fmla="*/ 269625 w 20800"/>
                <a:gd name="T49" fmla="*/ 99050 h 14600"/>
                <a:gd name="T50" fmla="*/ 216450 w 20800"/>
                <a:gd name="T51" fmla="*/ 82550 h 14600"/>
                <a:gd name="T52" fmla="*/ 199025 w 20800"/>
                <a:gd name="T53" fmla="*/ 137575 h 14600"/>
                <a:gd name="T54" fmla="*/ 143075 w 20800"/>
                <a:gd name="T55" fmla="*/ 90800 h 14600"/>
                <a:gd name="T56" fmla="*/ 156825 w 20800"/>
                <a:gd name="T57" fmla="*/ 13775 h 14600"/>
                <a:gd name="T58" fmla="*/ 396175 w 20800"/>
                <a:gd name="T59" fmla="*/ 179750 h 14600"/>
                <a:gd name="T60" fmla="*/ 379675 w 20800"/>
                <a:gd name="T61" fmla="*/ 230200 h 14600"/>
                <a:gd name="T62" fmla="*/ 366850 w 20800"/>
                <a:gd name="T63" fmla="*/ 220100 h 14600"/>
                <a:gd name="T64" fmla="*/ 360425 w 20800"/>
                <a:gd name="T65" fmla="*/ 207275 h 14600"/>
                <a:gd name="T66" fmla="*/ 365000 w 20800"/>
                <a:gd name="T67" fmla="*/ 193525 h 14600"/>
                <a:gd name="T68" fmla="*/ 365925 w 20800"/>
                <a:gd name="T69" fmla="*/ 177925 h 14600"/>
                <a:gd name="T70" fmla="*/ 146750 w 20800"/>
                <a:gd name="T71" fmla="*/ 236625 h 14600"/>
                <a:gd name="T72" fmla="*/ 132075 w 20800"/>
                <a:gd name="T73" fmla="*/ 238450 h 14600"/>
                <a:gd name="T74" fmla="*/ 158675 w 20800"/>
                <a:gd name="T75" fmla="*/ 201775 h 14600"/>
                <a:gd name="T76" fmla="*/ 101825 w 20800"/>
                <a:gd name="T77" fmla="*/ 237525 h 14600"/>
                <a:gd name="T78" fmla="*/ 155925 w 20800"/>
                <a:gd name="T79" fmla="*/ 251300 h 14600"/>
                <a:gd name="T80" fmla="*/ 158675 w 20800"/>
                <a:gd name="T81" fmla="*/ 200850 h 14600"/>
                <a:gd name="T82" fmla="*/ 495225 w 20800"/>
                <a:gd name="T83" fmla="*/ 297150 h 14600"/>
                <a:gd name="T84" fmla="*/ 493400 w 20800"/>
                <a:gd name="T85" fmla="*/ 276050 h 14600"/>
                <a:gd name="T86" fmla="*/ 486975 w 20800"/>
                <a:gd name="T87" fmla="*/ 265050 h 14600"/>
                <a:gd name="T88" fmla="*/ 401700 w 20800"/>
                <a:gd name="T89" fmla="*/ 349400 h 14600"/>
                <a:gd name="T90" fmla="*/ 433775 w 20800"/>
                <a:gd name="T91" fmla="*/ 348500 h 14600"/>
                <a:gd name="T92" fmla="*/ 428275 w 20800"/>
                <a:gd name="T93" fmla="*/ 335650 h 14600"/>
                <a:gd name="T94" fmla="*/ 407200 w 20800"/>
                <a:gd name="T95" fmla="*/ 322825 h 14600"/>
                <a:gd name="T96" fmla="*/ 378750 w 20800"/>
                <a:gd name="T97" fmla="*/ 311800 h 14600"/>
                <a:gd name="T98" fmla="*/ 323750 w 20800"/>
                <a:gd name="T99" fmla="*/ 179750 h 14600"/>
                <a:gd name="T100" fmla="*/ 228375 w 20800"/>
                <a:gd name="T101" fmla="*/ 202675 h 14600"/>
                <a:gd name="T102" fmla="*/ 309975 w 20800"/>
                <a:gd name="T103" fmla="*/ 235700 h 14600"/>
                <a:gd name="T104" fmla="*/ 373250 w 20800"/>
                <a:gd name="T105" fmla="*/ 261375 h 14600"/>
                <a:gd name="T106" fmla="*/ 364100 w 20800"/>
                <a:gd name="T107" fmla="*/ 317325 h 14600"/>
                <a:gd name="T108" fmla="*/ 420025 w 20800"/>
                <a:gd name="T109" fmla="*/ 365000 h 14600"/>
                <a:gd name="T110" fmla="*/ 464975 w 20800"/>
                <a:gd name="T111" fmla="*/ 296225 h 14600"/>
                <a:gd name="T112" fmla="*/ 519075 w 20800"/>
                <a:gd name="T113" fmla="*/ 266875 h 14600"/>
                <a:gd name="T114" fmla="*/ 464975 w 20800"/>
                <a:gd name="T115" fmla="*/ 266875 h 14600"/>
                <a:gd name="T116" fmla="*/ 405350 w 20800"/>
                <a:gd name="T117" fmla="*/ 287975 h 14600"/>
                <a:gd name="T118" fmla="*/ 411775 w 20800"/>
                <a:gd name="T119" fmla="*/ 232025 h 14600"/>
                <a:gd name="T120" fmla="*/ 376925 w 20800"/>
                <a:gd name="T121" fmla="*/ 157750 h 14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800"/>
                <a:gd name="T184" fmla="*/ 0 h 14600"/>
                <a:gd name="T185" fmla="*/ 20800 w 20800"/>
                <a:gd name="T186" fmla="*/ 14600 h 146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lnTo>
                    <a:pt x="1505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lnTo>
                    <a:pt x="788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lnTo>
                    <a:pt x="495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lnTo>
                    <a:pt x="15114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lnTo>
                    <a:pt x="1999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lnTo>
                    <a:pt x="1665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lnTo>
                    <a:pt x="14857" y="631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Shape 343"/>
            <p:cNvSpPr>
              <a:spLocks/>
            </p:cNvSpPr>
            <p:nvPr/>
          </p:nvSpPr>
          <p:spPr bwMode="auto">
            <a:xfrm>
              <a:off x="6425651" y="3728515"/>
              <a:ext cx="341937" cy="360176"/>
            </a:xfrm>
            <a:custGeom>
              <a:avLst/>
              <a:gdLst>
                <a:gd name="T0" fmla="*/ 243025 w 13683"/>
                <a:gd name="T1" fmla="*/ 110050 h 14417"/>
                <a:gd name="T2" fmla="*/ 225600 w 13683"/>
                <a:gd name="T3" fmla="*/ 145825 h 14417"/>
                <a:gd name="T4" fmla="*/ 233850 w 13683"/>
                <a:gd name="T5" fmla="*/ 63300 h 14417"/>
                <a:gd name="T6" fmla="*/ 225600 w 13683"/>
                <a:gd name="T7" fmla="*/ 51375 h 14417"/>
                <a:gd name="T8" fmla="*/ 259525 w 13683"/>
                <a:gd name="T9" fmla="*/ 101800 h 14417"/>
                <a:gd name="T10" fmla="*/ 258600 w 13683"/>
                <a:gd name="T11" fmla="*/ 129325 h 14417"/>
                <a:gd name="T12" fmla="*/ 208175 w 13683"/>
                <a:gd name="T13" fmla="*/ 162325 h 14417"/>
                <a:gd name="T14" fmla="*/ 145800 w 13683"/>
                <a:gd name="T15" fmla="*/ 135725 h 14417"/>
                <a:gd name="T16" fmla="*/ 153150 w 13683"/>
                <a:gd name="T17" fmla="*/ 50450 h 14417"/>
                <a:gd name="T18" fmla="*/ 173325 w 13683"/>
                <a:gd name="T19" fmla="*/ 172425 h 14417"/>
                <a:gd name="T20" fmla="*/ 49525 w 13683"/>
                <a:gd name="T21" fmla="*/ 157750 h 14417"/>
                <a:gd name="T22" fmla="*/ 34850 w 13683"/>
                <a:gd name="T23" fmla="*/ 188925 h 14417"/>
                <a:gd name="T24" fmla="*/ 71525 w 13683"/>
                <a:gd name="T25" fmla="*/ 143075 h 14417"/>
                <a:gd name="T26" fmla="*/ 115550 w 13683"/>
                <a:gd name="T27" fmla="*/ 131150 h 14417"/>
                <a:gd name="T28" fmla="*/ 155900 w 13683"/>
                <a:gd name="T29" fmla="*/ 175175 h 14417"/>
                <a:gd name="T30" fmla="*/ 102700 w 13683"/>
                <a:gd name="T31" fmla="*/ 230200 h 14417"/>
                <a:gd name="T32" fmla="*/ 55950 w 13683"/>
                <a:gd name="T33" fmla="*/ 226525 h 14417"/>
                <a:gd name="T34" fmla="*/ 26600 w 13683"/>
                <a:gd name="T35" fmla="*/ 175175 h 14417"/>
                <a:gd name="T36" fmla="*/ 65100 w 13683"/>
                <a:gd name="T37" fmla="*/ 126575 h 14417"/>
                <a:gd name="T38" fmla="*/ 222850 w 13683"/>
                <a:gd name="T39" fmla="*/ 199925 h 14417"/>
                <a:gd name="T40" fmla="*/ 257700 w 13683"/>
                <a:gd name="T41" fmla="*/ 238450 h 14417"/>
                <a:gd name="T42" fmla="*/ 250350 w 13683"/>
                <a:gd name="T43" fmla="*/ 221025 h 14417"/>
                <a:gd name="T44" fmla="*/ 51350 w 13683"/>
                <a:gd name="T45" fmla="*/ 243025 h 14417"/>
                <a:gd name="T46" fmla="*/ 161400 w 13683"/>
                <a:gd name="T47" fmla="*/ 272375 h 14417"/>
                <a:gd name="T48" fmla="*/ 181575 w 13683"/>
                <a:gd name="T49" fmla="*/ 279700 h 14417"/>
                <a:gd name="T50" fmla="*/ 150400 w 13683"/>
                <a:gd name="T51" fmla="*/ 237525 h 14417"/>
                <a:gd name="T52" fmla="*/ 234775 w 13683"/>
                <a:gd name="T53" fmla="*/ 180675 h 14417"/>
                <a:gd name="T54" fmla="*/ 264100 w 13683"/>
                <a:gd name="T55" fmla="*/ 243950 h 14417"/>
                <a:gd name="T56" fmla="*/ 234775 w 13683"/>
                <a:gd name="T57" fmla="*/ 288875 h 14417"/>
                <a:gd name="T58" fmla="*/ 174250 w 13683"/>
                <a:gd name="T59" fmla="*/ 298975 h 14417"/>
                <a:gd name="T60" fmla="*/ 149475 w 13683"/>
                <a:gd name="T61" fmla="*/ 280625 h 14417"/>
                <a:gd name="T62" fmla="*/ 127475 w 13683"/>
                <a:gd name="T63" fmla="*/ 232950 h 14417"/>
                <a:gd name="T64" fmla="*/ 179750 w 13683"/>
                <a:gd name="T65" fmla="*/ 181575 h 14417"/>
                <a:gd name="T66" fmla="*/ 124725 w 13683"/>
                <a:gd name="T67" fmla="*/ 9175 h 14417"/>
                <a:gd name="T68" fmla="*/ 141225 w 13683"/>
                <a:gd name="T69" fmla="*/ 45875 h 14417"/>
                <a:gd name="T70" fmla="*/ 102700 w 13683"/>
                <a:gd name="T71" fmla="*/ 107300 h 14417"/>
                <a:gd name="T72" fmla="*/ 47675 w 13683"/>
                <a:gd name="T73" fmla="*/ 102725 h 14417"/>
                <a:gd name="T74" fmla="*/ 37600 w 13683"/>
                <a:gd name="T75" fmla="*/ 129325 h 14417"/>
                <a:gd name="T76" fmla="*/ 13750 w 13683"/>
                <a:gd name="T77" fmla="*/ 170575 h 14417"/>
                <a:gd name="T78" fmla="*/ 1825 w 13683"/>
                <a:gd name="T79" fmla="*/ 197175 h 14417"/>
                <a:gd name="T80" fmla="*/ 30275 w 13683"/>
                <a:gd name="T81" fmla="*/ 216425 h 14417"/>
                <a:gd name="T82" fmla="*/ 35775 w 13683"/>
                <a:gd name="T83" fmla="*/ 260450 h 14417"/>
                <a:gd name="T84" fmla="*/ 38525 w 13683"/>
                <a:gd name="T85" fmla="*/ 276950 h 14417"/>
                <a:gd name="T86" fmla="*/ 62350 w 13683"/>
                <a:gd name="T87" fmla="*/ 252200 h 14417"/>
                <a:gd name="T88" fmla="*/ 110975 w 13683"/>
                <a:gd name="T89" fmla="*/ 257700 h 14417"/>
                <a:gd name="T90" fmla="*/ 143975 w 13683"/>
                <a:gd name="T91" fmla="*/ 305375 h 14417"/>
                <a:gd name="T92" fmla="*/ 140300 w 13683"/>
                <a:gd name="T93" fmla="*/ 336575 h 14417"/>
                <a:gd name="T94" fmla="*/ 143975 w 13683"/>
                <a:gd name="T95" fmla="*/ 359500 h 14417"/>
                <a:gd name="T96" fmla="*/ 169650 w 13683"/>
                <a:gd name="T97" fmla="*/ 321900 h 14417"/>
                <a:gd name="T98" fmla="*/ 233850 w 13683"/>
                <a:gd name="T99" fmla="*/ 321900 h 14417"/>
                <a:gd name="T100" fmla="*/ 257700 w 13683"/>
                <a:gd name="T101" fmla="*/ 354000 h 14417"/>
                <a:gd name="T102" fmla="*/ 254025 w 13683"/>
                <a:gd name="T103" fmla="*/ 300800 h 14417"/>
                <a:gd name="T104" fmla="*/ 293450 w 13683"/>
                <a:gd name="T105" fmla="*/ 243950 h 14417"/>
                <a:gd name="T106" fmla="*/ 341150 w 13683"/>
                <a:gd name="T107" fmla="*/ 234775 h 14417"/>
                <a:gd name="T108" fmla="*/ 297125 w 13683"/>
                <a:gd name="T109" fmla="*/ 225600 h 14417"/>
                <a:gd name="T110" fmla="*/ 256775 w 13683"/>
                <a:gd name="T111" fmla="*/ 189850 h 14417"/>
                <a:gd name="T112" fmla="*/ 248525 w 13683"/>
                <a:gd name="T113" fmla="*/ 161400 h 14417"/>
                <a:gd name="T114" fmla="*/ 287950 w 13683"/>
                <a:gd name="T115" fmla="*/ 114650 h 14417"/>
                <a:gd name="T116" fmla="*/ 282450 w 13683"/>
                <a:gd name="T117" fmla="*/ 92625 h 14417"/>
                <a:gd name="T118" fmla="*/ 249425 w 13683"/>
                <a:gd name="T119" fmla="*/ 26600 h 14417"/>
                <a:gd name="T120" fmla="*/ 224675 w 13683"/>
                <a:gd name="T121" fmla="*/ 16525 h 14417"/>
                <a:gd name="T122" fmla="*/ 167825 w 13683"/>
                <a:gd name="T123" fmla="*/ 22025 h 14417"/>
                <a:gd name="T124" fmla="*/ 135725 w 13683"/>
                <a:gd name="T125" fmla="*/ 925 h 144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683"/>
                <a:gd name="T190" fmla="*/ 0 h 14417"/>
                <a:gd name="T191" fmla="*/ 13683 w 13683"/>
                <a:gd name="T192" fmla="*/ 14417 h 144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lnTo>
                    <a:pt x="9281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lnTo>
                    <a:pt x="8877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lnTo>
                    <a:pt x="2128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lnTo>
                    <a:pt x="561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lnTo>
                    <a:pt x="8730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lnTo>
                    <a:pt x="4769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Shape 344"/>
            <p:cNvSpPr>
              <a:spLocks/>
            </p:cNvSpPr>
            <p:nvPr/>
          </p:nvSpPr>
          <p:spPr bwMode="auto">
            <a:xfrm>
              <a:off x="6789184" y="3383946"/>
              <a:ext cx="262752" cy="186092"/>
            </a:xfrm>
            <a:custGeom>
              <a:avLst/>
              <a:gdLst>
                <a:gd name="T0" fmla="*/ 172425 w 10492"/>
                <a:gd name="T1" fmla="*/ 45850 h 7447"/>
                <a:gd name="T2" fmla="*/ 159575 w 10492"/>
                <a:gd name="T3" fmla="*/ 53200 h 7447"/>
                <a:gd name="T4" fmla="*/ 155000 w 10492"/>
                <a:gd name="T5" fmla="*/ 63275 h 7447"/>
                <a:gd name="T6" fmla="*/ 159575 w 10492"/>
                <a:gd name="T7" fmla="*/ 66025 h 7447"/>
                <a:gd name="T8" fmla="*/ 171500 w 10492"/>
                <a:gd name="T9" fmla="*/ 59600 h 7447"/>
                <a:gd name="T10" fmla="*/ 187100 w 10492"/>
                <a:gd name="T11" fmla="*/ 56850 h 7447"/>
                <a:gd name="T12" fmla="*/ 198100 w 10492"/>
                <a:gd name="T13" fmla="*/ 61450 h 7447"/>
                <a:gd name="T14" fmla="*/ 199925 w 10492"/>
                <a:gd name="T15" fmla="*/ 68775 h 7447"/>
                <a:gd name="T16" fmla="*/ 191675 w 10492"/>
                <a:gd name="T17" fmla="*/ 83450 h 7447"/>
                <a:gd name="T18" fmla="*/ 142150 w 10492"/>
                <a:gd name="T19" fmla="*/ 146725 h 7447"/>
                <a:gd name="T20" fmla="*/ 142150 w 10492"/>
                <a:gd name="T21" fmla="*/ 155900 h 7447"/>
                <a:gd name="T22" fmla="*/ 146750 w 10492"/>
                <a:gd name="T23" fmla="*/ 157725 h 7447"/>
                <a:gd name="T24" fmla="*/ 200850 w 10492"/>
                <a:gd name="T25" fmla="*/ 158650 h 7447"/>
                <a:gd name="T26" fmla="*/ 218275 w 10492"/>
                <a:gd name="T27" fmla="*/ 159575 h 7447"/>
                <a:gd name="T28" fmla="*/ 221950 w 10492"/>
                <a:gd name="T29" fmla="*/ 152225 h 7447"/>
                <a:gd name="T30" fmla="*/ 211850 w 10492"/>
                <a:gd name="T31" fmla="*/ 146725 h 7447"/>
                <a:gd name="T32" fmla="*/ 161425 w 10492"/>
                <a:gd name="T33" fmla="*/ 143975 h 7447"/>
                <a:gd name="T34" fmla="*/ 203600 w 10492"/>
                <a:gd name="T35" fmla="*/ 89875 h 7447"/>
                <a:gd name="T36" fmla="*/ 211850 w 10492"/>
                <a:gd name="T37" fmla="*/ 73375 h 7447"/>
                <a:gd name="T38" fmla="*/ 210925 w 10492"/>
                <a:gd name="T39" fmla="*/ 57775 h 7447"/>
                <a:gd name="T40" fmla="*/ 201775 w 10492"/>
                <a:gd name="T41" fmla="*/ 47675 h 7447"/>
                <a:gd name="T42" fmla="*/ 187100 w 10492"/>
                <a:gd name="T43" fmla="*/ 44025 h 7447"/>
                <a:gd name="T44" fmla="*/ 19275 w 10492"/>
                <a:gd name="T45" fmla="*/ 925 h 7447"/>
                <a:gd name="T46" fmla="*/ 7350 w 10492"/>
                <a:gd name="T47" fmla="*/ 6425 h 7447"/>
                <a:gd name="T48" fmla="*/ 25 w 10492"/>
                <a:gd name="T49" fmla="*/ 14675 h 7447"/>
                <a:gd name="T50" fmla="*/ 4600 w 10492"/>
                <a:gd name="T51" fmla="*/ 21100 h 7447"/>
                <a:gd name="T52" fmla="*/ 16525 w 10492"/>
                <a:gd name="T53" fmla="*/ 16500 h 7447"/>
                <a:gd name="T54" fmla="*/ 24775 w 10492"/>
                <a:gd name="T55" fmla="*/ 15600 h 7447"/>
                <a:gd name="T56" fmla="*/ 27525 w 10492"/>
                <a:gd name="T57" fmla="*/ 36675 h 7447"/>
                <a:gd name="T58" fmla="*/ 58700 w 10492"/>
                <a:gd name="T59" fmla="*/ 183400 h 7447"/>
                <a:gd name="T60" fmla="*/ 66950 w 10492"/>
                <a:gd name="T61" fmla="*/ 186150 h 7447"/>
                <a:gd name="T62" fmla="*/ 71550 w 10492"/>
                <a:gd name="T63" fmla="*/ 181575 h 7447"/>
                <a:gd name="T64" fmla="*/ 161425 w 10492"/>
                <a:gd name="T65" fmla="*/ 22925 h 7447"/>
                <a:gd name="T66" fmla="*/ 241200 w 10492"/>
                <a:gd name="T67" fmla="*/ 24750 h 7447"/>
                <a:gd name="T68" fmla="*/ 259550 w 10492"/>
                <a:gd name="T69" fmla="*/ 22925 h 7447"/>
                <a:gd name="T70" fmla="*/ 262300 w 10492"/>
                <a:gd name="T71" fmla="*/ 18350 h 7447"/>
                <a:gd name="T72" fmla="*/ 257700 w 10492"/>
                <a:gd name="T73" fmla="*/ 11925 h 7447"/>
                <a:gd name="T74" fmla="*/ 228350 w 10492"/>
                <a:gd name="T75" fmla="*/ 8250 h 7447"/>
                <a:gd name="T76" fmla="*/ 125650 w 10492"/>
                <a:gd name="T77" fmla="*/ 10100 h 7447"/>
                <a:gd name="T78" fmla="*/ 120150 w 10492"/>
                <a:gd name="T79" fmla="*/ 13750 h 7447"/>
                <a:gd name="T80" fmla="*/ 53200 w 10492"/>
                <a:gd name="T81" fmla="*/ 92625 h 7447"/>
                <a:gd name="T82" fmla="*/ 36700 w 10492"/>
                <a:gd name="T83" fmla="*/ 21100 h 7447"/>
                <a:gd name="T84" fmla="*/ 35775 w 10492"/>
                <a:gd name="T85" fmla="*/ 13750 h 7447"/>
                <a:gd name="T86" fmla="*/ 37625 w 10492"/>
                <a:gd name="T87" fmla="*/ 9175 h 7447"/>
                <a:gd name="T88" fmla="*/ 34875 w 10492"/>
                <a:gd name="T89" fmla="*/ 1825 h 7447"/>
                <a:gd name="T90" fmla="*/ 23850 w 10492"/>
                <a:gd name="T91" fmla="*/ 0 h 744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492"/>
                <a:gd name="T139" fmla="*/ 0 h 7447"/>
                <a:gd name="T140" fmla="*/ 10492 w 10492"/>
                <a:gd name="T141" fmla="*/ 7447 h 744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lnTo>
                    <a:pt x="7300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Shape 345"/>
            <p:cNvSpPr>
              <a:spLocks/>
            </p:cNvSpPr>
            <p:nvPr/>
          </p:nvSpPr>
          <p:spPr bwMode="auto">
            <a:xfrm>
              <a:off x="6951155" y="4618150"/>
              <a:ext cx="253153" cy="162080"/>
            </a:xfrm>
            <a:custGeom>
              <a:avLst/>
              <a:gdLst>
                <a:gd name="T0" fmla="*/ 210025 w 10162"/>
                <a:gd name="T1" fmla="*/ 20200 h 6494"/>
                <a:gd name="T2" fmla="*/ 224700 w 10162"/>
                <a:gd name="T3" fmla="*/ 20200 h 6494"/>
                <a:gd name="T4" fmla="*/ 236625 w 10162"/>
                <a:gd name="T5" fmla="*/ 40375 h 6494"/>
                <a:gd name="T6" fmla="*/ 241200 w 10162"/>
                <a:gd name="T7" fmla="*/ 67875 h 6494"/>
                <a:gd name="T8" fmla="*/ 229275 w 10162"/>
                <a:gd name="T9" fmla="*/ 91725 h 6494"/>
                <a:gd name="T10" fmla="*/ 208175 w 10162"/>
                <a:gd name="T11" fmla="*/ 99975 h 6494"/>
                <a:gd name="T12" fmla="*/ 196275 w 10162"/>
                <a:gd name="T13" fmla="*/ 87125 h 6494"/>
                <a:gd name="T14" fmla="*/ 188925 w 10162"/>
                <a:gd name="T15" fmla="*/ 57775 h 6494"/>
                <a:gd name="T16" fmla="*/ 197175 w 10162"/>
                <a:gd name="T17" fmla="*/ 25700 h 6494"/>
                <a:gd name="T18" fmla="*/ 210025 w 10162"/>
                <a:gd name="T19" fmla="*/ 3675 h 6494"/>
                <a:gd name="T20" fmla="*/ 191675 w 10162"/>
                <a:gd name="T21" fmla="*/ 13775 h 6494"/>
                <a:gd name="T22" fmla="*/ 178850 w 10162"/>
                <a:gd name="T23" fmla="*/ 42200 h 6494"/>
                <a:gd name="T24" fmla="*/ 181600 w 10162"/>
                <a:gd name="T25" fmla="*/ 84375 h 6494"/>
                <a:gd name="T26" fmla="*/ 195350 w 10162"/>
                <a:gd name="T27" fmla="*/ 107300 h 6494"/>
                <a:gd name="T28" fmla="*/ 214600 w 10162"/>
                <a:gd name="T29" fmla="*/ 112800 h 6494"/>
                <a:gd name="T30" fmla="*/ 232950 w 10162"/>
                <a:gd name="T31" fmla="*/ 106400 h 6494"/>
                <a:gd name="T32" fmla="*/ 251275 w 10162"/>
                <a:gd name="T33" fmla="*/ 77950 h 6494"/>
                <a:gd name="T34" fmla="*/ 251275 w 10162"/>
                <a:gd name="T35" fmla="*/ 44025 h 6494"/>
                <a:gd name="T36" fmla="*/ 233850 w 10162"/>
                <a:gd name="T37" fmla="*/ 11025 h 6494"/>
                <a:gd name="T38" fmla="*/ 221025 w 10162"/>
                <a:gd name="T39" fmla="*/ 4600 h 6494"/>
                <a:gd name="T40" fmla="*/ 98150 w 10162"/>
                <a:gd name="T41" fmla="*/ 925 h 6494"/>
                <a:gd name="T42" fmla="*/ 92625 w 10162"/>
                <a:gd name="T43" fmla="*/ 33025 h 6494"/>
                <a:gd name="T44" fmla="*/ 34875 w 10162"/>
                <a:gd name="T45" fmla="*/ 60550 h 6494"/>
                <a:gd name="T46" fmla="*/ 14700 w 10162"/>
                <a:gd name="T47" fmla="*/ 61450 h 6494"/>
                <a:gd name="T48" fmla="*/ 10100 w 10162"/>
                <a:gd name="T49" fmla="*/ 13775 h 6494"/>
                <a:gd name="T50" fmla="*/ 2775 w 10162"/>
                <a:gd name="T51" fmla="*/ 4600 h 6494"/>
                <a:gd name="T52" fmla="*/ 925 w 10162"/>
                <a:gd name="T53" fmla="*/ 56875 h 6494"/>
                <a:gd name="T54" fmla="*/ 10100 w 10162"/>
                <a:gd name="T55" fmla="*/ 124725 h 6494"/>
                <a:gd name="T56" fmla="*/ 13775 w 10162"/>
                <a:gd name="T57" fmla="*/ 143075 h 6494"/>
                <a:gd name="T58" fmla="*/ 22025 w 10162"/>
                <a:gd name="T59" fmla="*/ 148575 h 6494"/>
                <a:gd name="T60" fmla="*/ 26600 w 10162"/>
                <a:gd name="T61" fmla="*/ 141250 h 6494"/>
                <a:gd name="T62" fmla="*/ 15600 w 10162"/>
                <a:gd name="T63" fmla="*/ 77050 h 6494"/>
                <a:gd name="T64" fmla="*/ 53200 w 10162"/>
                <a:gd name="T65" fmla="*/ 72450 h 6494"/>
                <a:gd name="T66" fmla="*/ 87125 w 10162"/>
                <a:gd name="T67" fmla="*/ 121075 h 6494"/>
                <a:gd name="T68" fmla="*/ 90800 w 10162"/>
                <a:gd name="T69" fmla="*/ 134825 h 6494"/>
                <a:gd name="T70" fmla="*/ 98150 w 10162"/>
                <a:gd name="T71" fmla="*/ 132975 h 6494"/>
                <a:gd name="T72" fmla="*/ 102725 w 10162"/>
                <a:gd name="T73" fmla="*/ 73375 h 6494"/>
                <a:gd name="T74" fmla="*/ 103650 w 10162"/>
                <a:gd name="T75" fmla="*/ 2775 h 6494"/>
                <a:gd name="T76" fmla="*/ 131150 w 10162"/>
                <a:gd name="T77" fmla="*/ 95375 h 6494"/>
                <a:gd name="T78" fmla="*/ 120150 w 10162"/>
                <a:gd name="T79" fmla="*/ 103650 h 6494"/>
                <a:gd name="T80" fmla="*/ 143075 w 10162"/>
                <a:gd name="T81" fmla="*/ 105475 h 6494"/>
                <a:gd name="T82" fmla="*/ 134825 w 10162"/>
                <a:gd name="T83" fmla="*/ 115550 h 6494"/>
                <a:gd name="T84" fmla="*/ 108225 w 10162"/>
                <a:gd name="T85" fmla="*/ 156825 h 6494"/>
                <a:gd name="T86" fmla="*/ 157750 w 10162"/>
                <a:gd name="T87" fmla="*/ 153150 h 6494"/>
                <a:gd name="T88" fmla="*/ 161425 w 10162"/>
                <a:gd name="T89" fmla="*/ 145825 h 6494"/>
                <a:gd name="T90" fmla="*/ 154075 w 10162"/>
                <a:gd name="T91" fmla="*/ 141250 h 6494"/>
                <a:gd name="T92" fmla="*/ 146750 w 10162"/>
                <a:gd name="T93" fmla="*/ 120150 h 6494"/>
                <a:gd name="T94" fmla="*/ 155000 w 10162"/>
                <a:gd name="T95" fmla="*/ 102725 h 6494"/>
                <a:gd name="T96" fmla="*/ 149500 w 10162"/>
                <a:gd name="T97" fmla="*/ 94475 h 64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162"/>
                <a:gd name="T148" fmla="*/ 0 h 6494"/>
                <a:gd name="T149" fmla="*/ 10162 w 10162"/>
                <a:gd name="T150" fmla="*/ 6494 h 64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lnTo>
                    <a:pt x="840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lnTo>
                    <a:pt x="5503" y="3779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Shape 346"/>
            <p:cNvSpPr>
              <a:spLocks/>
            </p:cNvSpPr>
            <p:nvPr/>
          </p:nvSpPr>
          <p:spPr bwMode="auto">
            <a:xfrm>
              <a:off x="6051320" y="1090822"/>
              <a:ext cx="285547" cy="283339"/>
            </a:xfrm>
            <a:custGeom>
              <a:avLst/>
              <a:gdLst>
                <a:gd name="T0" fmla="*/ 121075 w 11409"/>
                <a:gd name="T1" fmla="*/ 119225 h 11336"/>
                <a:gd name="T2" fmla="*/ 140325 w 11409"/>
                <a:gd name="T3" fmla="*/ 115575 h 11336"/>
                <a:gd name="T4" fmla="*/ 149500 w 11409"/>
                <a:gd name="T5" fmla="*/ 150400 h 11336"/>
                <a:gd name="T6" fmla="*/ 143075 w 11409"/>
                <a:gd name="T7" fmla="*/ 141250 h 11336"/>
                <a:gd name="T8" fmla="*/ 142175 w 11409"/>
                <a:gd name="T9" fmla="*/ 164175 h 11336"/>
                <a:gd name="T10" fmla="*/ 161425 w 11409"/>
                <a:gd name="T11" fmla="*/ 151325 h 11336"/>
                <a:gd name="T12" fmla="*/ 98150 w 11409"/>
                <a:gd name="T13" fmla="*/ 11025 h 11336"/>
                <a:gd name="T14" fmla="*/ 179775 w 11409"/>
                <a:gd name="T15" fmla="*/ 30275 h 11336"/>
                <a:gd name="T16" fmla="*/ 161425 w 11409"/>
                <a:gd name="T17" fmla="*/ 36700 h 11336"/>
                <a:gd name="T18" fmla="*/ 167850 w 11409"/>
                <a:gd name="T19" fmla="*/ 90800 h 11336"/>
                <a:gd name="T20" fmla="*/ 166000 w 11409"/>
                <a:gd name="T21" fmla="*/ 136650 h 11336"/>
                <a:gd name="T22" fmla="*/ 208200 w 11409"/>
                <a:gd name="T23" fmla="*/ 182500 h 11336"/>
                <a:gd name="T24" fmla="*/ 139425 w 11409"/>
                <a:gd name="T25" fmla="*/ 176100 h 11336"/>
                <a:gd name="T26" fmla="*/ 98150 w 11409"/>
                <a:gd name="T27" fmla="*/ 184350 h 11336"/>
                <a:gd name="T28" fmla="*/ 96325 w 11409"/>
                <a:gd name="T29" fmla="*/ 167825 h 11336"/>
                <a:gd name="T30" fmla="*/ 91725 w 11409"/>
                <a:gd name="T31" fmla="*/ 156825 h 11336"/>
                <a:gd name="T32" fmla="*/ 109150 w 11409"/>
                <a:gd name="T33" fmla="*/ 62375 h 11336"/>
                <a:gd name="T34" fmla="*/ 134825 w 11409"/>
                <a:gd name="T35" fmla="*/ 36700 h 11336"/>
                <a:gd name="T36" fmla="*/ 104575 w 11409"/>
                <a:gd name="T37" fmla="*/ 25700 h 11336"/>
                <a:gd name="T38" fmla="*/ 85300 w 11409"/>
                <a:gd name="T39" fmla="*/ 22025 h 11336"/>
                <a:gd name="T40" fmla="*/ 153175 w 11409"/>
                <a:gd name="T41" fmla="*/ 203600 h 11336"/>
                <a:gd name="T42" fmla="*/ 144000 w 11409"/>
                <a:gd name="T43" fmla="*/ 204525 h 11336"/>
                <a:gd name="T44" fmla="*/ 142175 w 11409"/>
                <a:gd name="T45" fmla="*/ 192600 h 11336"/>
                <a:gd name="T46" fmla="*/ 136675 w 11409"/>
                <a:gd name="T47" fmla="*/ 211850 h 11336"/>
                <a:gd name="T48" fmla="*/ 159600 w 11409"/>
                <a:gd name="T49" fmla="*/ 214600 h 11336"/>
                <a:gd name="T50" fmla="*/ 155000 w 11409"/>
                <a:gd name="T51" fmla="*/ 192600 h 11336"/>
                <a:gd name="T52" fmla="*/ 104575 w 11409"/>
                <a:gd name="T53" fmla="*/ 242125 h 11336"/>
                <a:gd name="T54" fmla="*/ 105475 w 11409"/>
                <a:gd name="T55" fmla="*/ 230200 h 11336"/>
                <a:gd name="T56" fmla="*/ 195350 w 11409"/>
                <a:gd name="T57" fmla="*/ 244875 h 11336"/>
                <a:gd name="T58" fmla="*/ 187100 w 11409"/>
                <a:gd name="T59" fmla="*/ 236600 h 11336"/>
                <a:gd name="T60" fmla="*/ 99975 w 11409"/>
                <a:gd name="T61" fmla="*/ 220100 h 11336"/>
                <a:gd name="T62" fmla="*/ 92650 w 11409"/>
                <a:gd name="T63" fmla="*/ 246700 h 11336"/>
                <a:gd name="T64" fmla="*/ 121075 w 11409"/>
                <a:gd name="T65" fmla="*/ 241200 h 11336"/>
                <a:gd name="T66" fmla="*/ 110975 w 11409"/>
                <a:gd name="T67" fmla="*/ 216450 h 11336"/>
                <a:gd name="T68" fmla="*/ 173350 w 11409"/>
                <a:gd name="T69" fmla="*/ 237525 h 11336"/>
                <a:gd name="T70" fmla="*/ 175175 w 11409"/>
                <a:gd name="T71" fmla="*/ 253125 h 11336"/>
                <a:gd name="T72" fmla="*/ 202700 w 11409"/>
                <a:gd name="T73" fmla="*/ 252200 h 11336"/>
                <a:gd name="T74" fmla="*/ 198100 w 11409"/>
                <a:gd name="T75" fmla="*/ 224700 h 11336"/>
                <a:gd name="T76" fmla="*/ 216450 w 11409"/>
                <a:gd name="T77" fmla="*/ 194425 h 11336"/>
                <a:gd name="T78" fmla="*/ 270550 w 11409"/>
                <a:gd name="T79" fmla="*/ 250375 h 11336"/>
                <a:gd name="T80" fmla="*/ 208200 w 11409"/>
                <a:gd name="T81" fmla="*/ 261375 h 11336"/>
                <a:gd name="T82" fmla="*/ 13775 w 11409"/>
                <a:gd name="T83" fmla="*/ 264125 h 11336"/>
                <a:gd name="T84" fmla="*/ 53200 w 11409"/>
                <a:gd name="T85" fmla="*/ 235700 h 11336"/>
                <a:gd name="T86" fmla="*/ 34875 w 11409"/>
                <a:gd name="T87" fmla="*/ 228350 h 11336"/>
                <a:gd name="T88" fmla="*/ 78900 w 11409"/>
                <a:gd name="T89" fmla="*/ 212775 h 11336"/>
                <a:gd name="T90" fmla="*/ 72475 w 11409"/>
                <a:gd name="T91" fmla="*/ 192600 h 11336"/>
                <a:gd name="T92" fmla="*/ 144925 w 11409"/>
                <a:gd name="T93" fmla="*/ 185250 h 11336"/>
                <a:gd name="T94" fmla="*/ 80725 w 11409"/>
                <a:gd name="T95" fmla="*/ 6425 h 11336"/>
                <a:gd name="T96" fmla="*/ 85300 w 11409"/>
                <a:gd name="T97" fmla="*/ 35775 h 11336"/>
                <a:gd name="T98" fmla="*/ 97225 w 11409"/>
                <a:gd name="T99" fmla="*/ 51375 h 11336"/>
                <a:gd name="T100" fmla="*/ 88975 w 11409"/>
                <a:gd name="T101" fmla="*/ 143075 h 11336"/>
                <a:gd name="T102" fmla="*/ 3700 w 11409"/>
                <a:gd name="T103" fmla="*/ 253125 h 11336"/>
                <a:gd name="T104" fmla="*/ 19275 w 11409"/>
                <a:gd name="T105" fmla="*/ 281550 h 11336"/>
                <a:gd name="T106" fmla="*/ 234775 w 11409"/>
                <a:gd name="T107" fmla="*/ 278800 h 11336"/>
                <a:gd name="T108" fmla="*/ 261375 w 11409"/>
                <a:gd name="T109" fmla="*/ 279725 h 11336"/>
                <a:gd name="T110" fmla="*/ 285225 w 11409"/>
                <a:gd name="T111" fmla="*/ 251275 h 11336"/>
                <a:gd name="T112" fmla="*/ 232950 w 11409"/>
                <a:gd name="T113" fmla="*/ 173325 h 11336"/>
                <a:gd name="T114" fmla="*/ 177925 w 11409"/>
                <a:gd name="T115" fmla="*/ 129325 h 11336"/>
                <a:gd name="T116" fmla="*/ 176100 w 11409"/>
                <a:gd name="T117" fmla="*/ 54125 h 11336"/>
                <a:gd name="T118" fmla="*/ 203600 w 11409"/>
                <a:gd name="T119" fmla="*/ 33950 h 11336"/>
                <a:gd name="T120" fmla="*/ 196275 w 11409"/>
                <a:gd name="T121" fmla="*/ 3675 h 11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09"/>
                <a:gd name="T184" fmla="*/ 0 h 11336"/>
                <a:gd name="T185" fmla="*/ 11409 w 11409"/>
                <a:gd name="T186" fmla="*/ 11336 h 11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lnTo>
                    <a:pt x="583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lnTo>
                    <a:pt x="7741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lnTo>
                    <a:pt x="7447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lnTo>
                    <a:pt x="6970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Shape 347"/>
            <p:cNvSpPr>
              <a:spLocks/>
            </p:cNvSpPr>
            <p:nvPr/>
          </p:nvSpPr>
          <p:spPr bwMode="auto">
            <a:xfrm>
              <a:off x="6850373" y="3632468"/>
              <a:ext cx="269950" cy="338566"/>
            </a:xfrm>
            <a:custGeom>
              <a:avLst/>
              <a:gdLst>
                <a:gd name="T0" fmla="*/ 255875 w 10822"/>
                <a:gd name="T1" fmla="*/ 33950 h 13574"/>
                <a:gd name="T2" fmla="*/ 245775 w 10822"/>
                <a:gd name="T3" fmla="*/ 53225 h 13574"/>
                <a:gd name="T4" fmla="*/ 241200 w 10822"/>
                <a:gd name="T5" fmla="*/ 90800 h 13574"/>
                <a:gd name="T6" fmla="*/ 247625 w 10822"/>
                <a:gd name="T7" fmla="*/ 76150 h 13574"/>
                <a:gd name="T8" fmla="*/ 239675 w 10822"/>
                <a:gd name="T9" fmla="*/ 50450 h 13574"/>
                <a:gd name="T10" fmla="*/ 233850 w 10822"/>
                <a:gd name="T11" fmla="*/ 99075 h 13574"/>
                <a:gd name="T12" fmla="*/ 202675 w 10822"/>
                <a:gd name="T13" fmla="*/ 89900 h 13574"/>
                <a:gd name="T14" fmla="*/ 219200 w 10822"/>
                <a:gd name="T15" fmla="*/ 102725 h 13574"/>
                <a:gd name="T16" fmla="*/ 216450 w 10822"/>
                <a:gd name="T17" fmla="*/ 77050 h 13574"/>
                <a:gd name="T18" fmla="*/ 208175 w 10822"/>
                <a:gd name="T19" fmla="*/ 88050 h 13574"/>
                <a:gd name="T20" fmla="*/ 185250 w 10822"/>
                <a:gd name="T21" fmla="*/ 134825 h 13574"/>
                <a:gd name="T22" fmla="*/ 176100 w 10822"/>
                <a:gd name="T23" fmla="*/ 112825 h 13574"/>
                <a:gd name="T24" fmla="*/ 167825 w 10822"/>
                <a:gd name="T25" fmla="*/ 144925 h 13574"/>
                <a:gd name="T26" fmla="*/ 161425 w 10822"/>
                <a:gd name="T27" fmla="*/ 140325 h 13574"/>
                <a:gd name="T28" fmla="*/ 151325 w 10822"/>
                <a:gd name="T29" fmla="*/ 144000 h 13574"/>
                <a:gd name="T30" fmla="*/ 140325 w 10822"/>
                <a:gd name="T31" fmla="*/ 168750 h 13574"/>
                <a:gd name="T32" fmla="*/ 233850 w 10822"/>
                <a:gd name="T33" fmla="*/ 22950 h 13574"/>
                <a:gd name="T34" fmla="*/ 221025 w 10822"/>
                <a:gd name="T35" fmla="*/ 54125 h 13574"/>
                <a:gd name="T36" fmla="*/ 191675 w 10822"/>
                <a:gd name="T37" fmla="*/ 85300 h 13574"/>
                <a:gd name="T38" fmla="*/ 96300 w 10822"/>
                <a:gd name="T39" fmla="*/ 164175 h 13574"/>
                <a:gd name="T40" fmla="*/ 57800 w 10822"/>
                <a:gd name="T41" fmla="*/ 161425 h 13574"/>
                <a:gd name="T42" fmla="*/ 77050 w 10822"/>
                <a:gd name="T43" fmla="*/ 155925 h 13574"/>
                <a:gd name="T44" fmla="*/ 77975 w 10822"/>
                <a:gd name="T45" fmla="*/ 144000 h 13574"/>
                <a:gd name="T46" fmla="*/ 86225 w 10822"/>
                <a:gd name="T47" fmla="*/ 132075 h 13574"/>
                <a:gd name="T48" fmla="*/ 97225 w 10822"/>
                <a:gd name="T49" fmla="*/ 128400 h 13574"/>
                <a:gd name="T50" fmla="*/ 106400 w 10822"/>
                <a:gd name="T51" fmla="*/ 112825 h 13574"/>
                <a:gd name="T52" fmla="*/ 121975 w 10822"/>
                <a:gd name="T53" fmla="*/ 115575 h 13574"/>
                <a:gd name="T54" fmla="*/ 126575 w 10822"/>
                <a:gd name="T55" fmla="*/ 90800 h 13574"/>
                <a:gd name="T56" fmla="*/ 142150 w 10822"/>
                <a:gd name="T57" fmla="*/ 98150 h 13574"/>
                <a:gd name="T58" fmla="*/ 155925 w 10822"/>
                <a:gd name="T59" fmla="*/ 79800 h 13574"/>
                <a:gd name="T60" fmla="*/ 175175 w 10822"/>
                <a:gd name="T61" fmla="*/ 43125 h 13574"/>
                <a:gd name="T62" fmla="*/ 190750 w 10822"/>
                <a:gd name="T63" fmla="*/ 62375 h 13574"/>
                <a:gd name="T64" fmla="*/ 193500 w 10822"/>
                <a:gd name="T65" fmla="*/ 27525 h 13574"/>
                <a:gd name="T66" fmla="*/ 82550 w 10822"/>
                <a:gd name="T67" fmla="*/ 183425 h 13574"/>
                <a:gd name="T68" fmla="*/ 115575 w 10822"/>
                <a:gd name="T69" fmla="*/ 171500 h 13574"/>
                <a:gd name="T70" fmla="*/ 107300 w 10822"/>
                <a:gd name="T71" fmla="*/ 190775 h 13574"/>
                <a:gd name="T72" fmla="*/ 95400 w 10822"/>
                <a:gd name="T73" fmla="*/ 187100 h 13574"/>
                <a:gd name="T74" fmla="*/ 44025 w 10822"/>
                <a:gd name="T75" fmla="*/ 161425 h 13574"/>
                <a:gd name="T76" fmla="*/ 87125 w 10822"/>
                <a:gd name="T77" fmla="*/ 207275 h 13574"/>
                <a:gd name="T78" fmla="*/ 75225 w 10822"/>
                <a:gd name="T79" fmla="*/ 211850 h 13574"/>
                <a:gd name="T80" fmla="*/ 218275 w 10822"/>
                <a:gd name="T81" fmla="*/ 25 h 13574"/>
                <a:gd name="T82" fmla="*/ 70625 w 10822"/>
                <a:gd name="T83" fmla="*/ 121075 h 13574"/>
                <a:gd name="T84" fmla="*/ 29350 w 10822"/>
                <a:gd name="T85" fmla="*/ 144000 h 13574"/>
                <a:gd name="T86" fmla="*/ 19275 w 10822"/>
                <a:gd name="T87" fmla="*/ 166000 h 13574"/>
                <a:gd name="T88" fmla="*/ 82550 w 10822"/>
                <a:gd name="T89" fmla="*/ 233875 h 13574"/>
                <a:gd name="T90" fmla="*/ 103650 w 10822"/>
                <a:gd name="T91" fmla="*/ 213700 h 13574"/>
                <a:gd name="T92" fmla="*/ 253125 w 10822"/>
                <a:gd name="T93" fmla="*/ 93575 h 13574"/>
                <a:gd name="T94" fmla="*/ 269625 w 10822"/>
                <a:gd name="T95" fmla="*/ 38550 h 13574"/>
                <a:gd name="T96" fmla="*/ 232025 w 10822"/>
                <a:gd name="T97" fmla="*/ 950 h 13574"/>
                <a:gd name="T98" fmla="*/ 46775 w 10822"/>
                <a:gd name="T99" fmla="*/ 316400 h 13574"/>
                <a:gd name="T100" fmla="*/ 60550 w 10822"/>
                <a:gd name="T101" fmla="*/ 310900 h 13574"/>
                <a:gd name="T102" fmla="*/ 46775 w 10822"/>
                <a:gd name="T103" fmla="*/ 304475 h 13574"/>
                <a:gd name="T104" fmla="*/ 44025 w 10822"/>
                <a:gd name="T105" fmla="*/ 299900 h 13574"/>
                <a:gd name="T106" fmla="*/ 22025 w 10822"/>
                <a:gd name="T107" fmla="*/ 318225 h 13574"/>
                <a:gd name="T108" fmla="*/ 28450 w 10822"/>
                <a:gd name="T109" fmla="*/ 295300 h 13574"/>
                <a:gd name="T110" fmla="*/ 28450 w 10822"/>
                <a:gd name="T111" fmla="*/ 290725 h 13574"/>
                <a:gd name="T112" fmla="*/ 31200 w 10822"/>
                <a:gd name="T113" fmla="*/ 268725 h 13574"/>
                <a:gd name="T114" fmla="*/ 38525 w 10822"/>
                <a:gd name="T115" fmla="*/ 219200 h 13574"/>
                <a:gd name="T116" fmla="*/ 7350 w 10822"/>
                <a:gd name="T117" fmla="*/ 285225 h 13574"/>
                <a:gd name="T118" fmla="*/ 11025 w 10822"/>
                <a:gd name="T119" fmla="*/ 329250 h 13574"/>
                <a:gd name="T120" fmla="*/ 35775 w 10822"/>
                <a:gd name="T121" fmla="*/ 338400 h 13574"/>
                <a:gd name="T122" fmla="*/ 67875 w 10822"/>
                <a:gd name="T123" fmla="*/ 324650 h 13574"/>
                <a:gd name="T124" fmla="*/ 51375 w 10822"/>
                <a:gd name="T125" fmla="*/ 226525 h 135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822"/>
                <a:gd name="T190" fmla="*/ 0 h 13574"/>
                <a:gd name="T191" fmla="*/ 10822 w 10822"/>
                <a:gd name="T192" fmla="*/ 13574 h 135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lnTo>
                    <a:pt x="9134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lnTo>
                    <a:pt x="8731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lnTo>
                    <a:pt x="1541" y="876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Shape 348"/>
            <p:cNvSpPr>
              <a:spLocks/>
            </p:cNvSpPr>
            <p:nvPr/>
          </p:nvSpPr>
          <p:spPr bwMode="auto">
            <a:xfrm>
              <a:off x="6351265" y="3281896"/>
              <a:ext cx="367132" cy="361377"/>
            </a:xfrm>
            <a:custGeom>
              <a:avLst/>
              <a:gdLst>
                <a:gd name="T0" fmla="*/ 207275 w 14674"/>
                <a:gd name="T1" fmla="*/ 132075 h 14454"/>
                <a:gd name="T2" fmla="*/ 119225 w 14674"/>
                <a:gd name="T3" fmla="*/ 146750 h 14454"/>
                <a:gd name="T4" fmla="*/ 165100 w 14674"/>
                <a:gd name="T5" fmla="*/ 189850 h 14454"/>
                <a:gd name="T6" fmla="*/ 160500 w 14674"/>
                <a:gd name="T7" fmla="*/ 191675 h 14454"/>
                <a:gd name="T8" fmla="*/ 131150 w 14674"/>
                <a:gd name="T9" fmla="*/ 202675 h 14454"/>
                <a:gd name="T10" fmla="*/ 254050 w 14674"/>
                <a:gd name="T11" fmla="*/ 246700 h 14454"/>
                <a:gd name="T12" fmla="*/ 241200 w 14674"/>
                <a:gd name="T13" fmla="*/ 228350 h 14454"/>
                <a:gd name="T14" fmla="*/ 207275 w 14674"/>
                <a:gd name="T15" fmla="*/ 277875 h 14454"/>
                <a:gd name="T16" fmla="*/ 254050 w 14674"/>
                <a:gd name="T17" fmla="*/ 33025 h 14454"/>
                <a:gd name="T18" fmla="*/ 221025 w 14674"/>
                <a:gd name="T19" fmla="*/ 105475 h 14454"/>
                <a:gd name="T20" fmla="*/ 192600 w 14674"/>
                <a:gd name="T21" fmla="*/ 85300 h 14454"/>
                <a:gd name="T22" fmla="*/ 177000 w 14674"/>
                <a:gd name="T23" fmla="*/ 119225 h 14454"/>
                <a:gd name="T24" fmla="*/ 112825 w 14674"/>
                <a:gd name="T25" fmla="*/ 115575 h 14454"/>
                <a:gd name="T26" fmla="*/ 95400 w 14674"/>
                <a:gd name="T27" fmla="*/ 146750 h 14454"/>
                <a:gd name="T28" fmla="*/ 55950 w 14674"/>
                <a:gd name="T29" fmla="*/ 165075 h 14454"/>
                <a:gd name="T30" fmla="*/ 109150 w 14674"/>
                <a:gd name="T31" fmla="*/ 170575 h 14454"/>
                <a:gd name="T32" fmla="*/ 133000 w 14674"/>
                <a:gd name="T33" fmla="*/ 144000 h 14454"/>
                <a:gd name="T34" fmla="*/ 205450 w 14674"/>
                <a:gd name="T35" fmla="*/ 145825 h 14454"/>
                <a:gd name="T36" fmla="*/ 248550 w 14674"/>
                <a:gd name="T37" fmla="*/ 102725 h 14454"/>
                <a:gd name="T38" fmla="*/ 289800 w 14674"/>
                <a:gd name="T39" fmla="*/ 165075 h 14454"/>
                <a:gd name="T40" fmla="*/ 199925 w 14674"/>
                <a:gd name="T41" fmla="*/ 204525 h 14454"/>
                <a:gd name="T42" fmla="*/ 290725 w 14674"/>
                <a:gd name="T43" fmla="*/ 224700 h 14454"/>
                <a:gd name="T44" fmla="*/ 245800 w 14674"/>
                <a:gd name="T45" fmla="*/ 217350 h 14454"/>
                <a:gd name="T46" fmla="*/ 222850 w 14674"/>
                <a:gd name="T47" fmla="*/ 230200 h 14454"/>
                <a:gd name="T48" fmla="*/ 200850 w 14674"/>
                <a:gd name="T49" fmla="*/ 237525 h 14454"/>
                <a:gd name="T50" fmla="*/ 177925 w 14674"/>
                <a:gd name="T51" fmla="*/ 249450 h 14454"/>
                <a:gd name="T52" fmla="*/ 95400 w 14674"/>
                <a:gd name="T53" fmla="*/ 235700 h 14454"/>
                <a:gd name="T54" fmla="*/ 149500 w 14674"/>
                <a:gd name="T55" fmla="*/ 243950 h 14454"/>
                <a:gd name="T56" fmla="*/ 167850 w 14674"/>
                <a:gd name="T57" fmla="*/ 233850 h 14454"/>
                <a:gd name="T58" fmla="*/ 177000 w 14674"/>
                <a:gd name="T59" fmla="*/ 188000 h 14454"/>
                <a:gd name="T60" fmla="*/ 149500 w 14674"/>
                <a:gd name="T61" fmla="*/ 187100 h 14454"/>
                <a:gd name="T62" fmla="*/ 147675 w 14674"/>
                <a:gd name="T63" fmla="*/ 212775 h 14454"/>
                <a:gd name="T64" fmla="*/ 116475 w 14674"/>
                <a:gd name="T65" fmla="*/ 203600 h 14454"/>
                <a:gd name="T66" fmla="*/ 34875 w 14674"/>
                <a:gd name="T67" fmla="*/ 117400 h 14454"/>
                <a:gd name="T68" fmla="*/ 243950 w 14674"/>
                <a:gd name="T69" fmla="*/ 37625 h 14454"/>
                <a:gd name="T70" fmla="*/ 287975 w 14674"/>
                <a:gd name="T71" fmla="*/ 264125 h 14454"/>
                <a:gd name="T72" fmla="*/ 93550 w 14674"/>
                <a:gd name="T73" fmla="*/ 297125 h 14454"/>
                <a:gd name="T74" fmla="*/ 202675 w 14674"/>
                <a:gd name="T75" fmla="*/ 289800 h 14454"/>
                <a:gd name="T76" fmla="*/ 219200 w 14674"/>
                <a:gd name="T77" fmla="*/ 263200 h 14454"/>
                <a:gd name="T78" fmla="*/ 262300 w 14674"/>
                <a:gd name="T79" fmla="*/ 265950 h 14454"/>
                <a:gd name="T80" fmla="*/ 330150 w 14674"/>
                <a:gd name="T81" fmla="*/ 266875 h 14454"/>
                <a:gd name="T82" fmla="*/ 210950 w 14674"/>
                <a:gd name="T83" fmla="*/ 304475 h 14454"/>
                <a:gd name="T84" fmla="*/ 287050 w 14674"/>
                <a:gd name="T85" fmla="*/ 71550 h 14454"/>
                <a:gd name="T86" fmla="*/ 339325 w 14674"/>
                <a:gd name="T87" fmla="*/ 257700 h 14454"/>
                <a:gd name="T88" fmla="*/ 296225 w 14674"/>
                <a:gd name="T89" fmla="*/ 106400 h 14454"/>
                <a:gd name="T90" fmla="*/ 261375 w 14674"/>
                <a:gd name="T91" fmla="*/ 22950 h 14454"/>
                <a:gd name="T92" fmla="*/ 44050 w 14674"/>
                <a:gd name="T93" fmla="*/ 87125 h 14454"/>
                <a:gd name="T94" fmla="*/ 34875 w 14674"/>
                <a:gd name="T95" fmla="*/ 160500 h 14454"/>
                <a:gd name="T96" fmla="*/ 87150 w 14674"/>
                <a:gd name="T97" fmla="*/ 343000 h 14454"/>
                <a:gd name="T98" fmla="*/ 43125 w 14674"/>
                <a:gd name="T99" fmla="*/ 203600 h 14454"/>
                <a:gd name="T100" fmla="*/ 137575 w 14674"/>
                <a:gd name="T101" fmla="*/ 55050 h 14454"/>
                <a:gd name="T102" fmla="*/ 199925 w 14674"/>
                <a:gd name="T103" fmla="*/ 20200 h 14454"/>
                <a:gd name="T104" fmla="*/ 25 w 14674"/>
                <a:gd name="T105" fmla="*/ 90800 h 14454"/>
                <a:gd name="T106" fmla="*/ 61475 w 14674"/>
                <a:gd name="T107" fmla="*/ 321900 h 14454"/>
                <a:gd name="T108" fmla="*/ 167850 w 14674"/>
                <a:gd name="T109" fmla="*/ 340250 h 14454"/>
                <a:gd name="T110" fmla="*/ 359500 w 14674"/>
                <a:gd name="T111" fmla="*/ 275125 h 14454"/>
                <a:gd name="T112" fmla="*/ 311825 w 14674"/>
                <a:gd name="T113" fmla="*/ 100900 h 14454"/>
                <a:gd name="T114" fmla="*/ 261375 w 14674"/>
                <a:gd name="T115" fmla="*/ 25 h 144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74"/>
                <a:gd name="T175" fmla="*/ 0 h 14454"/>
                <a:gd name="T176" fmla="*/ 14674 w 14674"/>
                <a:gd name="T177" fmla="*/ 14454 h 144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lnTo>
                    <a:pt x="5283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Shape 349"/>
            <p:cNvSpPr>
              <a:spLocks/>
            </p:cNvSpPr>
            <p:nvPr/>
          </p:nvSpPr>
          <p:spPr bwMode="auto">
            <a:xfrm>
              <a:off x="6316471" y="3040577"/>
              <a:ext cx="137975" cy="121260"/>
            </a:xfrm>
            <a:custGeom>
              <a:avLst/>
              <a:gdLst>
                <a:gd name="T0" fmla="*/ 126575 w 5504"/>
                <a:gd name="T1" fmla="*/ 925 h 4880"/>
                <a:gd name="T2" fmla="*/ 119250 w 5504"/>
                <a:gd name="T3" fmla="*/ 10100 h 4880"/>
                <a:gd name="T4" fmla="*/ 105475 w 5504"/>
                <a:gd name="T5" fmla="*/ 21100 h 4880"/>
                <a:gd name="T6" fmla="*/ 93550 w 5504"/>
                <a:gd name="T7" fmla="*/ 26600 h 4880"/>
                <a:gd name="T8" fmla="*/ 80725 w 5504"/>
                <a:gd name="T9" fmla="*/ 27525 h 4880"/>
                <a:gd name="T10" fmla="*/ 63300 w 5504"/>
                <a:gd name="T11" fmla="*/ 22925 h 4880"/>
                <a:gd name="T12" fmla="*/ 47700 w 5504"/>
                <a:gd name="T13" fmla="*/ 18350 h 4880"/>
                <a:gd name="T14" fmla="*/ 31200 w 5504"/>
                <a:gd name="T15" fmla="*/ 15600 h 4880"/>
                <a:gd name="T16" fmla="*/ 15625 w 5504"/>
                <a:gd name="T17" fmla="*/ 19275 h 4880"/>
                <a:gd name="T18" fmla="*/ 9200 w 5504"/>
                <a:gd name="T19" fmla="*/ 23850 h 4880"/>
                <a:gd name="T20" fmla="*/ 3700 w 5504"/>
                <a:gd name="T21" fmla="*/ 30275 h 4880"/>
                <a:gd name="T22" fmla="*/ 2775 w 5504"/>
                <a:gd name="T23" fmla="*/ 33025 h 4880"/>
                <a:gd name="T24" fmla="*/ 6450 w 5504"/>
                <a:gd name="T25" fmla="*/ 36700 h 4880"/>
                <a:gd name="T26" fmla="*/ 17450 w 5504"/>
                <a:gd name="T27" fmla="*/ 32100 h 4880"/>
                <a:gd name="T28" fmla="*/ 25700 w 5504"/>
                <a:gd name="T29" fmla="*/ 63275 h 4880"/>
                <a:gd name="T30" fmla="*/ 22025 w 5504"/>
                <a:gd name="T31" fmla="*/ 98125 h 4880"/>
                <a:gd name="T32" fmla="*/ 13775 w 5504"/>
                <a:gd name="T33" fmla="*/ 93550 h 4880"/>
                <a:gd name="T34" fmla="*/ 4600 w 5504"/>
                <a:gd name="T35" fmla="*/ 88050 h 4880"/>
                <a:gd name="T36" fmla="*/ 950 w 5504"/>
                <a:gd name="T37" fmla="*/ 89875 h 4880"/>
                <a:gd name="T38" fmla="*/ 25 w 5504"/>
                <a:gd name="T39" fmla="*/ 94475 h 4880"/>
                <a:gd name="T40" fmla="*/ 3700 w 5504"/>
                <a:gd name="T41" fmla="*/ 103625 h 4880"/>
                <a:gd name="T42" fmla="*/ 12850 w 5504"/>
                <a:gd name="T43" fmla="*/ 110050 h 4880"/>
                <a:gd name="T44" fmla="*/ 29375 w 5504"/>
                <a:gd name="T45" fmla="*/ 111900 h 4880"/>
                <a:gd name="T46" fmla="*/ 33025 w 5504"/>
                <a:gd name="T47" fmla="*/ 110050 h 4880"/>
                <a:gd name="T48" fmla="*/ 37625 w 5504"/>
                <a:gd name="T49" fmla="*/ 87125 h 4880"/>
                <a:gd name="T50" fmla="*/ 39450 w 5504"/>
                <a:gd name="T51" fmla="*/ 47700 h 4880"/>
                <a:gd name="T52" fmla="*/ 37625 w 5504"/>
                <a:gd name="T53" fmla="*/ 28450 h 4880"/>
                <a:gd name="T54" fmla="*/ 53200 w 5504"/>
                <a:gd name="T55" fmla="*/ 33025 h 4880"/>
                <a:gd name="T56" fmla="*/ 70625 w 5504"/>
                <a:gd name="T57" fmla="*/ 39450 h 4880"/>
                <a:gd name="T58" fmla="*/ 87150 w 5504"/>
                <a:gd name="T59" fmla="*/ 41275 h 4880"/>
                <a:gd name="T60" fmla="*/ 85300 w 5504"/>
                <a:gd name="T61" fmla="*/ 86225 h 4880"/>
                <a:gd name="T62" fmla="*/ 85300 w 5504"/>
                <a:gd name="T63" fmla="*/ 106400 h 4880"/>
                <a:gd name="T64" fmla="*/ 85300 w 5504"/>
                <a:gd name="T65" fmla="*/ 110050 h 4880"/>
                <a:gd name="T66" fmla="*/ 85300 w 5504"/>
                <a:gd name="T67" fmla="*/ 111900 h 4880"/>
                <a:gd name="T68" fmla="*/ 84400 w 5504"/>
                <a:gd name="T69" fmla="*/ 116475 h 4880"/>
                <a:gd name="T70" fmla="*/ 85300 w 5504"/>
                <a:gd name="T71" fmla="*/ 120150 h 4880"/>
                <a:gd name="T72" fmla="*/ 90800 w 5504"/>
                <a:gd name="T73" fmla="*/ 121975 h 4880"/>
                <a:gd name="T74" fmla="*/ 96325 w 5504"/>
                <a:gd name="T75" fmla="*/ 118300 h 4880"/>
                <a:gd name="T76" fmla="*/ 98150 w 5504"/>
                <a:gd name="T77" fmla="*/ 110975 h 4880"/>
                <a:gd name="T78" fmla="*/ 99075 w 5504"/>
                <a:gd name="T79" fmla="*/ 76125 h 4880"/>
                <a:gd name="T80" fmla="*/ 99075 w 5504"/>
                <a:gd name="T81" fmla="*/ 38525 h 4880"/>
                <a:gd name="T82" fmla="*/ 118325 w 5504"/>
                <a:gd name="T83" fmla="*/ 28450 h 4880"/>
                <a:gd name="T84" fmla="*/ 133000 w 5504"/>
                <a:gd name="T85" fmla="*/ 13775 h 4880"/>
                <a:gd name="T86" fmla="*/ 137575 w 5504"/>
                <a:gd name="T87" fmla="*/ 6425 h 4880"/>
                <a:gd name="T88" fmla="*/ 135750 w 5504"/>
                <a:gd name="T89" fmla="*/ 1850 h 4880"/>
                <a:gd name="T90" fmla="*/ 132075 w 5504"/>
                <a:gd name="T91" fmla="*/ 0 h 48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04"/>
                <a:gd name="T139" fmla="*/ 0 h 4880"/>
                <a:gd name="T140" fmla="*/ 5504 w 5504"/>
                <a:gd name="T141" fmla="*/ 4880 h 48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lnTo>
                    <a:pt x="5173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Shape 350"/>
            <p:cNvSpPr>
              <a:spLocks/>
            </p:cNvSpPr>
            <p:nvPr/>
          </p:nvSpPr>
          <p:spPr bwMode="auto">
            <a:xfrm>
              <a:off x="6879168" y="4295192"/>
              <a:ext cx="345536" cy="254525"/>
            </a:xfrm>
            <a:custGeom>
              <a:avLst/>
              <a:gdLst>
                <a:gd name="T0" fmla="*/ 121050 w 13793"/>
                <a:gd name="T1" fmla="*/ 73375 h 10199"/>
                <a:gd name="T2" fmla="*/ 134825 w 13793"/>
                <a:gd name="T3" fmla="*/ 77975 h 10199"/>
                <a:gd name="T4" fmla="*/ 145825 w 13793"/>
                <a:gd name="T5" fmla="*/ 106400 h 10199"/>
                <a:gd name="T6" fmla="*/ 140325 w 13793"/>
                <a:gd name="T7" fmla="*/ 66050 h 10199"/>
                <a:gd name="T8" fmla="*/ 168750 w 13793"/>
                <a:gd name="T9" fmla="*/ 103650 h 10199"/>
                <a:gd name="T10" fmla="*/ 174250 w 13793"/>
                <a:gd name="T11" fmla="*/ 76125 h 10199"/>
                <a:gd name="T12" fmla="*/ 194425 w 13793"/>
                <a:gd name="T13" fmla="*/ 102725 h 10199"/>
                <a:gd name="T14" fmla="*/ 203600 w 13793"/>
                <a:gd name="T15" fmla="*/ 93550 h 10199"/>
                <a:gd name="T16" fmla="*/ 148575 w 13793"/>
                <a:gd name="T17" fmla="*/ 53200 h 10199"/>
                <a:gd name="T18" fmla="*/ 314550 w 13793"/>
                <a:gd name="T19" fmla="*/ 128400 h 10199"/>
                <a:gd name="T20" fmla="*/ 290725 w 13793"/>
                <a:gd name="T21" fmla="*/ 113725 h 10199"/>
                <a:gd name="T22" fmla="*/ 281550 w 13793"/>
                <a:gd name="T23" fmla="*/ 121975 h 10199"/>
                <a:gd name="T24" fmla="*/ 272375 w 13793"/>
                <a:gd name="T25" fmla="*/ 134825 h 10199"/>
                <a:gd name="T26" fmla="*/ 253125 w 13793"/>
                <a:gd name="T27" fmla="*/ 107300 h 10199"/>
                <a:gd name="T28" fmla="*/ 242100 w 13793"/>
                <a:gd name="T29" fmla="*/ 122900 h 10199"/>
                <a:gd name="T30" fmla="*/ 273300 w 13793"/>
                <a:gd name="T31" fmla="*/ 154075 h 10199"/>
                <a:gd name="T32" fmla="*/ 342975 w 13793"/>
                <a:gd name="T33" fmla="*/ 138500 h 10199"/>
                <a:gd name="T34" fmla="*/ 320975 w 13793"/>
                <a:gd name="T35" fmla="*/ 112825 h 10199"/>
                <a:gd name="T36" fmla="*/ 247625 w 13793"/>
                <a:gd name="T37" fmla="*/ 14700 h 10199"/>
                <a:gd name="T38" fmla="*/ 210025 w 13793"/>
                <a:gd name="T39" fmla="*/ 63300 h 10199"/>
                <a:gd name="T40" fmla="*/ 218275 w 13793"/>
                <a:gd name="T41" fmla="*/ 135750 h 10199"/>
                <a:gd name="T42" fmla="*/ 205425 w 13793"/>
                <a:gd name="T43" fmla="*/ 134825 h 10199"/>
                <a:gd name="T44" fmla="*/ 213675 w 13793"/>
                <a:gd name="T45" fmla="*/ 197175 h 10199"/>
                <a:gd name="T46" fmla="*/ 177000 w 13793"/>
                <a:gd name="T47" fmla="*/ 125650 h 10199"/>
                <a:gd name="T48" fmla="*/ 166000 w 13793"/>
                <a:gd name="T49" fmla="*/ 111900 h 10199"/>
                <a:gd name="T50" fmla="*/ 174250 w 13793"/>
                <a:gd name="T51" fmla="*/ 152250 h 10199"/>
                <a:gd name="T52" fmla="*/ 155000 w 13793"/>
                <a:gd name="T53" fmla="*/ 127475 h 10199"/>
                <a:gd name="T54" fmla="*/ 146750 w 13793"/>
                <a:gd name="T55" fmla="*/ 139400 h 10199"/>
                <a:gd name="T56" fmla="*/ 134825 w 13793"/>
                <a:gd name="T57" fmla="*/ 155925 h 10199"/>
                <a:gd name="T58" fmla="*/ 94475 w 13793"/>
                <a:gd name="T59" fmla="*/ 92650 h 10199"/>
                <a:gd name="T60" fmla="*/ 1850 w 13793"/>
                <a:gd name="T61" fmla="*/ 100900 h 10199"/>
                <a:gd name="T62" fmla="*/ 12850 w 13793"/>
                <a:gd name="T63" fmla="*/ 112825 h 10199"/>
                <a:gd name="T64" fmla="*/ 44025 w 13793"/>
                <a:gd name="T65" fmla="*/ 182500 h 10199"/>
                <a:gd name="T66" fmla="*/ 42200 w 13793"/>
                <a:gd name="T67" fmla="*/ 141250 h 10199"/>
                <a:gd name="T68" fmla="*/ 28450 w 13793"/>
                <a:gd name="T69" fmla="*/ 106400 h 10199"/>
                <a:gd name="T70" fmla="*/ 67875 w 13793"/>
                <a:gd name="T71" fmla="*/ 160500 h 10199"/>
                <a:gd name="T72" fmla="*/ 79800 w 13793"/>
                <a:gd name="T73" fmla="*/ 158675 h 10199"/>
                <a:gd name="T74" fmla="*/ 79800 w 13793"/>
                <a:gd name="T75" fmla="*/ 102725 h 10199"/>
                <a:gd name="T76" fmla="*/ 102725 w 13793"/>
                <a:gd name="T77" fmla="*/ 153150 h 10199"/>
                <a:gd name="T78" fmla="*/ 100875 w 13793"/>
                <a:gd name="T79" fmla="*/ 112825 h 10199"/>
                <a:gd name="T80" fmla="*/ 126575 w 13793"/>
                <a:gd name="T81" fmla="*/ 179750 h 10199"/>
                <a:gd name="T82" fmla="*/ 176075 w 13793"/>
                <a:gd name="T83" fmla="*/ 219200 h 10199"/>
                <a:gd name="T84" fmla="*/ 236600 w 13793"/>
                <a:gd name="T85" fmla="*/ 191675 h 10199"/>
                <a:gd name="T86" fmla="*/ 225600 w 13793"/>
                <a:gd name="T87" fmla="*/ 69700 h 10199"/>
                <a:gd name="T88" fmla="*/ 240275 w 13793"/>
                <a:gd name="T89" fmla="*/ 77975 h 10199"/>
                <a:gd name="T90" fmla="*/ 231100 w 13793"/>
                <a:gd name="T91" fmla="*/ 43125 h 10199"/>
                <a:gd name="T92" fmla="*/ 260450 w 13793"/>
                <a:gd name="T93" fmla="*/ 62375 h 10199"/>
                <a:gd name="T94" fmla="*/ 277875 w 13793"/>
                <a:gd name="T95" fmla="*/ 75225 h 10199"/>
                <a:gd name="T96" fmla="*/ 257700 w 13793"/>
                <a:gd name="T97" fmla="*/ 24775 h 10199"/>
                <a:gd name="T98" fmla="*/ 298975 w 13793"/>
                <a:gd name="T99" fmla="*/ 73375 h 10199"/>
                <a:gd name="T100" fmla="*/ 286125 w 13793"/>
                <a:gd name="T101" fmla="*/ 17450 h 10199"/>
                <a:gd name="T102" fmla="*/ 101800 w 13793"/>
                <a:gd name="T103" fmla="*/ 177000 h 10199"/>
                <a:gd name="T104" fmla="*/ 104550 w 13793"/>
                <a:gd name="T105" fmla="*/ 224700 h 10199"/>
                <a:gd name="T106" fmla="*/ 78875 w 13793"/>
                <a:gd name="T107" fmla="*/ 190750 h 10199"/>
                <a:gd name="T108" fmla="*/ 70625 w 13793"/>
                <a:gd name="T109" fmla="*/ 235700 h 10199"/>
                <a:gd name="T110" fmla="*/ 60525 w 13793"/>
                <a:gd name="T111" fmla="*/ 202675 h 10199"/>
                <a:gd name="T112" fmla="*/ 58700 w 13793"/>
                <a:gd name="T113" fmla="*/ 232950 h 10199"/>
                <a:gd name="T114" fmla="*/ 47700 w 13793"/>
                <a:gd name="T115" fmla="*/ 254025 h 10199"/>
                <a:gd name="T116" fmla="*/ 69700 w 13793"/>
                <a:gd name="T117" fmla="*/ 252200 h 10199"/>
                <a:gd name="T118" fmla="*/ 128400 w 13793"/>
                <a:gd name="T119" fmla="*/ 215525 h 10199"/>
                <a:gd name="T120" fmla="*/ 118300 w 13793"/>
                <a:gd name="T121" fmla="*/ 208175 h 101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93"/>
                <a:gd name="T184" fmla="*/ 0 h 10199"/>
                <a:gd name="T185" fmla="*/ 13793 w 13793"/>
                <a:gd name="T186" fmla="*/ 10199 h 101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lnTo>
                    <a:pt x="5649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lnTo>
                    <a:pt x="12215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lnTo>
                    <a:pt x="4072" y="708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Shape 351"/>
            <p:cNvSpPr>
              <a:spLocks/>
            </p:cNvSpPr>
            <p:nvPr/>
          </p:nvSpPr>
          <p:spPr bwMode="auto">
            <a:xfrm>
              <a:off x="6114908" y="2323827"/>
              <a:ext cx="158371" cy="330161"/>
            </a:xfrm>
            <a:custGeom>
              <a:avLst/>
              <a:gdLst>
                <a:gd name="T0" fmla="*/ 39450 w 6347"/>
                <a:gd name="T1" fmla="*/ 22925 h 13169"/>
                <a:gd name="T2" fmla="*/ 50450 w 6347"/>
                <a:gd name="T3" fmla="*/ 61450 h 13169"/>
                <a:gd name="T4" fmla="*/ 34875 w 6347"/>
                <a:gd name="T5" fmla="*/ 36675 h 13169"/>
                <a:gd name="T6" fmla="*/ 40375 w 6347"/>
                <a:gd name="T7" fmla="*/ 66025 h 13169"/>
                <a:gd name="T8" fmla="*/ 23875 w 6347"/>
                <a:gd name="T9" fmla="*/ 43100 h 13169"/>
                <a:gd name="T10" fmla="*/ 98150 w 6347"/>
                <a:gd name="T11" fmla="*/ 71525 h 13169"/>
                <a:gd name="T12" fmla="*/ 142175 w 6347"/>
                <a:gd name="T13" fmla="*/ 91700 h 13169"/>
                <a:gd name="T14" fmla="*/ 134825 w 6347"/>
                <a:gd name="T15" fmla="*/ 97200 h 13169"/>
                <a:gd name="T16" fmla="*/ 76150 w 6347"/>
                <a:gd name="T17" fmla="*/ 99975 h 13169"/>
                <a:gd name="T18" fmla="*/ 63300 w 6347"/>
                <a:gd name="T19" fmla="*/ 91700 h 13169"/>
                <a:gd name="T20" fmla="*/ 101825 w 6347"/>
                <a:gd name="T21" fmla="*/ 102725 h 13169"/>
                <a:gd name="T22" fmla="*/ 108225 w 6347"/>
                <a:gd name="T23" fmla="*/ 92625 h 13169"/>
                <a:gd name="T24" fmla="*/ 71550 w 6347"/>
                <a:gd name="T25" fmla="*/ 80700 h 13169"/>
                <a:gd name="T26" fmla="*/ 43125 w 6347"/>
                <a:gd name="T27" fmla="*/ 143075 h 13169"/>
                <a:gd name="T28" fmla="*/ 54125 w 6347"/>
                <a:gd name="T29" fmla="*/ 143975 h 13169"/>
                <a:gd name="T30" fmla="*/ 84400 w 6347"/>
                <a:gd name="T31" fmla="*/ 149475 h 13169"/>
                <a:gd name="T32" fmla="*/ 33050 w 6347"/>
                <a:gd name="T33" fmla="*/ 154075 h 13169"/>
                <a:gd name="T34" fmla="*/ 16525 w 6347"/>
                <a:gd name="T35" fmla="*/ 143075 h 13169"/>
                <a:gd name="T36" fmla="*/ 78900 w 6347"/>
                <a:gd name="T37" fmla="*/ 199925 h 13169"/>
                <a:gd name="T38" fmla="*/ 55975 w 6347"/>
                <a:gd name="T39" fmla="*/ 166900 h 13169"/>
                <a:gd name="T40" fmla="*/ 48625 w 6347"/>
                <a:gd name="T41" fmla="*/ 220100 h 13169"/>
                <a:gd name="T42" fmla="*/ 22950 w 6347"/>
                <a:gd name="T43" fmla="*/ 174250 h 13169"/>
                <a:gd name="T44" fmla="*/ 71550 w 6347"/>
                <a:gd name="T45" fmla="*/ 260450 h 13169"/>
                <a:gd name="T46" fmla="*/ 69725 w 6347"/>
                <a:gd name="T47" fmla="*/ 244850 h 13169"/>
                <a:gd name="T48" fmla="*/ 50450 w 6347"/>
                <a:gd name="T49" fmla="*/ 252200 h 13169"/>
                <a:gd name="T50" fmla="*/ 39450 w 6347"/>
                <a:gd name="T51" fmla="*/ 257700 h 13169"/>
                <a:gd name="T52" fmla="*/ 44950 w 6347"/>
                <a:gd name="T53" fmla="*/ 268700 h 13169"/>
                <a:gd name="T54" fmla="*/ 38550 w 6347"/>
                <a:gd name="T55" fmla="*/ 276950 h 13169"/>
                <a:gd name="T56" fmla="*/ 58725 w 6347"/>
                <a:gd name="T57" fmla="*/ 290700 h 13169"/>
                <a:gd name="T58" fmla="*/ 63300 w 6347"/>
                <a:gd name="T59" fmla="*/ 269625 h 13169"/>
                <a:gd name="T60" fmla="*/ 68800 w 6347"/>
                <a:gd name="T61" fmla="*/ 304450 h 13169"/>
                <a:gd name="T62" fmla="*/ 44950 w 6347"/>
                <a:gd name="T63" fmla="*/ 314550 h 13169"/>
                <a:gd name="T64" fmla="*/ 28450 w 6347"/>
                <a:gd name="T65" fmla="*/ 283375 h 13169"/>
                <a:gd name="T66" fmla="*/ 8275 w 6347"/>
                <a:gd name="T67" fmla="*/ 2750 h 13169"/>
                <a:gd name="T68" fmla="*/ 7350 w 6347"/>
                <a:gd name="T69" fmla="*/ 21100 h 13169"/>
                <a:gd name="T70" fmla="*/ 29375 w 6347"/>
                <a:gd name="T71" fmla="*/ 75200 h 13169"/>
                <a:gd name="T72" fmla="*/ 43125 w 6347"/>
                <a:gd name="T73" fmla="*/ 109125 h 13169"/>
                <a:gd name="T74" fmla="*/ 28450 w 6347"/>
                <a:gd name="T75" fmla="*/ 132050 h 13169"/>
                <a:gd name="T76" fmla="*/ 2775 w 6347"/>
                <a:gd name="T77" fmla="*/ 142150 h 13169"/>
                <a:gd name="T78" fmla="*/ 950 w 6347"/>
                <a:gd name="T79" fmla="*/ 156825 h 13169"/>
                <a:gd name="T80" fmla="*/ 9200 w 6347"/>
                <a:gd name="T81" fmla="*/ 162325 h 13169"/>
                <a:gd name="T82" fmla="*/ 14700 w 6347"/>
                <a:gd name="T83" fmla="*/ 216425 h 13169"/>
                <a:gd name="T84" fmla="*/ 22025 w 6347"/>
                <a:gd name="T85" fmla="*/ 307225 h 13169"/>
                <a:gd name="T86" fmla="*/ 40375 w 6347"/>
                <a:gd name="T87" fmla="*/ 326475 h 13169"/>
                <a:gd name="T88" fmla="*/ 68800 w 6347"/>
                <a:gd name="T89" fmla="*/ 324625 h 13169"/>
                <a:gd name="T90" fmla="*/ 86225 w 6347"/>
                <a:gd name="T91" fmla="*/ 285200 h 13169"/>
                <a:gd name="T92" fmla="*/ 93575 w 6347"/>
                <a:gd name="T93" fmla="*/ 165075 h 13169"/>
                <a:gd name="T94" fmla="*/ 99075 w 6347"/>
                <a:gd name="T95" fmla="*/ 143075 h 13169"/>
                <a:gd name="T96" fmla="*/ 63300 w 6347"/>
                <a:gd name="T97" fmla="*/ 133900 h 13169"/>
                <a:gd name="T98" fmla="*/ 61475 w 6347"/>
                <a:gd name="T99" fmla="*/ 103625 h 13169"/>
                <a:gd name="T100" fmla="*/ 110075 w 6347"/>
                <a:gd name="T101" fmla="*/ 114625 h 13169"/>
                <a:gd name="T102" fmla="*/ 145825 w 6347"/>
                <a:gd name="T103" fmla="*/ 102725 h 13169"/>
                <a:gd name="T104" fmla="*/ 149500 w 6347"/>
                <a:gd name="T105" fmla="*/ 99050 h 13169"/>
                <a:gd name="T106" fmla="*/ 157750 w 6347"/>
                <a:gd name="T107" fmla="*/ 93550 h 13169"/>
                <a:gd name="T108" fmla="*/ 132075 w 6347"/>
                <a:gd name="T109" fmla="*/ 71525 h 13169"/>
                <a:gd name="T110" fmla="*/ 74300 w 6347"/>
                <a:gd name="T111" fmla="*/ 65125 h 13169"/>
                <a:gd name="T112" fmla="*/ 62375 w 6347"/>
                <a:gd name="T113" fmla="*/ 61450 h 13169"/>
                <a:gd name="T114" fmla="*/ 53225 w 6347"/>
                <a:gd name="T115" fmla="*/ 28425 h 13169"/>
                <a:gd name="T116" fmla="*/ 22025 w 6347"/>
                <a:gd name="T117" fmla="*/ 0 h 131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47"/>
                <a:gd name="T178" fmla="*/ 0 h 13169"/>
                <a:gd name="T179" fmla="*/ 6347 w 6347"/>
                <a:gd name="T180" fmla="*/ 13169 h 1316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lnTo>
                    <a:pt x="1285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lnTo>
                    <a:pt x="1065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Shape 352"/>
            <p:cNvSpPr>
              <a:spLocks/>
            </p:cNvSpPr>
            <p:nvPr/>
          </p:nvSpPr>
          <p:spPr bwMode="auto">
            <a:xfrm>
              <a:off x="6335668" y="1405376"/>
              <a:ext cx="441519" cy="374584"/>
            </a:xfrm>
            <a:custGeom>
              <a:avLst/>
              <a:gdLst>
                <a:gd name="T0" fmla="*/ 175150 w 17681"/>
                <a:gd name="T1" fmla="*/ 54125 h 15004"/>
                <a:gd name="T2" fmla="*/ 139400 w 17681"/>
                <a:gd name="T3" fmla="*/ 78875 h 15004"/>
                <a:gd name="T4" fmla="*/ 171500 w 17681"/>
                <a:gd name="T5" fmla="*/ 108225 h 15004"/>
                <a:gd name="T6" fmla="*/ 108225 w 17681"/>
                <a:gd name="T7" fmla="*/ 171500 h 15004"/>
                <a:gd name="T8" fmla="*/ 105475 w 17681"/>
                <a:gd name="T9" fmla="*/ 126550 h 15004"/>
                <a:gd name="T10" fmla="*/ 146725 w 17681"/>
                <a:gd name="T11" fmla="*/ 170575 h 15004"/>
                <a:gd name="T12" fmla="*/ 88950 w 17681"/>
                <a:gd name="T13" fmla="*/ 132975 h 15004"/>
                <a:gd name="T14" fmla="*/ 290700 w 17681"/>
                <a:gd name="T15" fmla="*/ 179750 h 15004"/>
                <a:gd name="T16" fmla="*/ 81625 w 17681"/>
                <a:gd name="T17" fmla="*/ 193500 h 15004"/>
                <a:gd name="T18" fmla="*/ 149475 w 17681"/>
                <a:gd name="T19" fmla="*/ 131150 h 15004"/>
                <a:gd name="T20" fmla="*/ 54100 w 17681"/>
                <a:gd name="T21" fmla="*/ 190750 h 15004"/>
                <a:gd name="T22" fmla="*/ 351225 w 17681"/>
                <a:gd name="T23" fmla="*/ 204500 h 15004"/>
                <a:gd name="T24" fmla="*/ 178825 w 17681"/>
                <a:gd name="T25" fmla="*/ 164150 h 15004"/>
                <a:gd name="T26" fmla="*/ 195325 w 17681"/>
                <a:gd name="T27" fmla="*/ 210925 h 15004"/>
                <a:gd name="T28" fmla="*/ 199000 w 17681"/>
                <a:gd name="T29" fmla="*/ 170575 h 15004"/>
                <a:gd name="T30" fmla="*/ 37600 w 17681"/>
                <a:gd name="T31" fmla="*/ 185250 h 15004"/>
                <a:gd name="T32" fmla="*/ 63275 w 17681"/>
                <a:gd name="T33" fmla="*/ 184325 h 15004"/>
                <a:gd name="T34" fmla="*/ 354900 w 17681"/>
                <a:gd name="T35" fmla="*/ 215525 h 15004"/>
                <a:gd name="T36" fmla="*/ 336550 w 17681"/>
                <a:gd name="T37" fmla="*/ 208175 h 15004"/>
                <a:gd name="T38" fmla="*/ 375075 w 17681"/>
                <a:gd name="T39" fmla="*/ 177000 h 15004"/>
                <a:gd name="T40" fmla="*/ 154975 w 17681"/>
                <a:gd name="T41" fmla="*/ 226525 h 15004"/>
                <a:gd name="T42" fmla="*/ 156825 w 17681"/>
                <a:gd name="T43" fmla="*/ 208175 h 15004"/>
                <a:gd name="T44" fmla="*/ 231100 w 17681"/>
                <a:gd name="T45" fmla="*/ 84375 h 15004"/>
                <a:gd name="T46" fmla="*/ 219175 w 17681"/>
                <a:gd name="T47" fmla="*/ 235700 h 15004"/>
                <a:gd name="T48" fmla="*/ 115550 w 17681"/>
                <a:gd name="T49" fmla="*/ 242100 h 15004"/>
                <a:gd name="T50" fmla="*/ 14675 w 17681"/>
                <a:gd name="T51" fmla="*/ 174250 h 15004"/>
                <a:gd name="T52" fmla="*/ 96300 w 17681"/>
                <a:gd name="T53" fmla="*/ 41275 h 15004"/>
                <a:gd name="T54" fmla="*/ 143975 w 17681"/>
                <a:gd name="T55" fmla="*/ 41275 h 15004"/>
                <a:gd name="T56" fmla="*/ 265025 w 17681"/>
                <a:gd name="T57" fmla="*/ 236600 h 15004"/>
                <a:gd name="T58" fmla="*/ 359475 w 17681"/>
                <a:gd name="T59" fmla="*/ 256775 h 15004"/>
                <a:gd name="T60" fmla="*/ 106375 w 17681"/>
                <a:gd name="T61" fmla="*/ 25675 h 15004"/>
                <a:gd name="T62" fmla="*/ 32100 w 17681"/>
                <a:gd name="T63" fmla="*/ 126550 h 15004"/>
                <a:gd name="T64" fmla="*/ 26600 w 17681"/>
                <a:gd name="T65" fmla="*/ 245775 h 15004"/>
                <a:gd name="T66" fmla="*/ 140325 w 17681"/>
                <a:gd name="T67" fmla="*/ 259525 h 15004"/>
                <a:gd name="T68" fmla="*/ 237525 w 17681"/>
                <a:gd name="T69" fmla="*/ 229275 h 15004"/>
                <a:gd name="T70" fmla="*/ 242100 w 17681"/>
                <a:gd name="T71" fmla="*/ 88975 h 15004"/>
                <a:gd name="T72" fmla="*/ 319125 w 17681"/>
                <a:gd name="T73" fmla="*/ 269625 h 15004"/>
                <a:gd name="T74" fmla="*/ 332900 w 17681"/>
                <a:gd name="T75" fmla="*/ 286125 h 15004"/>
                <a:gd name="T76" fmla="*/ 305375 w 17681"/>
                <a:gd name="T77" fmla="*/ 288875 h 15004"/>
                <a:gd name="T78" fmla="*/ 325550 w 17681"/>
                <a:gd name="T79" fmla="*/ 310875 h 15004"/>
                <a:gd name="T80" fmla="*/ 378750 w 17681"/>
                <a:gd name="T81" fmla="*/ 152250 h 15004"/>
                <a:gd name="T82" fmla="*/ 356725 w 17681"/>
                <a:gd name="T83" fmla="*/ 320975 h 15004"/>
                <a:gd name="T84" fmla="*/ 295300 w 17681"/>
                <a:gd name="T85" fmla="*/ 269625 h 15004"/>
                <a:gd name="T86" fmla="*/ 332900 w 17681"/>
                <a:gd name="T87" fmla="*/ 142150 h 15004"/>
                <a:gd name="T88" fmla="*/ 320975 w 17681"/>
                <a:gd name="T89" fmla="*/ 110975 h 15004"/>
                <a:gd name="T90" fmla="*/ 310875 w 17681"/>
                <a:gd name="T91" fmla="*/ 147650 h 15004"/>
                <a:gd name="T92" fmla="*/ 288875 w 17681"/>
                <a:gd name="T93" fmla="*/ 172425 h 15004"/>
                <a:gd name="T94" fmla="*/ 288875 w 17681"/>
                <a:gd name="T95" fmla="*/ 214600 h 15004"/>
                <a:gd name="T96" fmla="*/ 257700 w 17681"/>
                <a:gd name="T97" fmla="*/ 241200 h 15004"/>
                <a:gd name="T98" fmla="*/ 253100 w 17681"/>
                <a:gd name="T99" fmla="*/ 283375 h 15004"/>
                <a:gd name="T100" fmla="*/ 257700 w 17681"/>
                <a:gd name="T101" fmla="*/ 331050 h 15004"/>
                <a:gd name="T102" fmla="*/ 287050 w 17681"/>
                <a:gd name="T103" fmla="*/ 356750 h 15004"/>
                <a:gd name="T104" fmla="*/ 296200 w 17681"/>
                <a:gd name="T105" fmla="*/ 371400 h 15004"/>
                <a:gd name="T106" fmla="*/ 335650 w 17681"/>
                <a:gd name="T107" fmla="*/ 374150 h 15004"/>
                <a:gd name="T108" fmla="*/ 369575 w 17681"/>
                <a:gd name="T109" fmla="*/ 353975 h 15004"/>
                <a:gd name="T110" fmla="*/ 381500 w 17681"/>
                <a:gd name="T111" fmla="*/ 314550 h 15004"/>
                <a:gd name="T112" fmla="*/ 415425 w 17681"/>
                <a:gd name="T113" fmla="*/ 283375 h 15004"/>
                <a:gd name="T114" fmla="*/ 431925 w 17681"/>
                <a:gd name="T115" fmla="*/ 250350 h 15004"/>
                <a:gd name="T116" fmla="*/ 441100 w 17681"/>
                <a:gd name="T117" fmla="*/ 212775 h 15004"/>
                <a:gd name="T118" fmla="*/ 435600 w 17681"/>
                <a:gd name="T119" fmla="*/ 176075 h 15004"/>
                <a:gd name="T120" fmla="*/ 422750 w 17681"/>
                <a:gd name="T121" fmla="*/ 144900 h 15004"/>
                <a:gd name="T122" fmla="*/ 398925 w 17681"/>
                <a:gd name="T123" fmla="*/ 121050 h 15004"/>
                <a:gd name="T124" fmla="*/ 348475 w 17681"/>
                <a:gd name="T125" fmla="*/ 124725 h 150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681"/>
                <a:gd name="T190" fmla="*/ 0 h 15004"/>
                <a:gd name="T191" fmla="*/ 17681 w 17681"/>
                <a:gd name="T192" fmla="*/ 15004 h 150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lnTo>
                    <a:pt x="480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lnTo>
                    <a:pt x="4329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lnTo>
                    <a:pt x="176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lnTo>
                    <a:pt x="14233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lnTo>
                    <a:pt x="7410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lnTo>
                    <a:pt x="1651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lnTo>
                    <a:pt x="14233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lnTo>
                    <a:pt x="7630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lnTo>
                    <a:pt x="13903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lnTo>
                    <a:pt x="759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lnTo>
                    <a:pt x="12912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lnTo>
                    <a:pt x="13572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lnTo>
                    <a:pt x="12215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lnTo>
                    <a:pt x="1404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lnTo>
                    <a:pt x="13646" y="3852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Shape 353"/>
            <p:cNvSpPr>
              <a:spLocks/>
            </p:cNvSpPr>
            <p:nvPr/>
          </p:nvSpPr>
          <p:spPr bwMode="auto">
            <a:xfrm>
              <a:off x="6059718" y="3516010"/>
              <a:ext cx="268751" cy="232914"/>
            </a:xfrm>
            <a:custGeom>
              <a:avLst/>
              <a:gdLst>
                <a:gd name="T0" fmla="*/ 130225 w 10748"/>
                <a:gd name="T1" fmla="*/ 34850 h 9281"/>
                <a:gd name="T2" fmla="*/ 101800 w 10748"/>
                <a:gd name="T3" fmla="*/ 13750 h 9281"/>
                <a:gd name="T4" fmla="*/ 33025 w 10748"/>
                <a:gd name="T5" fmla="*/ 77950 h 9281"/>
                <a:gd name="T6" fmla="*/ 124725 w 10748"/>
                <a:gd name="T7" fmla="*/ 96300 h 9281"/>
                <a:gd name="T8" fmla="*/ 95375 w 10748"/>
                <a:gd name="T9" fmla="*/ 13750 h 9281"/>
                <a:gd name="T10" fmla="*/ 56850 w 10748"/>
                <a:gd name="T11" fmla="*/ 63275 h 9281"/>
                <a:gd name="T12" fmla="*/ 48600 w 10748"/>
                <a:gd name="T13" fmla="*/ 84375 h 9281"/>
                <a:gd name="T14" fmla="*/ 67875 w 10748"/>
                <a:gd name="T15" fmla="*/ 40350 h 9281"/>
                <a:gd name="T16" fmla="*/ 71525 w 10748"/>
                <a:gd name="T17" fmla="*/ 73375 h 9281"/>
                <a:gd name="T18" fmla="*/ 91700 w 10748"/>
                <a:gd name="T19" fmla="*/ 36675 h 9281"/>
                <a:gd name="T20" fmla="*/ 113725 w 10748"/>
                <a:gd name="T21" fmla="*/ 121050 h 9281"/>
                <a:gd name="T22" fmla="*/ 192575 w 10748"/>
                <a:gd name="T23" fmla="*/ 123800 h 9281"/>
                <a:gd name="T24" fmla="*/ 177000 w 10748"/>
                <a:gd name="T25" fmla="*/ 131150 h 9281"/>
                <a:gd name="T26" fmla="*/ 200825 w 10748"/>
                <a:gd name="T27" fmla="*/ 135725 h 9281"/>
                <a:gd name="T28" fmla="*/ 208175 w 10748"/>
                <a:gd name="T29" fmla="*/ 142150 h 9281"/>
                <a:gd name="T30" fmla="*/ 203575 w 10748"/>
                <a:gd name="T31" fmla="*/ 154075 h 9281"/>
                <a:gd name="T32" fmla="*/ 221000 w 10748"/>
                <a:gd name="T33" fmla="*/ 160475 h 9281"/>
                <a:gd name="T34" fmla="*/ 245775 w 10748"/>
                <a:gd name="T35" fmla="*/ 126550 h 9281"/>
                <a:gd name="T36" fmla="*/ 254950 w 10748"/>
                <a:gd name="T37" fmla="*/ 152225 h 9281"/>
                <a:gd name="T38" fmla="*/ 215500 w 10748"/>
                <a:gd name="T39" fmla="*/ 132050 h 9281"/>
                <a:gd name="T40" fmla="*/ 33925 w 10748"/>
                <a:gd name="T41" fmla="*/ 104550 h 9281"/>
                <a:gd name="T42" fmla="*/ 108225 w 10748"/>
                <a:gd name="T43" fmla="*/ 132975 h 9281"/>
                <a:gd name="T44" fmla="*/ 85275 w 10748"/>
                <a:gd name="T45" fmla="*/ 129300 h 9281"/>
                <a:gd name="T46" fmla="*/ 100875 w 10748"/>
                <a:gd name="T47" fmla="*/ 147650 h 9281"/>
                <a:gd name="T48" fmla="*/ 77025 w 10748"/>
                <a:gd name="T49" fmla="*/ 137550 h 9281"/>
                <a:gd name="T50" fmla="*/ 79775 w 10748"/>
                <a:gd name="T51" fmla="*/ 150400 h 9281"/>
                <a:gd name="T52" fmla="*/ 93550 w 10748"/>
                <a:gd name="T53" fmla="*/ 165075 h 9281"/>
                <a:gd name="T54" fmla="*/ 66950 w 10748"/>
                <a:gd name="T55" fmla="*/ 163225 h 9281"/>
                <a:gd name="T56" fmla="*/ 73375 w 10748"/>
                <a:gd name="T57" fmla="*/ 177000 h 9281"/>
                <a:gd name="T58" fmla="*/ 66950 w 10748"/>
                <a:gd name="T59" fmla="*/ 185250 h 9281"/>
                <a:gd name="T60" fmla="*/ 46775 w 10748"/>
                <a:gd name="T61" fmla="*/ 194425 h 9281"/>
                <a:gd name="T62" fmla="*/ 55950 w 10748"/>
                <a:gd name="T63" fmla="*/ 207250 h 9281"/>
                <a:gd name="T64" fmla="*/ 25675 w 10748"/>
                <a:gd name="T65" fmla="*/ 196250 h 9281"/>
                <a:gd name="T66" fmla="*/ 15600 w 10748"/>
                <a:gd name="T67" fmla="*/ 137550 h 9281"/>
                <a:gd name="T68" fmla="*/ 176075 w 10748"/>
                <a:gd name="T69" fmla="*/ 149475 h 9281"/>
                <a:gd name="T70" fmla="*/ 207250 w 10748"/>
                <a:gd name="T71" fmla="*/ 196250 h 9281"/>
                <a:gd name="T72" fmla="*/ 221925 w 10748"/>
                <a:gd name="T73" fmla="*/ 199925 h 9281"/>
                <a:gd name="T74" fmla="*/ 228350 w 10748"/>
                <a:gd name="T75" fmla="*/ 191675 h 9281"/>
                <a:gd name="T76" fmla="*/ 228350 w 10748"/>
                <a:gd name="T77" fmla="*/ 180650 h 9281"/>
                <a:gd name="T78" fmla="*/ 231100 w 10748"/>
                <a:gd name="T79" fmla="*/ 176075 h 9281"/>
                <a:gd name="T80" fmla="*/ 201750 w 10748"/>
                <a:gd name="T81" fmla="*/ 216425 h 9281"/>
                <a:gd name="T82" fmla="*/ 166900 w 10748"/>
                <a:gd name="T83" fmla="*/ 207250 h 9281"/>
                <a:gd name="T84" fmla="*/ 152225 w 10748"/>
                <a:gd name="T85" fmla="*/ 157725 h 9281"/>
                <a:gd name="T86" fmla="*/ 88050 w 10748"/>
                <a:gd name="T87" fmla="*/ 925 h 9281"/>
                <a:gd name="T88" fmla="*/ 42175 w 10748"/>
                <a:gd name="T89" fmla="*/ 22000 h 9281"/>
                <a:gd name="T90" fmla="*/ 4575 w 10748"/>
                <a:gd name="T91" fmla="*/ 126550 h 9281"/>
                <a:gd name="T92" fmla="*/ 8250 w 10748"/>
                <a:gd name="T93" fmla="*/ 195325 h 9281"/>
                <a:gd name="T94" fmla="*/ 47700 w 10748"/>
                <a:gd name="T95" fmla="*/ 222850 h 9281"/>
                <a:gd name="T96" fmla="*/ 94450 w 10748"/>
                <a:gd name="T97" fmla="*/ 198075 h 9281"/>
                <a:gd name="T98" fmla="*/ 104550 w 10748"/>
                <a:gd name="T99" fmla="*/ 186150 h 9281"/>
                <a:gd name="T100" fmla="*/ 132050 w 10748"/>
                <a:gd name="T101" fmla="*/ 122875 h 9281"/>
                <a:gd name="T102" fmla="*/ 143975 w 10748"/>
                <a:gd name="T103" fmla="*/ 33925 h 9281"/>
                <a:gd name="T104" fmla="*/ 104550 w 10748"/>
                <a:gd name="T105" fmla="*/ 0 h 9281"/>
                <a:gd name="T106" fmla="*/ 183400 w 10748"/>
                <a:gd name="T107" fmla="*/ 114625 h 9281"/>
                <a:gd name="T108" fmla="*/ 140300 w 10748"/>
                <a:gd name="T109" fmla="*/ 151325 h 9281"/>
                <a:gd name="T110" fmla="*/ 143050 w 10748"/>
                <a:gd name="T111" fmla="*/ 197175 h 9281"/>
                <a:gd name="T112" fmla="*/ 177900 w 10748"/>
                <a:gd name="T113" fmla="*/ 229250 h 9281"/>
                <a:gd name="T114" fmla="*/ 234775 w 10748"/>
                <a:gd name="T115" fmla="*/ 213675 h 9281"/>
                <a:gd name="T116" fmla="*/ 267775 w 10748"/>
                <a:gd name="T117" fmla="*/ 158650 h 9281"/>
                <a:gd name="T118" fmla="*/ 251275 w 10748"/>
                <a:gd name="T119" fmla="*/ 110975 h 92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48"/>
                <a:gd name="T181" fmla="*/ 0 h 9281"/>
                <a:gd name="T182" fmla="*/ 10748 w 10748"/>
                <a:gd name="T183" fmla="*/ 9281 h 92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lnTo>
                    <a:pt x="902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lnTo>
                    <a:pt x="385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lnTo>
                    <a:pt x="8730" y="3962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Shape 354"/>
            <p:cNvSpPr>
              <a:spLocks/>
            </p:cNvSpPr>
            <p:nvPr/>
          </p:nvSpPr>
          <p:spPr bwMode="auto">
            <a:xfrm>
              <a:off x="6384859" y="4208750"/>
              <a:ext cx="423522" cy="298946"/>
            </a:xfrm>
            <a:custGeom>
              <a:avLst/>
              <a:gdLst>
                <a:gd name="T0" fmla="*/ 284275 w 16911"/>
                <a:gd name="T1" fmla="*/ 226525 h 11959"/>
                <a:gd name="T2" fmla="*/ 247600 w 16911"/>
                <a:gd name="T3" fmla="*/ 261375 h 11959"/>
                <a:gd name="T4" fmla="*/ 263200 w 16911"/>
                <a:gd name="T5" fmla="*/ 30275 h 11959"/>
                <a:gd name="T6" fmla="*/ 255850 w 16911"/>
                <a:gd name="T7" fmla="*/ 41275 h 11959"/>
                <a:gd name="T8" fmla="*/ 242100 w 16911"/>
                <a:gd name="T9" fmla="*/ 44950 h 11959"/>
                <a:gd name="T10" fmla="*/ 246675 w 16911"/>
                <a:gd name="T11" fmla="*/ 128400 h 11959"/>
                <a:gd name="T12" fmla="*/ 300800 w 16911"/>
                <a:gd name="T13" fmla="*/ 113725 h 11959"/>
                <a:gd name="T14" fmla="*/ 274200 w 16911"/>
                <a:gd name="T15" fmla="*/ 84375 h 11959"/>
                <a:gd name="T16" fmla="*/ 320050 w 16911"/>
                <a:gd name="T17" fmla="*/ 23850 h 11959"/>
                <a:gd name="T18" fmla="*/ 278775 w 16911"/>
                <a:gd name="T19" fmla="*/ 93550 h 11959"/>
                <a:gd name="T20" fmla="*/ 339300 w 16911"/>
                <a:gd name="T21" fmla="*/ 77975 h 11959"/>
                <a:gd name="T22" fmla="*/ 374150 w 16911"/>
                <a:gd name="T23" fmla="*/ 121975 h 11959"/>
                <a:gd name="T24" fmla="*/ 313625 w 16911"/>
                <a:gd name="T25" fmla="*/ 188000 h 11959"/>
                <a:gd name="T26" fmla="*/ 327375 w 16911"/>
                <a:gd name="T27" fmla="*/ 177000 h 11959"/>
                <a:gd name="T28" fmla="*/ 393400 w 16911"/>
                <a:gd name="T29" fmla="*/ 116475 h 11959"/>
                <a:gd name="T30" fmla="*/ 364975 w 16911"/>
                <a:gd name="T31" fmla="*/ 154075 h 11959"/>
                <a:gd name="T32" fmla="*/ 376900 w 16911"/>
                <a:gd name="T33" fmla="*/ 181600 h 11959"/>
                <a:gd name="T34" fmla="*/ 381500 w 16911"/>
                <a:gd name="T35" fmla="*/ 243950 h 11959"/>
                <a:gd name="T36" fmla="*/ 399825 w 16911"/>
                <a:gd name="T37" fmla="*/ 196250 h 11959"/>
                <a:gd name="T38" fmla="*/ 382400 w 16911"/>
                <a:gd name="T39" fmla="*/ 216425 h 11959"/>
                <a:gd name="T40" fmla="*/ 347550 w 16911"/>
                <a:gd name="T41" fmla="*/ 235700 h 11959"/>
                <a:gd name="T42" fmla="*/ 300800 w 16911"/>
                <a:gd name="T43" fmla="*/ 214600 h 11959"/>
                <a:gd name="T44" fmla="*/ 204500 w 16911"/>
                <a:gd name="T45" fmla="*/ 232950 h 11959"/>
                <a:gd name="T46" fmla="*/ 263200 w 16911"/>
                <a:gd name="T47" fmla="*/ 172425 h 11959"/>
                <a:gd name="T48" fmla="*/ 271450 w 16911"/>
                <a:gd name="T49" fmla="*/ 180675 h 11959"/>
                <a:gd name="T50" fmla="*/ 194425 w 16911"/>
                <a:gd name="T51" fmla="*/ 221950 h 11959"/>
                <a:gd name="T52" fmla="*/ 159575 w 16911"/>
                <a:gd name="T53" fmla="*/ 203600 h 11959"/>
                <a:gd name="T54" fmla="*/ 215500 w 16911"/>
                <a:gd name="T55" fmla="*/ 142150 h 11959"/>
                <a:gd name="T56" fmla="*/ 132050 w 16911"/>
                <a:gd name="T57" fmla="*/ 232025 h 11959"/>
                <a:gd name="T58" fmla="*/ 110975 w 16911"/>
                <a:gd name="T59" fmla="*/ 188000 h 11959"/>
                <a:gd name="T60" fmla="*/ 58700 w 16911"/>
                <a:gd name="T61" fmla="*/ 196250 h 11959"/>
                <a:gd name="T62" fmla="*/ 98125 w 16911"/>
                <a:gd name="T63" fmla="*/ 188925 h 11959"/>
                <a:gd name="T64" fmla="*/ 41275 w 16911"/>
                <a:gd name="T65" fmla="*/ 207275 h 11959"/>
                <a:gd name="T66" fmla="*/ 103625 w 16911"/>
                <a:gd name="T67" fmla="*/ 137575 h 11959"/>
                <a:gd name="T68" fmla="*/ 37600 w 16911"/>
                <a:gd name="T69" fmla="*/ 118325 h 11959"/>
                <a:gd name="T70" fmla="*/ 96300 w 16911"/>
                <a:gd name="T71" fmla="*/ 105475 h 11959"/>
                <a:gd name="T72" fmla="*/ 31175 w 16911"/>
                <a:gd name="T73" fmla="*/ 171500 h 11959"/>
                <a:gd name="T74" fmla="*/ 47700 w 16911"/>
                <a:gd name="T75" fmla="*/ 92625 h 11959"/>
                <a:gd name="T76" fmla="*/ 128375 w 16911"/>
                <a:gd name="T77" fmla="*/ 58700 h 11959"/>
                <a:gd name="T78" fmla="*/ 120125 w 16911"/>
                <a:gd name="T79" fmla="*/ 166925 h 11959"/>
                <a:gd name="T80" fmla="*/ 201750 w 16911"/>
                <a:gd name="T81" fmla="*/ 106400 h 11959"/>
                <a:gd name="T82" fmla="*/ 128375 w 16911"/>
                <a:gd name="T83" fmla="*/ 155000 h 11959"/>
                <a:gd name="T84" fmla="*/ 132050 w 16911"/>
                <a:gd name="T85" fmla="*/ 47700 h 11959"/>
                <a:gd name="T86" fmla="*/ 176075 w 16911"/>
                <a:gd name="T87" fmla="*/ 35775 h 11959"/>
                <a:gd name="T88" fmla="*/ 181575 w 16911"/>
                <a:gd name="T89" fmla="*/ 97225 h 11959"/>
                <a:gd name="T90" fmla="*/ 215500 w 16911"/>
                <a:gd name="T91" fmla="*/ 99975 h 11959"/>
                <a:gd name="T92" fmla="*/ 189825 w 16911"/>
                <a:gd name="T93" fmla="*/ 44950 h 11959"/>
                <a:gd name="T94" fmla="*/ 236600 w 16911"/>
                <a:gd name="T95" fmla="*/ 12850 h 11959"/>
                <a:gd name="T96" fmla="*/ 272375 w 16911"/>
                <a:gd name="T97" fmla="*/ 271450 h 11959"/>
                <a:gd name="T98" fmla="*/ 340225 w 16911"/>
                <a:gd name="T99" fmla="*/ 279700 h 11959"/>
                <a:gd name="T100" fmla="*/ 287025 w 16911"/>
                <a:gd name="T101" fmla="*/ 286125 h 11959"/>
                <a:gd name="T102" fmla="*/ 185250 w 16911"/>
                <a:gd name="T103" fmla="*/ 15600 h 11959"/>
                <a:gd name="T104" fmla="*/ 89875 w 16911"/>
                <a:gd name="T105" fmla="*/ 41275 h 11959"/>
                <a:gd name="T106" fmla="*/ 1825 w 16911"/>
                <a:gd name="T107" fmla="*/ 126575 h 11959"/>
                <a:gd name="T108" fmla="*/ 35775 w 16911"/>
                <a:gd name="T109" fmla="*/ 220100 h 11959"/>
                <a:gd name="T110" fmla="*/ 111875 w 16911"/>
                <a:gd name="T111" fmla="*/ 248525 h 11959"/>
                <a:gd name="T112" fmla="*/ 233850 w 16911"/>
                <a:gd name="T113" fmla="*/ 254025 h 11959"/>
                <a:gd name="T114" fmla="*/ 358575 w 16911"/>
                <a:gd name="T115" fmla="*/ 288875 h 11959"/>
                <a:gd name="T116" fmla="*/ 422750 w 16911"/>
                <a:gd name="T117" fmla="*/ 144900 h 11959"/>
                <a:gd name="T118" fmla="*/ 359475 w 16911"/>
                <a:gd name="T119" fmla="*/ 45875 h 11959"/>
                <a:gd name="T120" fmla="*/ 253100 w 16911"/>
                <a:gd name="T121" fmla="*/ 3675 h 119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11"/>
                <a:gd name="T184" fmla="*/ 0 h 11959"/>
                <a:gd name="T185" fmla="*/ 16911 w 16911"/>
                <a:gd name="T186" fmla="*/ 11959 h 119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lnTo>
                    <a:pt x="12215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lnTo>
                    <a:pt x="9464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Shape 355"/>
            <p:cNvSpPr>
              <a:spLocks/>
            </p:cNvSpPr>
            <p:nvPr/>
          </p:nvSpPr>
          <p:spPr bwMode="auto">
            <a:xfrm>
              <a:off x="7121523" y="2437882"/>
              <a:ext cx="247155" cy="315755"/>
            </a:xfrm>
            <a:custGeom>
              <a:avLst/>
              <a:gdLst>
                <a:gd name="T0" fmla="*/ 99050 w 9868"/>
                <a:gd name="T1" fmla="*/ 50450 h 12620"/>
                <a:gd name="T2" fmla="*/ 99975 w 9868"/>
                <a:gd name="T3" fmla="*/ 17450 h 12620"/>
                <a:gd name="T4" fmla="*/ 40350 w 9868"/>
                <a:gd name="T5" fmla="*/ 28450 h 12620"/>
                <a:gd name="T6" fmla="*/ 30275 w 9868"/>
                <a:gd name="T7" fmla="*/ 30275 h 12620"/>
                <a:gd name="T8" fmla="*/ 125650 w 9868"/>
                <a:gd name="T9" fmla="*/ 69725 h 12620"/>
                <a:gd name="T10" fmla="*/ 22925 w 9868"/>
                <a:gd name="T11" fmla="*/ 92650 h 12620"/>
                <a:gd name="T12" fmla="*/ 14675 w 9868"/>
                <a:gd name="T13" fmla="*/ 69725 h 12620"/>
                <a:gd name="T14" fmla="*/ 124725 w 9868"/>
                <a:gd name="T15" fmla="*/ 101800 h 12620"/>
                <a:gd name="T16" fmla="*/ 127475 w 9868"/>
                <a:gd name="T17" fmla="*/ 143075 h 12620"/>
                <a:gd name="T18" fmla="*/ 101800 w 9868"/>
                <a:gd name="T19" fmla="*/ 162325 h 12620"/>
                <a:gd name="T20" fmla="*/ 69700 w 9868"/>
                <a:gd name="T21" fmla="*/ 157750 h 12620"/>
                <a:gd name="T22" fmla="*/ 61450 w 9868"/>
                <a:gd name="T23" fmla="*/ 157750 h 12620"/>
                <a:gd name="T24" fmla="*/ 51375 w 9868"/>
                <a:gd name="T25" fmla="*/ 159575 h 12620"/>
                <a:gd name="T26" fmla="*/ 55950 w 9868"/>
                <a:gd name="T27" fmla="*/ 149500 h 12620"/>
                <a:gd name="T28" fmla="*/ 28450 w 9868"/>
                <a:gd name="T29" fmla="*/ 155000 h 12620"/>
                <a:gd name="T30" fmla="*/ 15600 w 9868"/>
                <a:gd name="T31" fmla="*/ 146750 h 12620"/>
                <a:gd name="T32" fmla="*/ 50450 w 9868"/>
                <a:gd name="T33" fmla="*/ 144000 h 12620"/>
                <a:gd name="T34" fmla="*/ 21100 w 9868"/>
                <a:gd name="T35" fmla="*/ 139400 h 12620"/>
                <a:gd name="T36" fmla="*/ 38525 w 9868"/>
                <a:gd name="T37" fmla="*/ 134825 h 12620"/>
                <a:gd name="T38" fmla="*/ 45875 w 9868"/>
                <a:gd name="T39" fmla="*/ 122900 h 12620"/>
                <a:gd name="T40" fmla="*/ 21100 w 9868"/>
                <a:gd name="T41" fmla="*/ 127475 h 12620"/>
                <a:gd name="T42" fmla="*/ 47700 w 9868"/>
                <a:gd name="T43" fmla="*/ 117400 h 12620"/>
                <a:gd name="T44" fmla="*/ 48625 w 9868"/>
                <a:gd name="T45" fmla="*/ 104550 h 12620"/>
                <a:gd name="T46" fmla="*/ 24775 w 9868"/>
                <a:gd name="T47" fmla="*/ 111900 h 12620"/>
                <a:gd name="T48" fmla="*/ 122900 w 9868"/>
                <a:gd name="T49" fmla="*/ 99975 h 12620"/>
                <a:gd name="T50" fmla="*/ 20175 w 9868"/>
                <a:gd name="T51" fmla="*/ 45875 h 12620"/>
                <a:gd name="T52" fmla="*/ 4600 w 9868"/>
                <a:gd name="T53" fmla="*/ 65125 h 12620"/>
                <a:gd name="T54" fmla="*/ 925 w 9868"/>
                <a:gd name="T55" fmla="*/ 97225 h 12620"/>
                <a:gd name="T56" fmla="*/ 4600 w 9868"/>
                <a:gd name="T57" fmla="*/ 153175 h 12620"/>
                <a:gd name="T58" fmla="*/ 27525 w 9868"/>
                <a:gd name="T59" fmla="*/ 171500 h 12620"/>
                <a:gd name="T60" fmla="*/ 65125 w 9868"/>
                <a:gd name="T61" fmla="*/ 197175 h 12620"/>
                <a:gd name="T62" fmla="*/ 80700 w 9868"/>
                <a:gd name="T63" fmla="*/ 302650 h 12620"/>
                <a:gd name="T64" fmla="*/ 118300 w 9868"/>
                <a:gd name="T65" fmla="*/ 314550 h 12620"/>
                <a:gd name="T66" fmla="*/ 139400 w 9868"/>
                <a:gd name="T67" fmla="*/ 289800 h 12620"/>
                <a:gd name="T68" fmla="*/ 141225 w 9868"/>
                <a:gd name="T69" fmla="*/ 223775 h 12620"/>
                <a:gd name="T70" fmla="*/ 156825 w 9868"/>
                <a:gd name="T71" fmla="*/ 195350 h 12620"/>
                <a:gd name="T72" fmla="*/ 165075 w 9868"/>
                <a:gd name="T73" fmla="*/ 211850 h 12620"/>
                <a:gd name="T74" fmla="*/ 169675 w 9868"/>
                <a:gd name="T75" fmla="*/ 251275 h 12620"/>
                <a:gd name="T76" fmla="*/ 226525 w 9868"/>
                <a:gd name="T77" fmla="*/ 257700 h 12620"/>
                <a:gd name="T78" fmla="*/ 244850 w 9868"/>
                <a:gd name="T79" fmla="*/ 243950 h 12620"/>
                <a:gd name="T80" fmla="*/ 193500 w 9868"/>
                <a:gd name="T81" fmla="*/ 245775 h 12620"/>
                <a:gd name="T82" fmla="*/ 177000 w 9868"/>
                <a:gd name="T83" fmla="*/ 230200 h 12620"/>
                <a:gd name="T84" fmla="*/ 176075 w 9868"/>
                <a:gd name="T85" fmla="*/ 196275 h 12620"/>
                <a:gd name="T86" fmla="*/ 155000 w 9868"/>
                <a:gd name="T87" fmla="*/ 182500 h 12620"/>
                <a:gd name="T88" fmla="*/ 132075 w 9868"/>
                <a:gd name="T89" fmla="*/ 207275 h 12620"/>
                <a:gd name="T90" fmla="*/ 126550 w 9868"/>
                <a:gd name="T91" fmla="*/ 284300 h 12620"/>
                <a:gd name="T92" fmla="*/ 116475 w 9868"/>
                <a:gd name="T93" fmla="*/ 300800 h 12620"/>
                <a:gd name="T94" fmla="*/ 89875 w 9868"/>
                <a:gd name="T95" fmla="*/ 293475 h 12620"/>
                <a:gd name="T96" fmla="*/ 76125 w 9868"/>
                <a:gd name="T97" fmla="*/ 187100 h 12620"/>
                <a:gd name="T98" fmla="*/ 115550 w 9868"/>
                <a:gd name="T99" fmla="*/ 171500 h 12620"/>
                <a:gd name="T100" fmla="*/ 138475 w 9868"/>
                <a:gd name="T101" fmla="*/ 147650 h 12620"/>
                <a:gd name="T102" fmla="*/ 139400 w 9868"/>
                <a:gd name="T103" fmla="*/ 77050 h 12620"/>
                <a:gd name="T104" fmla="*/ 129325 w 9868"/>
                <a:gd name="T105" fmla="*/ 55950 h 12620"/>
                <a:gd name="T106" fmla="*/ 114650 w 9868"/>
                <a:gd name="T107" fmla="*/ 13775 h 12620"/>
                <a:gd name="T108" fmla="*/ 101800 w 9868"/>
                <a:gd name="T109" fmla="*/ 5525 h 12620"/>
                <a:gd name="T110" fmla="*/ 87125 w 9868"/>
                <a:gd name="T111" fmla="*/ 33025 h 12620"/>
                <a:gd name="T112" fmla="*/ 50450 w 9868"/>
                <a:gd name="T113" fmla="*/ 12850 h 12620"/>
                <a:gd name="T114" fmla="*/ 37600 w 9868"/>
                <a:gd name="T115" fmla="*/ 25 h 126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68"/>
                <a:gd name="T175" fmla="*/ 0 h 12620"/>
                <a:gd name="T176" fmla="*/ 9868 w 9868"/>
                <a:gd name="T177" fmla="*/ 12620 h 126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lnTo>
                    <a:pt x="418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lnTo>
                    <a:pt x="1541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lnTo>
                    <a:pt x="381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Shape 356"/>
            <p:cNvSpPr>
              <a:spLocks/>
            </p:cNvSpPr>
            <p:nvPr/>
          </p:nvSpPr>
          <p:spPr bwMode="auto">
            <a:xfrm>
              <a:off x="6062118" y="3853376"/>
              <a:ext cx="333539" cy="376985"/>
            </a:xfrm>
            <a:custGeom>
              <a:avLst/>
              <a:gdLst>
                <a:gd name="T0" fmla="*/ 167825 w 13316"/>
                <a:gd name="T1" fmla="*/ 22025 h 15041"/>
                <a:gd name="T2" fmla="*/ 174250 w 13316"/>
                <a:gd name="T3" fmla="*/ 66050 h 15041"/>
                <a:gd name="T4" fmla="*/ 179750 w 13316"/>
                <a:gd name="T5" fmla="*/ 10100 h 15041"/>
                <a:gd name="T6" fmla="*/ 136650 w 13316"/>
                <a:gd name="T7" fmla="*/ 25 h 15041"/>
                <a:gd name="T8" fmla="*/ 199925 w 13316"/>
                <a:gd name="T9" fmla="*/ 119225 h 15041"/>
                <a:gd name="T10" fmla="*/ 228350 w 13316"/>
                <a:gd name="T11" fmla="*/ 101825 h 15041"/>
                <a:gd name="T12" fmla="*/ 0 w 13316"/>
                <a:gd name="T13" fmla="*/ 80725 h 15041"/>
                <a:gd name="T14" fmla="*/ 32100 w 13316"/>
                <a:gd name="T15" fmla="*/ 124750 h 15041"/>
                <a:gd name="T16" fmla="*/ 44025 w 13316"/>
                <a:gd name="T17" fmla="*/ 129325 h 15041"/>
                <a:gd name="T18" fmla="*/ 33925 w 13316"/>
                <a:gd name="T19" fmla="*/ 90800 h 15041"/>
                <a:gd name="T20" fmla="*/ 253100 w 13316"/>
                <a:gd name="T21" fmla="*/ 129325 h 15041"/>
                <a:gd name="T22" fmla="*/ 200825 w 13316"/>
                <a:gd name="T23" fmla="*/ 76125 h 15041"/>
                <a:gd name="T24" fmla="*/ 60525 w 13316"/>
                <a:gd name="T25" fmla="*/ 205450 h 15041"/>
                <a:gd name="T26" fmla="*/ 84375 w 13316"/>
                <a:gd name="T27" fmla="*/ 221950 h 15041"/>
                <a:gd name="T28" fmla="*/ 88950 w 13316"/>
                <a:gd name="T29" fmla="*/ 192600 h 15041"/>
                <a:gd name="T30" fmla="*/ 66025 w 13316"/>
                <a:gd name="T31" fmla="*/ 181600 h 15041"/>
                <a:gd name="T32" fmla="*/ 115550 w 13316"/>
                <a:gd name="T33" fmla="*/ 229275 h 15041"/>
                <a:gd name="T34" fmla="*/ 60525 w 13316"/>
                <a:gd name="T35" fmla="*/ 225625 h 15041"/>
                <a:gd name="T36" fmla="*/ 77025 w 13316"/>
                <a:gd name="T37" fmla="*/ 155000 h 15041"/>
                <a:gd name="T38" fmla="*/ 248525 w 13316"/>
                <a:gd name="T39" fmla="*/ 336575 h 15041"/>
                <a:gd name="T40" fmla="*/ 231100 w 13316"/>
                <a:gd name="T41" fmla="*/ 324650 h 15041"/>
                <a:gd name="T42" fmla="*/ 153150 w 13316"/>
                <a:gd name="T43" fmla="*/ 341150 h 15041"/>
                <a:gd name="T44" fmla="*/ 175150 w 13316"/>
                <a:gd name="T45" fmla="*/ 349425 h 15041"/>
                <a:gd name="T46" fmla="*/ 187075 w 13316"/>
                <a:gd name="T47" fmla="*/ 359500 h 15041"/>
                <a:gd name="T48" fmla="*/ 279700 w 13316"/>
                <a:gd name="T49" fmla="*/ 167850 h 15041"/>
                <a:gd name="T50" fmla="*/ 318225 w 13316"/>
                <a:gd name="T51" fmla="*/ 266875 h 15041"/>
                <a:gd name="T52" fmla="*/ 311800 w 13316"/>
                <a:gd name="T53" fmla="*/ 294400 h 15041"/>
                <a:gd name="T54" fmla="*/ 295300 w 13316"/>
                <a:gd name="T55" fmla="*/ 313650 h 15041"/>
                <a:gd name="T56" fmla="*/ 276950 w 13316"/>
                <a:gd name="T57" fmla="*/ 302650 h 15041"/>
                <a:gd name="T58" fmla="*/ 276950 w 13316"/>
                <a:gd name="T59" fmla="*/ 319150 h 15041"/>
                <a:gd name="T60" fmla="*/ 257700 w 13316"/>
                <a:gd name="T61" fmla="*/ 311825 h 15041"/>
                <a:gd name="T62" fmla="*/ 251275 w 13316"/>
                <a:gd name="T63" fmla="*/ 322825 h 15041"/>
                <a:gd name="T64" fmla="*/ 225600 w 13316"/>
                <a:gd name="T65" fmla="*/ 324650 h 15041"/>
                <a:gd name="T66" fmla="*/ 220100 w 13316"/>
                <a:gd name="T67" fmla="*/ 347575 h 15041"/>
                <a:gd name="T68" fmla="*/ 212750 w 13316"/>
                <a:gd name="T69" fmla="*/ 356750 h 15041"/>
                <a:gd name="T70" fmla="*/ 192575 w 13316"/>
                <a:gd name="T71" fmla="*/ 329250 h 15041"/>
                <a:gd name="T72" fmla="*/ 169650 w 13316"/>
                <a:gd name="T73" fmla="*/ 359500 h 15041"/>
                <a:gd name="T74" fmla="*/ 155900 w 13316"/>
                <a:gd name="T75" fmla="*/ 317325 h 15041"/>
                <a:gd name="T76" fmla="*/ 148575 w 13316"/>
                <a:gd name="T77" fmla="*/ 307225 h 15041"/>
                <a:gd name="T78" fmla="*/ 139400 w 13316"/>
                <a:gd name="T79" fmla="*/ 296225 h 15041"/>
                <a:gd name="T80" fmla="*/ 113725 w 13316"/>
                <a:gd name="T81" fmla="*/ 295300 h 15041"/>
                <a:gd name="T82" fmla="*/ 125650 w 13316"/>
                <a:gd name="T83" fmla="*/ 265050 h 15041"/>
                <a:gd name="T84" fmla="*/ 118300 w 13316"/>
                <a:gd name="T85" fmla="*/ 261375 h 15041"/>
                <a:gd name="T86" fmla="*/ 92625 w 13316"/>
                <a:gd name="T87" fmla="*/ 272375 h 15041"/>
                <a:gd name="T88" fmla="*/ 124725 w 13316"/>
                <a:gd name="T89" fmla="*/ 238450 h 15041"/>
                <a:gd name="T90" fmla="*/ 195325 w 13316"/>
                <a:gd name="T91" fmla="*/ 306325 h 15041"/>
                <a:gd name="T92" fmla="*/ 251275 w 13316"/>
                <a:gd name="T93" fmla="*/ 287050 h 15041"/>
                <a:gd name="T94" fmla="*/ 255850 w 13316"/>
                <a:gd name="T95" fmla="*/ 208200 h 15041"/>
                <a:gd name="T96" fmla="*/ 207250 w 13316"/>
                <a:gd name="T97" fmla="*/ 52300 h 15041"/>
                <a:gd name="T98" fmla="*/ 163225 w 13316"/>
                <a:gd name="T99" fmla="*/ 89900 h 15041"/>
                <a:gd name="T100" fmla="*/ 242100 w 13316"/>
                <a:gd name="T101" fmla="*/ 207275 h 15041"/>
                <a:gd name="T102" fmla="*/ 247600 w 13316"/>
                <a:gd name="T103" fmla="*/ 269625 h 15041"/>
                <a:gd name="T104" fmla="*/ 199925 w 13316"/>
                <a:gd name="T105" fmla="*/ 295300 h 15041"/>
                <a:gd name="T106" fmla="*/ 116475 w 13316"/>
                <a:gd name="T107" fmla="*/ 195350 h 15041"/>
                <a:gd name="T108" fmla="*/ 71525 w 13316"/>
                <a:gd name="T109" fmla="*/ 144000 h 15041"/>
                <a:gd name="T110" fmla="*/ 19250 w 13316"/>
                <a:gd name="T111" fmla="*/ 170600 h 15041"/>
                <a:gd name="T112" fmla="*/ 124725 w 13316"/>
                <a:gd name="T113" fmla="*/ 335650 h 15041"/>
                <a:gd name="T114" fmla="*/ 147650 w 13316"/>
                <a:gd name="T115" fmla="*/ 359500 h 15041"/>
                <a:gd name="T116" fmla="*/ 221925 w 13316"/>
                <a:gd name="T117" fmla="*/ 366825 h 15041"/>
                <a:gd name="T118" fmla="*/ 329225 w 13316"/>
                <a:gd name="T119" fmla="*/ 287975 h 15041"/>
                <a:gd name="T120" fmla="*/ 314550 w 13316"/>
                <a:gd name="T121" fmla="*/ 199025 h 15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316"/>
                <a:gd name="T184" fmla="*/ 0 h 15041"/>
                <a:gd name="T185" fmla="*/ 13316 w 13316"/>
                <a:gd name="T186" fmla="*/ 15041 h 15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lnTo>
                    <a:pt x="546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lnTo>
                    <a:pt x="8840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lnTo>
                    <a:pt x="147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lnTo>
                    <a:pt x="2494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lnTo>
                    <a:pt x="8400" y="2055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Shape 357"/>
            <p:cNvSpPr>
              <a:spLocks/>
            </p:cNvSpPr>
            <p:nvPr/>
          </p:nvSpPr>
          <p:spPr bwMode="auto">
            <a:xfrm>
              <a:off x="6023725" y="3167840"/>
              <a:ext cx="340737" cy="226912"/>
            </a:xfrm>
            <a:custGeom>
              <a:avLst/>
              <a:gdLst>
                <a:gd name="T0" fmla="*/ 106400 w 13610"/>
                <a:gd name="T1" fmla="*/ 11000 h 9098"/>
                <a:gd name="T2" fmla="*/ 88050 w 13610"/>
                <a:gd name="T3" fmla="*/ 42200 h 9098"/>
                <a:gd name="T4" fmla="*/ 77950 w 13610"/>
                <a:gd name="T5" fmla="*/ 77025 h 9098"/>
                <a:gd name="T6" fmla="*/ 73375 w 13610"/>
                <a:gd name="T7" fmla="*/ 101800 h 9098"/>
                <a:gd name="T8" fmla="*/ 65125 w 13610"/>
                <a:gd name="T9" fmla="*/ 115550 h 9098"/>
                <a:gd name="T10" fmla="*/ 45875 w 13610"/>
                <a:gd name="T11" fmla="*/ 118300 h 9098"/>
                <a:gd name="T12" fmla="*/ 22025 w 13610"/>
                <a:gd name="T13" fmla="*/ 118300 h 9098"/>
                <a:gd name="T14" fmla="*/ 10100 w 13610"/>
                <a:gd name="T15" fmla="*/ 118300 h 9098"/>
                <a:gd name="T16" fmla="*/ 925 w 13610"/>
                <a:gd name="T17" fmla="*/ 123800 h 9098"/>
                <a:gd name="T18" fmla="*/ 925 w 13610"/>
                <a:gd name="T19" fmla="*/ 130225 h 9098"/>
                <a:gd name="T20" fmla="*/ 5525 w 13610"/>
                <a:gd name="T21" fmla="*/ 131150 h 9098"/>
                <a:gd name="T22" fmla="*/ 17425 w 13610"/>
                <a:gd name="T23" fmla="*/ 133900 h 9098"/>
                <a:gd name="T24" fmla="*/ 22950 w 13610"/>
                <a:gd name="T25" fmla="*/ 132050 h 9098"/>
                <a:gd name="T26" fmla="*/ 31200 w 13610"/>
                <a:gd name="T27" fmla="*/ 128400 h 9098"/>
                <a:gd name="T28" fmla="*/ 49525 w 13610"/>
                <a:gd name="T29" fmla="*/ 132050 h 9098"/>
                <a:gd name="T30" fmla="*/ 65125 w 13610"/>
                <a:gd name="T31" fmla="*/ 130225 h 9098"/>
                <a:gd name="T32" fmla="*/ 77050 w 13610"/>
                <a:gd name="T33" fmla="*/ 121975 h 9098"/>
                <a:gd name="T34" fmla="*/ 86225 w 13610"/>
                <a:gd name="T35" fmla="*/ 104550 h 9098"/>
                <a:gd name="T36" fmla="*/ 90800 w 13610"/>
                <a:gd name="T37" fmla="*/ 77950 h 9098"/>
                <a:gd name="T38" fmla="*/ 100875 w 13610"/>
                <a:gd name="T39" fmla="*/ 45850 h 9098"/>
                <a:gd name="T40" fmla="*/ 116475 w 13610"/>
                <a:gd name="T41" fmla="*/ 21100 h 9098"/>
                <a:gd name="T42" fmla="*/ 153150 w 13610"/>
                <a:gd name="T43" fmla="*/ 171500 h 9098"/>
                <a:gd name="T44" fmla="*/ 167825 w 13610"/>
                <a:gd name="T45" fmla="*/ 226525 h 9098"/>
                <a:gd name="T46" fmla="*/ 178825 w 13610"/>
                <a:gd name="T47" fmla="*/ 224675 h 9098"/>
                <a:gd name="T48" fmla="*/ 191675 w 13610"/>
                <a:gd name="T49" fmla="*/ 209100 h 9098"/>
                <a:gd name="T50" fmla="*/ 204525 w 13610"/>
                <a:gd name="T51" fmla="*/ 170575 h 9098"/>
                <a:gd name="T52" fmla="*/ 232950 w 13610"/>
                <a:gd name="T53" fmla="*/ 123800 h 9098"/>
                <a:gd name="T54" fmla="*/ 236600 w 13610"/>
                <a:gd name="T55" fmla="*/ 130225 h 9098"/>
                <a:gd name="T56" fmla="*/ 301725 w 13610"/>
                <a:gd name="T57" fmla="*/ 128400 h 9098"/>
                <a:gd name="T58" fmla="*/ 314550 w 13610"/>
                <a:gd name="T59" fmla="*/ 135725 h 9098"/>
                <a:gd name="T60" fmla="*/ 326475 w 13610"/>
                <a:gd name="T61" fmla="*/ 135725 h 9098"/>
                <a:gd name="T62" fmla="*/ 335650 w 13610"/>
                <a:gd name="T63" fmla="*/ 126550 h 9098"/>
                <a:gd name="T64" fmla="*/ 340225 w 13610"/>
                <a:gd name="T65" fmla="*/ 116475 h 9098"/>
                <a:gd name="T66" fmla="*/ 335650 w 13610"/>
                <a:gd name="T67" fmla="*/ 107300 h 9098"/>
                <a:gd name="T68" fmla="*/ 323725 w 13610"/>
                <a:gd name="T69" fmla="*/ 101800 h 9098"/>
                <a:gd name="T70" fmla="*/ 310900 w 13610"/>
                <a:gd name="T71" fmla="*/ 104550 h 9098"/>
                <a:gd name="T72" fmla="*/ 303550 w 13610"/>
                <a:gd name="T73" fmla="*/ 112800 h 9098"/>
                <a:gd name="T74" fmla="*/ 240275 w 13610"/>
                <a:gd name="T75" fmla="*/ 96300 h 9098"/>
                <a:gd name="T76" fmla="*/ 230200 w 13610"/>
                <a:gd name="T77" fmla="*/ 74275 h 9098"/>
                <a:gd name="T78" fmla="*/ 221025 w 13610"/>
                <a:gd name="T79" fmla="*/ 74275 h 9098"/>
                <a:gd name="T80" fmla="*/ 196250 w 13610"/>
                <a:gd name="T81" fmla="*/ 150400 h 9098"/>
                <a:gd name="T82" fmla="*/ 178825 w 13610"/>
                <a:gd name="T83" fmla="*/ 205425 h 9098"/>
                <a:gd name="T84" fmla="*/ 152250 w 13610"/>
                <a:gd name="T85" fmla="*/ 107300 h 9098"/>
                <a:gd name="T86" fmla="*/ 123825 w 13610"/>
                <a:gd name="T87" fmla="*/ 1850 h 90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0"/>
                <a:gd name="T133" fmla="*/ 0 h 9098"/>
                <a:gd name="T134" fmla="*/ 13610 w 13610"/>
                <a:gd name="T135" fmla="*/ 9098 h 90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Shape 358"/>
            <p:cNvSpPr>
              <a:spLocks/>
            </p:cNvSpPr>
            <p:nvPr/>
          </p:nvSpPr>
          <p:spPr bwMode="auto">
            <a:xfrm>
              <a:off x="7109526" y="3449978"/>
              <a:ext cx="153572" cy="164480"/>
            </a:xfrm>
            <a:custGeom>
              <a:avLst/>
              <a:gdLst>
                <a:gd name="T0" fmla="*/ 97225 w 6164"/>
                <a:gd name="T1" fmla="*/ 1850 h 6604"/>
                <a:gd name="T2" fmla="*/ 80725 w 6164"/>
                <a:gd name="T3" fmla="*/ 20175 h 6604"/>
                <a:gd name="T4" fmla="*/ 55025 w 6164"/>
                <a:gd name="T5" fmla="*/ 39450 h 6604"/>
                <a:gd name="T6" fmla="*/ 20200 w 6164"/>
                <a:gd name="T7" fmla="*/ 30275 h 6604"/>
                <a:gd name="T8" fmla="*/ 11025 w 6164"/>
                <a:gd name="T9" fmla="*/ 31200 h 6604"/>
                <a:gd name="T10" fmla="*/ 11925 w 6164"/>
                <a:gd name="T11" fmla="*/ 36700 h 6604"/>
                <a:gd name="T12" fmla="*/ 19275 w 6164"/>
                <a:gd name="T13" fmla="*/ 41275 h 6604"/>
                <a:gd name="T14" fmla="*/ 51375 w 6164"/>
                <a:gd name="T15" fmla="*/ 50450 h 6604"/>
                <a:gd name="T16" fmla="*/ 54125 w 6164"/>
                <a:gd name="T17" fmla="*/ 55950 h 6604"/>
                <a:gd name="T18" fmla="*/ 59625 w 6164"/>
                <a:gd name="T19" fmla="*/ 55950 h 6604"/>
                <a:gd name="T20" fmla="*/ 68800 w 6164"/>
                <a:gd name="T21" fmla="*/ 52275 h 6604"/>
                <a:gd name="T22" fmla="*/ 69700 w 6164"/>
                <a:gd name="T23" fmla="*/ 47700 h 6604"/>
                <a:gd name="T24" fmla="*/ 95375 w 6164"/>
                <a:gd name="T25" fmla="*/ 19275 h 6604"/>
                <a:gd name="T26" fmla="*/ 97225 w 6164"/>
                <a:gd name="T27" fmla="*/ 60525 h 6604"/>
                <a:gd name="T28" fmla="*/ 102725 w 6164"/>
                <a:gd name="T29" fmla="*/ 70625 h 6604"/>
                <a:gd name="T30" fmla="*/ 118300 w 6164"/>
                <a:gd name="T31" fmla="*/ 78875 h 6604"/>
                <a:gd name="T32" fmla="*/ 131150 w 6164"/>
                <a:gd name="T33" fmla="*/ 85300 h 6604"/>
                <a:gd name="T34" fmla="*/ 107300 w 6164"/>
                <a:gd name="T35" fmla="*/ 98125 h 6604"/>
                <a:gd name="T36" fmla="*/ 101800 w 6164"/>
                <a:gd name="T37" fmla="*/ 101800 h 6604"/>
                <a:gd name="T38" fmla="*/ 96300 w 6164"/>
                <a:gd name="T39" fmla="*/ 132075 h 6604"/>
                <a:gd name="T40" fmla="*/ 88975 w 6164"/>
                <a:gd name="T41" fmla="*/ 143075 h 6604"/>
                <a:gd name="T42" fmla="*/ 64200 w 6164"/>
                <a:gd name="T43" fmla="*/ 116475 h 6604"/>
                <a:gd name="T44" fmla="*/ 59625 w 6164"/>
                <a:gd name="T45" fmla="*/ 115550 h 6604"/>
                <a:gd name="T46" fmla="*/ 36700 w 6164"/>
                <a:gd name="T47" fmla="*/ 121050 h 6604"/>
                <a:gd name="T48" fmla="*/ 28450 w 6164"/>
                <a:gd name="T49" fmla="*/ 108225 h 6604"/>
                <a:gd name="T50" fmla="*/ 42200 w 6164"/>
                <a:gd name="T51" fmla="*/ 89875 h 6604"/>
                <a:gd name="T52" fmla="*/ 44950 w 6164"/>
                <a:gd name="T53" fmla="*/ 86200 h 6604"/>
                <a:gd name="T54" fmla="*/ 43125 w 6164"/>
                <a:gd name="T55" fmla="*/ 81625 h 6604"/>
                <a:gd name="T56" fmla="*/ 30275 w 6164"/>
                <a:gd name="T57" fmla="*/ 61450 h 6604"/>
                <a:gd name="T58" fmla="*/ 9175 w 6164"/>
                <a:gd name="T59" fmla="*/ 35775 h 6604"/>
                <a:gd name="T60" fmla="*/ 2775 w 6164"/>
                <a:gd name="T61" fmla="*/ 37600 h 6604"/>
                <a:gd name="T62" fmla="*/ 8275 w 6164"/>
                <a:gd name="T63" fmla="*/ 48625 h 6604"/>
                <a:gd name="T64" fmla="*/ 23850 w 6164"/>
                <a:gd name="T65" fmla="*/ 70625 h 6604"/>
                <a:gd name="T66" fmla="*/ 32100 w 6164"/>
                <a:gd name="T67" fmla="*/ 88050 h 6604"/>
                <a:gd name="T68" fmla="*/ 14675 w 6164"/>
                <a:gd name="T69" fmla="*/ 105475 h 6604"/>
                <a:gd name="T70" fmla="*/ 25 w 6164"/>
                <a:gd name="T71" fmla="*/ 129300 h 6604"/>
                <a:gd name="T72" fmla="*/ 4600 w 6164"/>
                <a:gd name="T73" fmla="*/ 134825 h 6604"/>
                <a:gd name="T74" fmla="*/ 45875 w 6164"/>
                <a:gd name="T75" fmla="*/ 131150 h 6604"/>
                <a:gd name="T76" fmla="*/ 69700 w 6164"/>
                <a:gd name="T77" fmla="*/ 139400 h 6604"/>
                <a:gd name="T78" fmla="*/ 90800 w 6164"/>
                <a:gd name="T79" fmla="*/ 162325 h 6604"/>
                <a:gd name="T80" fmla="*/ 100900 w 6164"/>
                <a:gd name="T81" fmla="*/ 163250 h 6604"/>
                <a:gd name="T82" fmla="*/ 109150 w 6164"/>
                <a:gd name="T83" fmla="*/ 163250 h 6604"/>
                <a:gd name="T84" fmla="*/ 110050 w 6164"/>
                <a:gd name="T85" fmla="*/ 157750 h 6604"/>
                <a:gd name="T86" fmla="*/ 107300 w 6164"/>
                <a:gd name="T87" fmla="*/ 151325 h 6604"/>
                <a:gd name="T88" fmla="*/ 106400 w 6164"/>
                <a:gd name="T89" fmla="*/ 119225 h 6604"/>
                <a:gd name="T90" fmla="*/ 111900 w 6164"/>
                <a:gd name="T91" fmla="*/ 109125 h 6604"/>
                <a:gd name="T92" fmla="*/ 115550 w 6164"/>
                <a:gd name="T93" fmla="*/ 105475 h 6604"/>
                <a:gd name="T94" fmla="*/ 142150 w 6164"/>
                <a:gd name="T95" fmla="*/ 89875 h 6604"/>
                <a:gd name="T96" fmla="*/ 152250 w 6164"/>
                <a:gd name="T97" fmla="*/ 86200 h 6604"/>
                <a:gd name="T98" fmla="*/ 154075 w 6164"/>
                <a:gd name="T99" fmla="*/ 80700 h 6604"/>
                <a:gd name="T100" fmla="*/ 149500 w 6164"/>
                <a:gd name="T101" fmla="*/ 75200 h 6604"/>
                <a:gd name="T102" fmla="*/ 119225 w 6164"/>
                <a:gd name="T103" fmla="*/ 66950 h 6604"/>
                <a:gd name="T104" fmla="*/ 108225 w 6164"/>
                <a:gd name="T105" fmla="*/ 50450 h 6604"/>
                <a:gd name="T106" fmla="*/ 105475 w 6164"/>
                <a:gd name="T107" fmla="*/ 13775 h 6604"/>
                <a:gd name="T108" fmla="*/ 106400 w 6164"/>
                <a:gd name="T109" fmla="*/ 2750 h 6604"/>
                <a:gd name="T110" fmla="*/ 99050 w 6164"/>
                <a:gd name="T111" fmla="*/ 0 h 66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64"/>
                <a:gd name="T169" fmla="*/ 0 h 6604"/>
                <a:gd name="T170" fmla="*/ 6164 w 6164"/>
                <a:gd name="T171" fmla="*/ 6604 h 66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lnTo>
                    <a:pt x="3962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35" name="Shape 359"/>
          <p:cNvCxnSpPr>
            <a:cxnSpLocks noChangeShapeType="1"/>
          </p:cNvCxnSpPr>
          <p:nvPr/>
        </p:nvCxnSpPr>
        <p:spPr bwMode="auto">
          <a:xfrm>
            <a:off x="850900" y="1031875"/>
            <a:ext cx="6037263" cy="0"/>
          </a:xfrm>
          <a:prstGeom prst="straightConnector1">
            <a:avLst/>
          </a:prstGeom>
          <a:noFill/>
          <a:ln w="19050" cap="rnd">
            <a:solidFill>
              <a:srgbClr val="A4C2F4"/>
            </a:solidFill>
            <a:prstDash val="dash"/>
            <a:round/>
            <a:headEnd/>
            <a:tailEnd/>
          </a:ln>
        </p:spPr>
      </p:cxnSp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6" name="Shape 360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59ABEEFF-9799-4A18-84CE-8150177FA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48"/>
          <p:cNvSpPr>
            <a:spLocks/>
          </p:cNvSpPr>
          <p:nvPr/>
        </p:nvSpPr>
        <p:spPr bwMode="auto">
          <a:xfrm>
            <a:off x="7302500" y="-293688"/>
            <a:ext cx="450850" cy="558801"/>
          </a:xfrm>
          <a:custGeom>
            <a:avLst/>
            <a:gdLst>
              <a:gd name="T0" fmla="*/ 260309 w 15884"/>
              <a:gd name="T1" fmla="*/ 129048 h 19698"/>
              <a:gd name="T2" fmla="*/ 250942 w 15884"/>
              <a:gd name="T3" fmla="*/ 136310 h 19698"/>
              <a:gd name="T4" fmla="*/ 285315 w 15884"/>
              <a:gd name="T5" fmla="*/ 121757 h 19698"/>
              <a:gd name="T6" fmla="*/ 278020 w 15884"/>
              <a:gd name="T7" fmla="*/ 214352 h 19698"/>
              <a:gd name="T8" fmla="*/ 264481 w 15884"/>
              <a:gd name="T9" fmla="*/ 208111 h 19698"/>
              <a:gd name="T10" fmla="*/ 330076 w 15884"/>
              <a:gd name="T11" fmla="*/ 189388 h 19698"/>
              <a:gd name="T12" fmla="*/ 146830 w 15884"/>
              <a:gd name="T13" fmla="*/ 215401 h 19698"/>
              <a:gd name="T14" fmla="*/ 147880 w 15884"/>
              <a:gd name="T15" fmla="*/ 132168 h 19698"/>
              <a:gd name="T16" fmla="*/ 215547 w 15884"/>
              <a:gd name="T17" fmla="*/ 239344 h 19698"/>
              <a:gd name="T18" fmla="*/ 119752 w 15884"/>
              <a:gd name="T19" fmla="*/ 130069 h 19698"/>
              <a:gd name="T20" fmla="*/ 78113 w 15884"/>
              <a:gd name="T21" fmla="*/ 222692 h 19698"/>
              <a:gd name="T22" fmla="*/ 304048 w 15884"/>
              <a:gd name="T23" fmla="*/ 165445 h 19698"/>
              <a:gd name="T24" fmla="*/ 294682 w 15884"/>
              <a:gd name="T25" fmla="*/ 70751 h 19698"/>
              <a:gd name="T26" fmla="*/ 210353 w 15884"/>
              <a:gd name="T27" fmla="*/ 251826 h 19698"/>
              <a:gd name="T28" fmla="*/ 246770 w 15884"/>
              <a:gd name="T29" fmla="*/ 206040 h 19698"/>
              <a:gd name="T30" fmla="*/ 334249 w 15884"/>
              <a:gd name="T31" fmla="*/ 223742 h 19698"/>
              <a:gd name="T32" fmla="*/ 290509 w 15884"/>
              <a:gd name="T33" fmla="*/ 282010 h 19698"/>
              <a:gd name="T34" fmla="*/ 339443 w 15884"/>
              <a:gd name="T35" fmla="*/ 224763 h 19698"/>
              <a:gd name="T36" fmla="*/ 209303 w 15884"/>
              <a:gd name="T37" fmla="*/ 279911 h 19698"/>
              <a:gd name="T38" fmla="*/ 216598 w 15884"/>
              <a:gd name="T39" fmla="*/ 317386 h 19698"/>
              <a:gd name="T40" fmla="*/ 261359 w 15884"/>
              <a:gd name="T41" fmla="*/ 257018 h 19698"/>
              <a:gd name="T42" fmla="*/ 178052 w 15884"/>
              <a:gd name="T43" fmla="*/ 295542 h 19698"/>
              <a:gd name="T44" fmla="*/ 355054 w 15884"/>
              <a:gd name="T45" fmla="*/ 280961 h 19698"/>
              <a:gd name="T46" fmla="*/ 316537 w 15884"/>
              <a:gd name="T47" fmla="*/ 338180 h 19698"/>
              <a:gd name="T48" fmla="*/ 169736 w 15884"/>
              <a:gd name="T49" fmla="*/ 284081 h 19698"/>
              <a:gd name="T50" fmla="*/ 137463 w 15884"/>
              <a:gd name="T51" fmla="*/ 346520 h 19698"/>
              <a:gd name="T52" fmla="*/ 189519 w 15884"/>
              <a:gd name="T53" fmla="*/ 288251 h 19698"/>
              <a:gd name="T54" fmla="*/ 280092 w 15884"/>
              <a:gd name="T55" fmla="*/ 309045 h 19698"/>
              <a:gd name="T56" fmla="*/ 268654 w 15884"/>
              <a:gd name="T57" fmla="*/ 359002 h 19698"/>
              <a:gd name="T58" fmla="*/ 386305 w 15884"/>
              <a:gd name="T59" fmla="*/ 368364 h 19698"/>
              <a:gd name="T60" fmla="*/ 159319 w 15884"/>
              <a:gd name="T61" fmla="*/ 372534 h 19698"/>
              <a:gd name="T62" fmla="*/ 324882 w 15884"/>
              <a:gd name="T63" fmla="*/ 359002 h 19698"/>
              <a:gd name="T64" fmla="*/ 399844 w 15884"/>
              <a:gd name="T65" fmla="*/ 371484 h 19698"/>
              <a:gd name="T66" fmla="*/ 147880 w 15884"/>
              <a:gd name="T67" fmla="*/ 365243 h 19698"/>
              <a:gd name="T68" fmla="*/ 209303 w 15884"/>
              <a:gd name="T69" fmla="*/ 340279 h 19698"/>
              <a:gd name="T70" fmla="*/ 301976 w 15884"/>
              <a:gd name="T71" fmla="*/ 364222 h 19698"/>
              <a:gd name="T72" fmla="*/ 258237 w 15884"/>
              <a:gd name="T73" fmla="*/ 423512 h 19698"/>
              <a:gd name="T74" fmla="*/ 230108 w 15884"/>
              <a:gd name="T75" fmla="*/ 411030 h 19698"/>
              <a:gd name="T76" fmla="*/ 185347 w 15884"/>
              <a:gd name="T77" fmla="*/ 425611 h 19698"/>
              <a:gd name="T78" fmla="*/ 226986 w 15884"/>
              <a:gd name="T79" fmla="*/ 394378 h 19698"/>
              <a:gd name="T80" fmla="*/ 178052 w 15884"/>
              <a:gd name="T81" fmla="*/ 456817 h 19698"/>
              <a:gd name="T82" fmla="*/ 241575 w 15884"/>
              <a:gd name="T83" fmla="*/ 417271 h 19698"/>
              <a:gd name="T84" fmla="*/ 417527 w 15884"/>
              <a:gd name="T85" fmla="*/ 446405 h 19698"/>
              <a:gd name="T86" fmla="*/ 365471 w 15884"/>
              <a:gd name="T87" fmla="*/ 478660 h 19698"/>
              <a:gd name="T88" fmla="*/ 341515 w 15884"/>
              <a:gd name="T89" fmla="*/ 493242 h 19698"/>
              <a:gd name="T90" fmla="*/ 315487 w 15884"/>
              <a:gd name="T91" fmla="*/ 502603 h 19698"/>
              <a:gd name="T92" fmla="*/ 287387 w 15884"/>
              <a:gd name="T93" fmla="*/ 505724 h 19698"/>
              <a:gd name="T94" fmla="*/ 421700 w 15884"/>
              <a:gd name="T95" fmla="*/ 346520 h 19698"/>
              <a:gd name="T96" fmla="*/ 370694 w 15884"/>
              <a:gd name="T97" fmla="*/ 457866 h 19698"/>
              <a:gd name="T98" fmla="*/ 154125 w 15884"/>
              <a:gd name="T99" fmla="*/ 523426 h 19698"/>
              <a:gd name="T100" fmla="*/ 16690 w 15884"/>
              <a:gd name="T101" fmla="*/ 171686 h 19698"/>
              <a:gd name="T102" fmla="*/ 57279 w 15884"/>
              <a:gd name="T103" fmla="*/ 93644 h 19698"/>
              <a:gd name="T104" fmla="*/ 284265 w 15884"/>
              <a:gd name="T105" fmla="*/ 520305 h 19698"/>
              <a:gd name="T106" fmla="*/ 244698 w 15884"/>
              <a:gd name="T107" fmla="*/ 524447 h 19698"/>
              <a:gd name="T108" fmla="*/ 234281 w 15884"/>
              <a:gd name="T109" fmla="*/ 522376 h 19698"/>
              <a:gd name="T110" fmla="*/ 220742 w 15884"/>
              <a:gd name="T111" fmla="*/ 543198 h 19698"/>
              <a:gd name="T112" fmla="*/ 184297 w 15884"/>
              <a:gd name="T113" fmla="*/ 546319 h 19698"/>
              <a:gd name="T114" fmla="*/ 235331 w 15884"/>
              <a:gd name="T115" fmla="*/ 11432 h 19698"/>
              <a:gd name="T116" fmla="*/ 1079 w 15884"/>
              <a:gd name="T117" fmla="*/ 139431 h 19698"/>
              <a:gd name="T118" fmla="*/ 125996 w 15884"/>
              <a:gd name="T119" fmla="*/ 505724 h 19698"/>
              <a:gd name="T120" fmla="*/ 212425 w 15884"/>
              <a:gd name="T121" fmla="*/ 556730 h 19698"/>
              <a:gd name="T122" fmla="*/ 441483 w 15884"/>
              <a:gd name="T123" fmla="*/ 447455 h 19698"/>
              <a:gd name="T124" fmla="*/ 334249 w 15884"/>
              <a:gd name="T125" fmla="*/ 65559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" name="Shape 249"/>
          <p:cNvSpPr>
            <a:spLocks/>
          </p:cNvSpPr>
          <p:nvPr/>
        </p:nvSpPr>
        <p:spPr bwMode="auto">
          <a:xfrm>
            <a:off x="-34925" y="3367088"/>
            <a:ext cx="442913" cy="504825"/>
          </a:xfrm>
          <a:custGeom>
            <a:avLst/>
            <a:gdLst>
              <a:gd name="T0" fmla="*/ 275520 w 15627"/>
              <a:gd name="T1" fmla="*/ 65572 h 17792"/>
              <a:gd name="T2" fmla="*/ 290089 w 15627"/>
              <a:gd name="T3" fmla="*/ 56208 h 17792"/>
              <a:gd name="T4" fmla="*/ 99823 w 15627"/>
              <a:gd name="T5" fmla="*/ 30190 h 17792"/>
              <a:gd name="T6" fmla="*/ 129980 w 15627"/>
              <a:gd name="T7" fmla="*/ 81206 h 17792"/>
              <a:gd name="T8" fmla="*/ 147638 w 15627"/>
              <a:gd name="T9" fmla="*/ 77035 h 17792"/>
              <a:gd name="T10" fmla="*/ 124765 w 15627"/>
              <a:gd name="T11" fmla="*/ 45824 h 17792"/>
              <a:gd name="T12" fmla="*/ 424207 w 15627"/>
              <a:gd name="T13" fmla="*/ 120758 h 17792"/>
              <a:gd name="T14" fmla="*/ 395099 w 15627"/>
              <a:gd name="T15" fmla="*/ 137385 h 17792"/>
              <a:gd name="T16" fmla="*/ 415874 w 15627"/>
              <a:gd name="T17" fmla="*/ 142606 h 17792"/>
              <a:gd name="T18" fmla="*/ 442913 w 15627"/>
              <a:gd name="T19" fmla="*/ 127001 h 17792"/>
              <a:gd name="T20" fmla="*/ 63431 w 15627"/>
              <a:gd name="T21" fmla="*/ 211299 h 17792"/>
              <a:gd name="T22" fmla="*/ 28 w 15627"/>
              <a:gd name="T23" fmla="*/ 243560 h 17792"/>
              <a:gd name="T24" fmla="*/ 69667 w 15627"/>
              <a:gd name="T25" fmla="*/ 222734 h 17792"/>
              <a:gd name="T26" fmla="*/ 187148 w 15627"/>
              <a:gd name="T27" fmla="*/ 225855 h 17792"/>
              <a:gd name="T28" fmla="*/ 220422 w 15627"/>
              <a:gd name="T29" fmla="*/ 248752 h 17792"/>
              <a:gd name="T30" fmla="*/ 253696 w 15627"/>
              <a:gd name="T31" fmla="*/ 254995 h 17792"/>
              <a:gd name="T32" fmla="*/ 267216 w 15627"/>
              <a:gd name="T33" fmla="*/ 235246 h 17792"/>
              <a:gd name="T34" fmla="*/ 233942 w 15627"/>
              <a:gd name="T35" fmla="*/ 234197 h 17792"/>
              <a:gd name="T36" fmla="*/ 201716 w 15627"/>
              <a:gd name="T37" fmla="*/ 232097 h 17792"/>
              <a:gd name="T38" fmla="*/ 360776 w 15627"/>
              <a:gd name="T39" fmla="*/ 318495 h 17792"/>
              <a:gd name="T40" fmla="*/ 399237 w 15627"/>
              <a:gd name="T41" fmla="*/ 355977 h 17792"/>
              <a:gd name="T42" fmla="*/ 384697 w 15627"/>
              <a:gd name="T43" fmla="*/ 328908 h 17792"/>
              <a:gd name="T44" fmla="*/ 270334 w 15627"/>
              <a:gd name="T45" fmla="*/ 96811 h 17792"/>
              <a:gd name="T46" fmla="*/ 340000 w 15627"/>
              <a:gd name="T47" fmla="*/ 150920 h 17792"/>
              <a:gd name="T48" fmla="*/ 351422 w 15627"/>
              <a:gd name="T49" fmla="*/ 231075 h 17792"/>
              <a:gd name="T50" fmla="*/ 271382 w 15627"/>
              <a:gd name="T51" fmla="*/ 341392 h 17792"/>
              <a:gd name="T52" fmla="*/ 243295 w 15627"/>
              <a:gd name="T53" fmla="*/ 330979 h 17792"/>
              <a:gd name="T54" fmla="*/ 257863 w 15627"/>
              <a:gd name="T55" fmla="*/ 266457 h 17792"/>
              <a:gd name="T56" fmla="*/ 184030 w 15627"/>
              <a:gd name="T57" fmla="*/ 379896 h 17792"/>
              <a:gd name="T58" fmla="*/ 185079 w 15627"/>
              <a:gd name="T59" fmla="*/ 246681 h 17792"/>
              <a:gd name="T60" fmla="*/ 170510 w 15627"/>
              <a:gd name="T61" fmla="*/ 374703 h 17792"/>
              <a:gd name="T62" fmla="*/ 131029 w 15627"/>
              <a:gd name="T63" fmla="*/ 342442 h 17792"/>
              <a:gd name="T64" fmla="*/ 118530 w 15627"/>
              <a:gd name="T65" fmla="*/ 193594 h 17792"/>
              <a:gd name="T66" fmla="*/ 164275 w 15627"/>
              <a:gd name="T67" fmla="*/ 113466 h 17792"/>
              <a:gd name="T68" fmla="*/ 131029 w 15627"/>
              <a:gd name="T69" fmla="*/ 384067 h 17792"/>
              <a:gd name="T70" fmla="*/ 247461 w 15627"/>
              <a:gd name="T71" fmla="*/ 415278 h 17792"/>
              <a:gd name="T72" fmla="*/ 227706 w 15627"/>
              <a:gd name="T73" fmla="*/ 426741 h 17792"/>
              <a:gd name="T74" fmla="*/ 102941 w 15627"/>
              <a:gd name="T75" fmla="*/ 392380 h 17792"/>
              <a:gd name="T76" fmla="*/ 126862 w 15627"/>
              <a:gd name="T77" fmla="*/ 455880 h 17792"/>
              <a:gd name="T78" fmla="*/ 138285 w 15627"/>
              <a:gd name="T79" fmla="*/ 457952 h 17792"/>
              <a:gd name="T80" fmla="*/ 210020 w 15627"/>
              <a:gd name="T81" fmla="*/ 435054 h 17792"/>
              <a:gd name="T82" fmla="*/ 250579 w 15627"/>
              <a:gd name="T83" fmla="*/ 460051 h 17792"/>
              <a:gd name="T84" fmla="*/ 97754 w 15627"/>
              <a:gd name="T85" fmla="*/ 426741 h 17792"/>
              <a:gd name="T86" fmla="*/ 117509 w 15627"/>
              <a:gd name="T87" fmla="*/ 410085 h 17792"/>
              <a:gd name="T88" fmla="*/ 155970 w 15627"/>
              <a:gd name="T89" fmla="*/ 455880 h 17792"/>
              <a:gd name="T90" fmla="*/ 159088 w 15627"/>
              <a:gd name="T91" fmla="*/ 469415 h 17792"/>
              <a:gd name="T92" fmla="*/ 165324 w 15627"/>
              <a:gd name="T93" fmla="*/ 479828 h 17792"/>
              <a:gd name="T94" fmla="*/ 183009 w 15627"/>
              <a:gd name="T95" fmla="*/ 489191 h 17792"/>
              <a:gd name="T96" fmla="*/ 191314 w 15627"/>
              <a:gd name="T97" fmla="*/ 82227 h 17792"/>
              <a:gd name="T98" fmla="*/ 118530 w 15627"/>
              <a:gd name="T99" fmla="*/ 144678 h 17792"/>
              <a:gd name="T100" fmla="*/ 112294 w 15627"/>
              <a:gd name="T101" fmla="*/ 264386 h 17792"/>
              <a:gd name="T102" fmla="*/ 97754 w 15627"/>
              <a:gd name="T103" fmla="*/ 376774 h 17792"/>
              <a:gd name="T104" fmla="*/ 90470 w 15627"/>
              <a:gd name="T105" fmla="*/ 412156 h 17792"/>
              <a:gd name="T106" fmla="*/ 98775 w 15627"/>
              <a:gd name="T107" fmla="*/ 442346 h 17792"/>
              <a:gd name="T108" fmla="*/ 115412 w 15627"/>
              <a:gd name="T109" fmla="*/ 472536 h 17792"/>
              <a:gd name="T110" fmla="*/ 149735 w 15627"/>
              <a:gd name="T111" fmla="*/ 493362 h 17792"/>
              <a:gd name="T112" fmla="*/ 202764 w 15627"/>
              <a:gd name="T113" fmla="*/ 499604 h 17792"/>
              <a:gd name="T114" fmla="*/ 252648 w 15627"/>
              <a:gd name="T115" fmla="*/ 475657 h 17792"/>
              <a:gd name="T116" fmla="*/ 265119 w 15627"/>
              <a:gd name="T117" fmla="*/ 432983 h 17792"/>
              <a:gd name="T118" fmla="*/ 262001 w 15627"/>
              <a:gd name="T119" fmla="*/ 398651 h 17792"/>
              <a:gd name="T120" fmla="*/ 333737 w 15627"/>
              <a:gd name="T121" fmla="*/ 292476 h 17792"/>
              <a:gd name="T122" fmla="*/ 369108 w 15627"/>
              <a:gd name="T123" fmla="*/ 211299 h 17792"/>
              <a:gd name="T124" fmla="*/ 322314 w 15627"/>
              <a:gd name="T125" fmla="*/ 1082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Shape 250"/>
          <p:cNvSpPr>
            <a:spLocks/>
          </p:cNvSpPr>
          <p:nvPr/>
        </p:nvSpPr>
        <p:spPr bwMode="auto">
          <a:xfrm>
            <a:off x="8818563" y="3440113"/>
            <a:ext cx="412750" cy="508000"/>
          </a:xfrm>
          <a:custGeom>
            <a:avLst/>
            <a:gdLst>
              <a:gd name="T0" fmla="*/ 194969 w 14601"/>
              <a:gd name="T1" fmla="*/ 97848 h 17901"/>
              <a:gd name="T2" fmla="*/ 176311 w 14601"/>
              <a:gd name="T3" fmla="*/ 143651 h 17901"/>
              <a:gd name="T4" fmla="*/ 162827 w 14601"/>
              <a:gd name="T5" fmla="*/ 104092 h 17901"/>
              <a:gd name="T6" fmla="*/ 214672 w 14601"/>
              <a:gd name="T7" fmla="*/ 122850 h 17901"/>
              <a:gd name="T8" fmla="*/ 102672 w 14601"/>
              <a:gd name="T9" fmla="*/ 113485 h 17901"/>
              <a:gd name="T10" fmla="*/ 98544 w 14601"/>
              <a:gd name="T11" fmla="*/ 150944 h 17901"/>
              <a:gd name="T12" fmla="*/ 44608 w 14601"/>
              <a:gd name="T13" fmla="*/ 162409 h 17901"/>
              <a:gd name="T14" fmla="*/ 324580 w 14601"/>
              <a:gd name="T15" fmla="*/ 224870 h 17901"/>
              <a:gd name="T16" fmla="*/ 312142 w 14601"/>
              <a:gd name="T17" fmla="*/ 245671 h 17901"/>
              <a:gd name="T18" fmla="*/ 280001 w 14601"/>
              <a:gd name="T19" fmla="*/ 139508 h 17901"/>
              <a:gd name="T20" fmla="*/ 292439 w 14601"/>
              <a:gd name="T21" fmla="*/ 169674 h 17901"/>
              <a:gd name="T22" fmla="*/ 302813 w 14601"/>
              <a:gd name="T23" fmla="*/ 188432 h 17901"/>
              <a:gd name="T24" fmla="*/ 283110 w 14601"/>
              <a:gd name="T25" fmla="*/ 215476 h 17901"/>
              <a:gd name="T26" fmla="*/ 259251 w 14601"/>
              <a:gd name="T27" fmla="*/ 224870 h 17901"/>
              <a:gd name="T28" fmla="*/ 240594 w 14601"/>
              <a:gd name="T29" fmla="*/ 223820 h 17901"/>
              <a:gd name="T30" fmla="*/ 191859 w 14601"/>
              <a:gd name="T31" fmla="*/ 208212 h 17901"/>
              <a:gd name="T32" fmla="*/ 187704 w 14601"/>
              <a:gd name="T33" fmla="*/ 189454 h 17901"/>
              <a:gd name="T34" fmla="*/ 310078 w 14601"/>
              <a:gd name="T35" fmla="*/ 272744 h 17901"/>
              <a:gd name="T36" fmla="*/ 56028 w 14601"/>
              <a:gd name="T37" fmla="*/ 243599 h 17901"/>
              <a:gd name="T38" fmla="*/ 15576 w 14601"/>
              <a:gd name="T39" fmla="*/ 238378 h 17901"/>
              <a:gd name="T40" fmla="*/ 202234 w 14601"/>
              <a:gd name="T41" fmla="*/ 272744 h 17901"/>
              <a:gd name="T42" fmla="*/ 178375 w 14601"/>
              <a:gd name="T43" fmla="*/ 280037 h 17901"/>
              <a:gd name="T44" fmla="*/ 165937 w 14601"/>
              <a:gd name="T45" fmla="*/ 245671 h 17901"/>
              <a:gd name="T46" fmla="*/ 241640 w 14601"/>
              <a:gd name="T47" fmla="*/ 307082 h 17901"/>
              <a:gd name="T48" fmla="*/ 257188 w 14601"/>
              <a:gd name="T49" fmla="*/ 336226 h 17901"/>
              <a:gd name="T50" fmla="*/ 262361 w 14601"/>
              <a:gd name="T51" fmla="*/ 108263 h 17901"/>
              <a:gd name="T52" fmla="*/ 241640 w 14601"/>
              <a:gd name="T53" fmla="*/ 129093 h 17901"/>
              <a:gd name="T54" fmla="*/ 192905 w 14601"/>
              <a:gd name="T55" fmla="*/ 198818 h 17901"/>
              <a:gd name="T56" fmla="*/ 180467 w 14601"/>
              <a:gd name="T57" fmla="*/ 232135 h 17901"/>
              <a:gd name="T58" fmla="*/ 234375 w 14601"/>
              <a:gd name="T59" fmla="*/ 247771 h 17901"/>
              <a:gd name="T60" fmla="*/ 254078 w 14601"/>
              <a:gd name="T61" fmla="*/ 281059 h 17901"/>
              <a:gd name="T62" fmla="*/ 136905 w 14601"/>
              <a:gd name="T63" fmla="*/ 244621 h 17901"/>
              <a:gd name="T64" fmla="*/ 172156 w 14601"/>
              <a:gd name="T65" fmla="*/ 295645 h 17901"/>
              <a:gd name="T66" fmla="*/ 199124 w 14601"/>
              <a:gd name="T67" fmla="*/ 363299 h 17901"/>
              <a:gd name="T68" fmla="*/ 148297 w 14601"/>
              <a:gd name="T69" fmla="*/ 332083 h 17901"/>
              <a:gd name="T70" fmla="*/ 121357 w 14601"/>
              <a:gd name="T71" fmla="*/ 341448 h 17901"/>
              <a:gd name="T72" fmla="*/ 107873 w 14601"/>
              <a:gd name="T73" fmla="*/ 328961 h 17901"/>
              <a:gd name="T74" fmla="*/ 76749 w 14601"/>
              <a:gd name="T75" fmla="*/ 339348 h 17901"/>
              <a:gd name="T76" fmla="*/ 78841 w 14601"/>
              <a:gd name="T77" fmla="*/ 263379 h 17901"/>
              <a:gd name="T78" fmla="*/ 22841 w 14601"/>
              <a:gd name="T79" fmla="*/ 170724 h 17901"/>
              <a:gd name="T80" fmla="*/ 69513 w 14601"/>
              <a:gd name="T81" fmla="*/ 205090 h 17901"/>
              <a:gd name="T82" fmla="*/ 158672 w 14601"/>
              <a:gd name="T83" fmla="*/ 155116 h 17901"/>
              <a:gd name="T84" fmla="*/ 96453 w 14601"/>
              <a:gd name="T85" fmla="*/ 91605 h 17901"/>
              <a:gd name="T86" fmla="*/ 147279 w 14601"/>
              <a:gd name="T87" fmla="*/ 459076 h 17901"/>
              <a:gd name="T88" fmla="*/ 132749 w 14601"/>
              <a:gd name="T89" fmla="*/ 472612 h 17901"/>
              <a:gd name="T90" fmla="*/ 256142 w 14601"/>
              <a:gd name="T91" fmla="*/ 8343 h 17901"/>
              <a:gd name="T92" fmla="*/ 130686 w 14601"/>
              <a:gd name="T93" fmla="*/ 68704 h 17901"/>
              <a:gd name="T94" fmla="*/ 1074 w 14601"/>
              <a:gd name="T95" fmla="*/ 242549 h 17901"/>
              <a:gd name="T96" fmla="*/ 183576 w 14601"/>
              <a:gd name="T97" fmla="*/ 381007 h 17901"/>
              <a:gd name="T98" fmla="*/ 346375 w 14601"/>
              <a:gd name="T99" fmla="*/ 200918 h 17901"/>
              <a:gd name="T100" fmla="*/ 248877 w 14601"/>
              <a:gd name="T101" fmla="*/ 69754 h 17901"/>
              <a:gd name="T102" fmla="*/ 377471 w 14601"/>
              <a:gd name="T103" fmla="*/ 125971 h 17901"/>
              <a:gd name="T104" fmla="*/ 327690 w 14601"/>
              <a:gd name="T105" fmla="*/ 388300 h 17901"/>
              <a:gd name="T106" fmla="*/ 103718 w 14601"/>
              <a:gd name="T107" fmla="*/ 409102 h 17901"/>
              <a:gd name="T108" fmla="*/ 79859 w 14601"/>
              <a:gd name="T109" fmla="*/ 420566 h 17901"/>
              <a:gd name="T110" fmla="*/ 77795 w 14601"/>
              <a:gd name="T111" fmla="*/ 487170 h 17901"/>
              <a:gd name="T112" fmla="*/ 243704 w 14601"/>
              <a:gd name="T113" fmla="*/ 498635 h 17901"/>
              <a:gd name="T114" fmla="*/ 187704 w 14601"/>
              <a:gd name="T115" fmla="*/ 449711 h 17901"/>
              <a:gd name="T116" fmla="*/ 404439 w 14601"/>
              <a:gd name="T117" fmla="*/ 289402 h 17901"/>
              <a:gd name="T118" fmla="*/ 307987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Shape 251"/>
          <p:cNvSpPr>
            <a:spLocks/>
          </p:cNvSpPr>
          <p:nvPr/>
        </p:nvSpPr>
        <p:spPr bwMode="auto">
          <a:xfrm>
            <a:off x="8742363" y="4167188"/>
            <a:ext cx="495300" cy="339725"/>
          </a:xfrm>
          <a:custGeom>
            <a:avLst/>
            <a:gdLst>
              <a:gd name="T0" fmla="*/ 285107 w 17461"/>
              <a:gd name="T1" fmla="*/ 71684 h 11995"/>
              <a:gd name="T2" fmla="*/ 274697 w 17461"/>
              <a:gd name="T3" fmla="*/ 98703 h 11995"/>
              <a:gd name="T4" fmla="*/ 277846 w 17461"/>
              <a:gd name="T5" fmla="*/ 90376 h 11995"/>
              <a:gd name="T6" fmla="*/ 324650 w 17461"/>
              <a:gd name="T7" fmla="*/ 101818 h 11995"/>
              <a:gd name="T8" fmla="*/ 437036 w 17461"/>
              <a:gd name="T9" fmla="*/ 52991 h 11995"/>
              <a:gd name="T10" fmla="*/ 388133 w 17461"/>
              <a:gd name="T11" fmla="*/ 71684 h 11995"/>
              <a:gd name="T12" fmla="*/ 253905 w 17461"/>
              <a:gd name="T13" fmla="*/ 103886 h 11995"/>
              <a:gd name="T14" fmla="*/ 463048 w 17461"/>
              <a:gd name="T15" fmla="*/ 31183 h 11995"/>
              <a:gd name="T16" fmla="*/ 406855 w 17461"/>
              <a:gd name="T17" fmla="*/ 100770 h 11995"/>
              <a:gd name="T18" fmla="*/ 298638 w 17461"/>
              <a:gd name="T19" fmla="*/ 112213 h 11995"/>
              <a:gd name="T20" fmla="*/ 305928 w 17461"/>
              <a:gd name="T21" fmla="*/ 121559 h 11995"/>
              <a:gd name="T22" fmla="*/ 477600 w 17461"/>
              <a:gd name="T23" fmla="*/ 20789 h 11995"/>
              <a:gd name="T24" fmla="*/ 397494 w 17461"/>
              <a:gd name="T25" fmla="*/ 124674 h 11995"/>
              <a:gd name="T26" fmla="*/ 474479 w 17461"/>
              <a:gd name="T27" fmla="*/ 19741 h 11995"/>
              <a:gd name="T28" fmla="*/ 265336 w 17461"/>
              <a:gd name="T29" fmla="*/ 118444 h 11995"/>
              <a:gd name="T30" fmla="*/ 273676 w 17461"/>
              <a:gd name="T31" fmla="*/ 124674 h 11995"/>
              <a:gd name="T32" fmla="*/ 374602 w 17461"/>
              <a:gd name="T33" fmla="*/ 197406 h 11995"/>
              <a:gd name="T34" fmla="*/ 346520 w 17461"/>
              <a:gd name="T35" fmla="*/ 206752 h 11995"/>
              <a:gd name="T36" fmla="*/ 352760 w 17461"/>
              <a:gd name="T37" fmla="*/ 216099 h 11995"/>
              <a:gd name="T38" fmla="*/ 359001 w 17461"/>
              <a:gd name="T39" fmla="*/ 238955 h 11995"/>
              <a:gd name="T40" fmla="*/ 366263 w 17461"/>
              <a:gd name="T41" fmla="*/ 227512 h 11995"/>
              <a:gd name="T42" fmla="*/ 329869 w 17461"/>
              <a:gd name="T43" fmla="*/ 76895 h 11995"/>
              <a:gd name="T44" fmla="*/ 172749 w 17461"/>
              <a:gd name="T45" fmla="*/ 228560 h 11995"/>
              <a:gd name="T46" fmla="*/ 141518 w 17461"/>
              <a:gd name="T47" fmla="*/ 238955 h 11995"/>
              <a:gd name="T48" fmla="*/ 168580 w 17461"/>
              <a:gd name="T49" fmla="*/ 190127 h 11995"/>
              <a:gd name="T50" fmla="*/ 162339 w 17461"/>
              <a:gd name="T51" fmla="*/ 168319 h 11995"/>
              <a:gd name="T52" fmla="*/ 148808 w 17461"/>
              <a:gd name="T53" fmla="*/ 152713 h 11995"/>
              <a:gd name="T54" fmla="*/ 131108 w 17461"/>
              <a:gd name="T55" fmla="*/ 162060 h 11995"/>
              <a:gd name="T56" fmla="*/ 189400 w 17461"/>
              <a:gd name="T57" fmla="*/ 91424 h 11995"/>
              <a:gd name="T58" fmla="*/ 380843 w 17461"/>
              <a:gd name="T59" fmla="*/ 123626 h 11995"/>
              <a:gd name="T60" fmla="*/ 139448 w 17461"/>
              <a:gd name="T61" fmla="*/ 263878 h 11995"/>
              <a:gd name="T62" fmla="*/ 112386 w 17461"/>
              <a:gd name="T63" fmla="*/ 255580 h 11995"/>
              <a:gd name="T64" fmla="*/ 112386 w 17461"/>
              <a:gd name="T65" fmla="*/ 225445 h 11995"/>
              <a:gd name="T66" fmla="*/ 183131 w 17461"/>
              <a:gd name="T67" fmla="*/ 271157 h 11995"/>
              <a:gd name="T68" fmla="*/ 361072 w 17461"/>
              <a:gd name="T69" fmla="*/ 152713 h 11995"/>
              <a:gd name="T70" fmla="*/ 61413 w 17461"/>
              <a:gd name="T71" fmla="*/ 279455 h 11995"/>
              <a:gd name="T72" fmla="*/ 100955 w 17461"/>
              <a:gd name="T73" fmla="*/ 286734 h 11995"/>
              <a:gd name="T74" fmla="*/ 77014 w 17461"/>
              <a:gd name="T75" fmla="*/ 249349 h 11995"/>
              <a:gd name="T76" fmla="*/ 367312 w 17461"/>
              <a:gd name="T77" fmla="*/ 262859 h 11995"/>
              <a:gd name="T78" fmla="*/ 317360 w 17461"/>
              <a:gd name="T79" fmla="*/ 306475 h 11995"/>
              <a:gd name="T80" fmla="*/ 317360 w 17461"/>
              <a:gd name="T81" fmla="*/ 268041 h 11995"/>
              <a:gd name="T82" fmla="*/ 285107 w 17461"/>
              <a:gd name="T83" fmla="*/ 292965 h 11995"/>
              <a:gd name="T84" fmla="*/ 269506 w 17461"/>
              <a:gd name="T85" fmla="*/ 315821 h 11995"/>
              <a:gd name="T86" fmla="*/ 266386 w 17461"/>
              <a:gd name="T87" fmla="*/ 284667 h 11995"/>
              <a:gd name="T88" fmla="*/ 225794 w 17461"/>
              <a:gd name="T89" fmla="*/ 317917 h 11995"/>
              <a:gd name="T90" fmla="*/ 248685 w 17461"/>
              <a:gd name="T91" fmla="*/ 266994 h 11995"/>
              <a:gd name="T92" fmla="*/ 215412 w 17461"/>
              <a:gd name="T93" fmla="*/ 314801 h 11995"/>
              <a:gd name="T94" fmla="*/ 198761 w 17461"/>
              <a:gd name="T95" fmla="*/ 287782 h 11995"/>
              <a:gd name="T96" fmla="*/ 330890 w 17461"/>
              <a:gd name="T97" fmla="*/ 201541 h 11995"/>
              <a:gd name="T98" fmla="*/ 38521 w 17461"/>
              <a:gd name="T99" fmla="*/ 312706 h 11995"/>
              <a:gd name="T100" fmla="*/ 63483 w 17461"/>
              <a:gd name="T101" fmla="*/ 316869 h 11995"/>
              <a:gd name="T102" fmla="*/ 28111 w 17461"/>
              <a:gd name="T103" fmla="*/ 300244 h 11995"/>
              <a:gd name="T104" fmla="*/ 348591 w 17461"/>
              <a:gd name="T105" fmla="*/ 69616 h 11995"/>
              <a:gd name="T106" fmla="*/ 252855 w 17461"/>
              <a:gd name="T107" fmla="*/ 51943 h 11995"/>
              <a:gd name="T108" fmla="*/ 124867 w 17461"/>
              <a:gd name="T109" fmla="*/ 135069 h 11995"/>
              <a:gd name="T110" fmla="*/ 63483 w 17461"/>
              <a:gd name="T111" fmla="*/ 245185 h 11995"/>
              <a:gd name="T112" fmla="*/ 5219 w 17461"/>
              <a:gd name="T113" fmla="*/ 334542 h 11995"/>
              <a:gd name="T114" fmla="*/ 151929 w 17461"/>
              <a:gd name="T115" fmla="*/ 299196 h 11995"/>
              <a:gd name="T116" fmla="*/ 233084 w 17461"/>
              <a:gd name="T117" fmla="*/ 334542 h 11995"/>
              <a:gd name="T118" fmla="*/ 309048 w 17461"/>
              <a:gd name="T119" fmla="*/ 327263 h 11995"/>
              <a:gd name="T120" fmla="*/ 389154 w 17461"/>
              <a:gd name="T121" fmla="*/ 257647 h 11995"/>
              <a:gd name="T122" fmla="*/ 407904 w 17461"/>
              <a:gd name="T123" fmla="*/ 153761 h 11995"/>
              <a:gd name="T124" fmla="*/ 495300 w 17461"/>
              <a:gd name="T125" fmla="*/ 35318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Shape 252"/>
          <p:cNvSpPr>
            <a:spLocks/>
          </p:cNvSpPr>
          <p:nvPr/>
        </p:nvSpPr>
        <p:spPr bwMode="auto">
          <a:xfrm>
            <a:off x="8361363" y="4506913"/>
            <a:ext cx="371475" cy="385762"/>
          </a:xfrm>
          <a:custGeom>
            <a:avLst/>
            <a:gdLst>
              <a:gd name="T0" fmla="*/ 85083 w 13133"/>
              <a:gd name="T1" fmla="*/ 66733 h 13573"/>
              <a:gd name="T2" fmla="*/ 58099 w 13133"/>
              <a:gd name="T3" fmla="*/ 96973 h 13573"/>
              <a:gd name="T4" fmla="*/ 53969 w 13133"/>
              <a:gd name="T5" fmla="*/ 80290 h 13573"/>
              <a:gd name="T6" fmla="*/ 64321 w 13133"/>
              <a:gd name="T7" fmla="*/ 109479 h 13573"/>
              <a:gd name="T8" fmla="*/ 184677 w 13133"/>
              <a:gd name="T9" fmla="*/ 84440 h 13573"/>
              <a:gd name="T10" fmla="*/ 38384 w 13133"/>
              <a:gd name="T11" fmla="*/ 126162 h 13573"/>
              <a:gd name="T12" fmla="*/ 119309 w 13133"/>
              <a:gd name="T13" fmla="*/ 89669 h 13573"/>
              <a:gd name="T14" fmla="*/ 160832 w 13133"/>
              <a:gd name="T15" fmla="*/ 176183 h 13573"/>
              <a:gd name="T16" fmla="*/ 106863 w 13133"/>
              <a:gd name="T17" fmla="*/ 174109 h 13573"/>
              <a:gd name="T18" fmla="*/ 181565 w 13133"/>
              <a:gd name="T19" fmla="*/ 212676 h 13573"/>
              <a:gd name="T20" fmla="*/ 143182 w 13133"/>
              <a:gd name="T21" fmla="*/ 133438 h 13573"/>
              <a:gd name="T22" fmla="*/ 260426 w 13133"/>
              <a:gd name="T23" fmla="*/ 261675 h 13573"/>
              <a:gd name="T24" fmla="*/ 241757 w 13133"/>
              <a:gd name="T25" fmla="*/ 263778 h 13573"/>
              <a:gd name="T26" fmla="*/ 242804 w 13133"/>
              <a:gd name="T27" fmla="*/ 268979 h 13573"/>
              <a:gd name="T28" fmla="*/ 226200 w 13133"/>
              <a:gd name="T29" fmla="*/ 270031 h 13573"/>
              <a:gd name="T30" fmla="*/ 279094 w 13133"/>
              <a:gd name="T31" fmla="*/ 311725 h 13573"/>
              <a:gd name="T32" fmla="*/ 272871 w 13133"/>
              <a:gd name="T33" fmla="*/ 253347 h 13573"/>
              <a:gd name="T34" fmla="*/ 16604 w 13133"/>
              <a:gd name="T35" fmla="*/ 317977 h 13573"/>
              <a:gd name="T36" fmla="*/ 286364 w 13133"/>
              <a:gd name="T37" fmla="*/ 251244 h 13573"/>
              <a:gd name="T38" fmla="*/ 286364 w 13133"/>
              <a:gd name="T39" fmla="*/ 310673 h 13573"/>
              <a:gd name="T40" fmla="*/ 228265 w 13133"/>
              <a:gd name="T41" fmla="*/ 303369 h 13573"/>
              <a:gd name="T42" fmla="*/ 252138 w 13133"/>
              <a:gd name="T43" fmla="*/ 232486 h 13573"/>
              <a:gd name="T44" fmla="*/ 201280 w 13133"/>
              <a:gd name="T45" fmla="*/ 279410 h 13573"/>
              <a:gd name="T46" fmla="*/ 275983 w 13133"/>
              <a:gd name="T47" fmla="*/ 338838 h 13573"/>
              <a:gd name="T48" fmla="*/ 310237 w 13133"/>
              <a:gd name="T49" fmla="*/ 275232 h 13573"/>
              <a:gd name="T50" fmla="*/ 247980 w 13133"/>
              <a:gd name="T51" fmla="*/ 221032 h 13573"/>
              <a:gd name="T52" fmla="*/ 161850 w 13133"/>
              <a:gd name="T53" fmla="*/ 60480 h 13573"/>
              <a:gd name="T54" fmla="*/ 106863 w 13133"/>
              <a:gd name="T55" fmla="*/ 68808 h 13573"/>
              <a:gd name="T56" fmla="*/ 71591 w 13133"/>
              <a:gd name="T57" fmla="*/ 63607 h 13573"/>
              <a:gd name="T58" fmla="*/ 83018 w 13133"/>
              <a:gd name="T59" fmla="*/ 92795 h 13573"/>
              <a:gd name="T60" fmla="*/ 17650 w 13133"/>
              <a:gd name="T61" fmla="*/ 55251 h 13573"/>
              <a:gd name="T62" fmla="*/ 49811 w 13133"/>
              <a:gd name="T63" fmla="*/ 129288 h 13573"/>
              <a:gd name="T64" fmla="*/ 10381 w 13133"/>
              <a:gd name="T65" fmla="*/ 123036 h 13573"/>
              <a:gd name="T66" fmla="*/ 37365 w 13133"/>
              <a:gd name="T67" fmla="*/ 197045 h 13573"/>
              <a:gd name="T68" fmla="*/ 39430 w 13133"/>
              <a:gd name="T69" fmla="*/ 261675 h 13573"/>
              <a:gd name="T70" fmla="*/ 28003 w 13133"/>
              <a:gd name="T71" fmla="*/ 329459 h 13573"/>
              <a:gd name="T72" fmla="*/ 218931 w 13133"/>
              <a:gd name="T73" fmla="*/ 369050 h 13573"/>
              <a:gd name="T74" fmla="*/ 351732 w 13133"/>
              <a:gd name="T75" fmla="*/ 377406 h 13573"/>
              <a:gd name="T76" fmla="*/ 316459 w 13133"/>
              <a:gd name="T77" fmla="*/ 372177 h 13573"/>
              <a:gd name="T78" fmla="*/ 170166 w 13133"/>
              <a:gd name="T79" fmla="*/ 321104 h 13573"/>
              <a:gd name="T80" fmla="*/ 81972 w 13133"/>
              <a:gd name="T81" fmla="*/ 146995 h 13573"/>
              <a:gd name="T82" fmla="*/ 132801 w 13133"/>
              <a:gd name="T83" fmla="*/ 104249 h 13573"/>
              <a:gd name="T84" fmla="*/ 164962 w 13133"/>
              <a:gd name="T85" fmla="*/ 93819 h 13573"/>
              <a:gd name="T86" fmla="*/ 175343 w 13133"/>
              <a:gd name="T87" fmla="*/ 93819 h 13573"/>
              <a:gd name="T88" fmla="*/ 167055 w 13133"/>
              <a:gd name="T89" fmla="*/ 135541 h 13573"/>
              <a:gd name="T90" fmla="*/ 184677 w 13133"/>
              <a:gd name="T91" fmla="*/ 144920 h 13573"/>
              <a:gd name="T92" fmla="*/ 201280 w 13133"/>
              <a:gd name="T93" fmla="*/ 145972 h 13573"/>
              <a:gd name="T94" fmla="*/ 222042 w 13133"/>
              <a:gd name="T95" fmla="*/ 133438 h 13573"/>
              <a:gd name="T96" fmla="*/ 242804 w 13133"/>
              <a:gd name="T97" fmla="*/ 143869 h 13573"/>
              <a:gd name="T98" fmla="*/ 241757 w 13133"/>
              <a:gd name="T99" fmla="*/ 186614 h 13573"/>
              <a:gd name="T100" fmla="*/ 252138 w 13133"/>
              <a:gd name="T101" fmla="*/ 193918 h 13573"/>
              <a:gd name="T102" fmla="*/ 271853 w 13133"/>
              <a:gd name="T103" fmla="*/ 199119 h 13573"/>
              <a:gd name="T104" fmla="*/ 300902 w 13133"/>
              <a:gd name="T105" fmla="*/ 205372 h 13573"/>
              <a:gd name="T106" fmla="*/ 319571 w 13133"/>
              <a:gd name="T107" fmla="*/ 218929 h 13573"/>
              <a:gd name="T108" fmla="*/ 334110 w 13133"/>
              <a:gd name="T109" fmla="*/ 227285 h 13573"/>
              <a:gd name="T110" fmla="*/ 334110 w 13133"/>
              <a:gd name="T111" fmla="*/ 267927 h 13573"/>
              <a:gd name="T112" fmla="*/ 337221 w 13133"/>
              <a:gd name="T113" fmla="*/ 301294 h 13573"/>
              <a:gd name="T114" fmla="*/ 346555 w 13133"/>
              <a:gd name="T115" fmla="*/ 324230 h 13573"/>
              <a:gd name="T116" fmla="*/ 351732 w 13133"/>
              <a:gd name="T117" fmla="*/ 352367 h 13573"/>
              <a:gd name="T118" fmla="*/ 371447 w 13133"/>
              <a:gd name="T119" fmla="*/ 302346 h 13573"/>
              <a:gd name="T120" fmla="*/ 312301 w 13133"/>
              <a:gd name="T121" fmla="*/ 180361 h 13573"/>
              <a:gd name="T122" fmla="*/ 255249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Shape 253"/>
          <p:cNvSpPr>
            <a:spLocks/>
          </p:cNvSpPr>
          <p:nvPr/>
        </p:nvSpPr>
        <p:spPr bwMode="auto">
          <a:xfrm>
            <a:off x="-77788" y="1487488"/>
            <a:ext cx="339726" cy="401637"/>
          </a:xfrm>
          <a:custGeom>
            <a:avLst/>
            <a:gdLst>
              <a:gd name="T0" fmla="*/ 175163 w 9391"/>
              <a:gd name="T1" fmla="*/ 41255 h 11079"/>
              <a:gd name="T2" fmla="*/ 157943 w 9391"/>
              <a:gd name="T3" fmla="*/ 23963 h 11079"/>
              <a:gd name="T4" fmla="*/ 120791 w 9391"/>
              <a:gd name="T5" fmla="*/ 236726 h 11079"/>
              <a:gd name="T6" fmla="*/ 196398 w 9391"/>
              <a:gd name="T7" fmla="*/ 156935 h 11079"/>
              <a:gd name="T8" fmla="*/ 224289 w 9391"/>
              <a:gd name="T9" fmla="*/ 199495 h 11079"/>
              <a:gd name="T10" fmla="*/ 204357 w 9391"/>
              <a:gd name="T11" fmla="*/ 238031 h 11079"/>
              <a:gd name="T12" fmla="*/ 193757 w 9391"/>
              <a:gd name="T13" fmla="*/ 242019 h 11079"/>
              <a:gd name="T14" fmla="*/ 189778 w 9391"/>
              <a:gd name="T15" fmla="*/ 232738 h 11079"/>
              <a:gd name="T16" fmla="*/ 172522 w 9391"/>
              <a:gd name="T17" fmla="*/ 255324 h 11079"/>
              <a:gd name="T18" fmla="*/ 180481 w 9391"/>
              <a:gd name="T19" fmla="*/ 214105 h 11079"/>
              <a:gd name="T20" fmla="*/ 160584 w 9391"/>
              <a:gd name="T21" fmla="*/ 226068 h 11079"/>
              <a:gd name="T22" fmla="*/ 139349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1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3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1 w 9391"/>
              <a:gd name="T43" fmla="*/ 313834 h 11079"/>
              <a:gd name="T44" fmla="*/ 326450 w 9391"/>
              <a:gd name="T45" fmla="*/ 331127 h 11079"/>
              <a:gd name="T46" fmla="*/ 301235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5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5 w 9391"/>
              <a:gd name="T59" fmla="*/ 91754 h 11079"/>
              <a:gd name="T60" fmla="*/ 135369 w 9391"/>
              <a:gd name="T61" fmla="*/ 151606 h 11079"/>
              <a:gd name="T62" fmla="*/ 99556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4 w 9391"/>
              <a:gd name="T79" fmla="*/ 337797 h 11079"/>
              <a:gd name="T80" fmla="*/ 138010 w 9391"/>
              <a:gd name="T81" fmla="*/ 367052 h 11079"/>
              <a:gd name="T82" fmla="*/ 165902 w 9391"/>
              <a:gd name="T83" fmla="*/ 401601 h 11079"/>
              <a:gd name="T84" fmla="*/ 201716 w 9391"/>
              <a:gd name="T85" fmla="*/ 373687 h 11079"/>
              <a:gd name="T86" fmla="*/ 184460 w 9391"/>
              <a:gd name="T87" fmla="*/ 339102 h 11079"/>
              <a:gd name="T88" fmla="*/ 211013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1 w 9391"/>
              <a:gd name="T99" fmla="*/ 305859 h 11079"/>
              <a:gd name="T100" fmla="*/ 282677 w 9391"/>
              <a:gd name="T101" fmla="*/ 292554 h 11079"/>
              <a:gd name="T102" fmla="*/ 240207 w 9391"/>
              <a:gd name="T103" fmla="*/ 244702 h 11079"/>
              <a:gd name="T104" fmla="*/ 228269 w 9391"/>
              <a:gd name="T105" fmla="*/ 166252 h 11079"/>
              <a:gd name="T106" fmla="*/ 171183 w 9391"/>
              <a:gd name="T107" fmla="*/ 127680 h 11079"/>
              <a:gd name="T108" fmla="*/ 189778 w 9391"/>
              <a:gd name="T109" fmla="*/ 63840 h 11079"/>
              <a:gd name="T110" fmla="*/ 199075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Shape 254"/>
          <p:cNvSpPr>
            <a:spLocks/>
          </p:cNvSpPr>
          <p:nvPr/>
        </p:nvSpPr>
        <p:spPr bwMode="auto">
          <a:xfrm>
            <a:off x="8051800" y="4826000"/>
            <a:ext cx="590550" cy="412750"/>
          </a:xfrm>
          <a:custGeom>
            <a:avLst/>
            <a:gdLst>
              <a:gd name="T0" fmla="*/ 163537 w 20800"/>
              <a:gd name="T1" fmla="*/ 29062 h 14600"/>
              <a:gd name="T2" fmla="*/ 143748 w 20800"/>
              <a:gd name="T3" fmla="*/ 95413 h 14600"/>
              <a:gd name="T4" fmla="*/ 105220 w 20800"/>
              <a:gd name="T5" fmla="*/ 97505 h 14600"/>
              <a:gd name="T6" fmla="*/ 94800 w 20800"/>
              <a:gd name="T7" fmla="*/ 82974 h 14600"/>
              <a:gd name="T8" fmla="*/ 87504 w 20800"/>
              <a:gd name="T9" fmla="*/ 67425 h 14600"/>
              <a:gd name="T10" fmla="*/ 93750 w 20800"/>
              <a:gd name="T11" fmla="*/ 44611 h 14600"/>
              <a:gd name="T12" fmla="*/ 281221 w 20800"/>
              <a:gd name="T13" fmla="*/ 95413 h 14600"/>
              <a:gd name="T14" fmla="*/ 262482 w 20800"/>
              <a:gd name="T15" fmla="*/ 110990 h 14600"/>
              <a:gd name="T16" fmla="*/ 42730 w 20800"/>
              <a:gd name="T17" fmla="*/ 122383 h 14600"/>
              <a:gd name="T18" fmla="*/ 39607 w 20800"/>
              <a:gd name="T19" fmla="*/ 145198 h 14600"/>
              <a:gd name="T20" fmla="*/ 41679 w 20800"/>
              <a:gd name="T21" fmla="*/ 125493 h 14600"/>
              <a:gd name="T22" fmla="*/ 246839 w 20800"/>
              <a:gd name="T23" fmla="*/ 184607 h 14600"/>
              <a:gd name="T24" fmla="*/ 224977 w 20800"/>
              <a:gd name="T25" fmla="*/ 212595 h 14600"/>
              <a:gd name="T26" fmla="*/ 190623 w 20800"/>
              <a:gd name="T27" fmla="*/ 213641 h 14600"/>
              <a:gd name="T28" fmla="*/ 207289 w 20800"/>
              <a:gd name="T29" fmla="*/ 181497 h 14600"/>
              <a:gd name="T30" fmla="*/ 134379 w 20800"/>
              <a:gd name="T31" fmla="*/ 1046 h 14600"/>
              <a:gd name="T32" fmla="*/ 71888 w 20800"/>
              <a:gd name="T33" fmla="*/ 88176 h 14600"/>
              <a:gd name="T34" fmla="*/ 2101 w 20800"/>
              <a:gd name="T35" fmla="*/ 137932 h 14600"/>
              <a:gd name="T36" fmla="*/ 47925 w 20800"/>
              <a:gd name="T37" fmla="*/ 171122 h 14600"/>
              <a:gd name="T38" fmla="*/ 70838 w 20800"/>
              <a:gd name="T39" fmla="*/ 107880 h 14600"/>
              <a:gd name="T40" fmla="*/ 157291 w 20800"/>
              <a:gd name="T41" fmla="*/ 119273 h 14600"/>
              <a:gd name="T42" fmla="*/ 165610 w 20800"/>
              <a:gd name="T43" fmla="*/ 200155 h 14600"/>
              <a:gd name="T44" fmla="*/ 204166 w 20800"/>
              <a:gd name="T45" fmla="*/ 238547 h 14600"/>
              <a:gd name="T46" fmla="*/ 259359 w 20800"/>
              <a:gd name="T47" fmla="*/ 175277 h 14600"/>
              <a:gd name="T48" fmla="*/ 306206 w 20800"/>
              <a:gd name="T49" fmla="*/ 112008 h 14600"/>
              <a:gd name="T50" fmla="*/ 245816 w 20800"/>
              <a:gd name="T51" fmla="*/ 93349 h 14600"/>
              <a:gd name="T52" fmla="*/ 226027 w 20800"/>
              <a:gd name="T53" fmla="*/ 155573 h 14600"/>
              <a:gd name="T54" fmla="*/ 162486 w 20800"/>
              <a:gd name="T55" fmla="*/ 102679 h 14600"/>
              <a:gd name="T56" fmla="*/ 178102 w 20800"/>
              <a:gd name="T57" fmla="*/ 15577 h 14600"/>
              <a:gd name="T58" fmla="*/ 449925 w 20800"/>
              <a:gd name="T59" fmla="*/ 203265 h 14600"/>
              <a:gd name="T60" fmla="*/ 431187 w 20800"/>
              <a:gd name="T61" fmla="*/ 260315 h 14600"/>
              <a:gd name="T62" fmla="*/ 416622 w 20800"/>
              <a:gd name="T63" fmla="*/ 248894 h 14600"/>
              <a:gd name="T64" fmla="*/ 409325 w 20800"/>
              <a:gd name="T65" fmla="*/ 234391 h 14600"/>
              <a:gd name="T66" fmla="*/ 414521 w 20800"/>
              <a:gd name="T67" fmla="*/ 218842 h 14600"/>
              <a:gd name="T68" fmla="*/ 415571 w 20800"/>
              <a:gd name="T69" fmla="*/ 201201 h 14600"/>
              <a:gd name="T70" fmla="*/ 166660 w 20800"/>
              <a:gd name="T71" fmla="*/ 267581 h 14600"/>
              <a:gd name="T72" fmla="*/ 149994 w 20800"/>
              <a:gd name="T73" fmla="*/ 269644 h 14600"/>
              <a:gd name="T74" fmla="*/ 180203 w 20800"/>
              <a:gd name="T75" fmla="*/ 228172 h 14600"/>
              <a:gd name="T76" fmla="*/ 115640 w 20800"/>
              <a:gd name="T77" fmla="*/ 268598 h 14600"/>
              <a:gd name="T78" fmla="*/ 177080 w 20800"/>
              <a:gd name="T79" fmla="*/ 284176 h 14600"/>
              <a:gd name="T80" fmla="*/ 180203 w 20800"/>
              <a:gd name="T81" fmla="*/ 227126 h 14600"/>
              <a:gd name="T82" fmla="*/ 562414 w 20800"/>
              <a:gd name="T83" fmla="*/ 336024 h 14600"/>
              <a:gd name="T84" fmla="*/ 560341 w 20800"/>
              <a:gd name="T85" fmla="*/ 312163 h 14600"/>
              <a:gd name="T86" fmla="*/ 553044 w 20800"/>
              <a:gd name="T87" fmla="*/ 299724 h 14600"/>
              <a:gd name="T88" fmla="*/ 456200 w 20800"/>
              <a:gd name="T89" fmla="*/ 395109 h 14600"/>
              <a:gd name="T90" fmla="*/ 492627 w 20800"/>
              <a:gd name="T91" fmla="*/ 394091 h 14600"/>
              <a:gd name="T92" fmla="*/ 486380 w 20800"/>
              <a:gd name="T93" fmla="*/ 379560 h 14600"/>
              <a:gd name="T94" fmla="*/ 462446 w 20800"/>
              <a:gd name="T95" fmla="*/ 365058 h 14600"/>
              <a:gd name="T96" fmla="*/ 430136 w 20800"/>
              <a:gd name="T97" fmla="*/ 352590 h 14600"/>
              <a:gd name="T98" fmla="*/ 367674 w 20800"/>
              <a:gd name="T99" fmla="*/ 203265 h 14600"/>
              <a:gd name="T100" fmla="*/ 259359 w 20800"/>
              <a:gd name="T101" fmla="*/ 229189 h 14600"/>
              <a:gd name="T102" fmla="*/ 352030 w 20800"/>
              <a:gd name="T103" fmla="*/ 266535 h 14600"/>
              <a:gd name="T104" fmla="*/ 423890 w 20800"/>
              <a:gd name="T105" fmla="*/ 295569 h 14600"/>
              <a:gd name="T106" fmla="*/ 413499 w 20800"/>
              <a:gd name="T107" fmla="*/ 358838 h 14600"/>
              <a:gd name="T108" fmla="*/ 477011 w 20800"/>
              <a:gd name="T109" fmla="*/ 412750 h 14600"/>
              <a:gd name="T110" fmla="*/ 528060 w 20800"/>
              <a:gd name="T111" fmla="*/ 334978 h 14600"/>
              <a:gd name="T112" fmla="*/ 589500 w 20800"/>
              <a:gd name="T113" fmla="*/ 301788 h 14600"/>
              <a:gd name="T114" fmla="*/ 528060 w 20800"/>
              <a:gd name="T115" fmla="*/ 301788 h 14600"/>
              <a:gd name="T116" fmla="*/ 460345 w 20800"/>
              <a:gd name="T117" fmla="*/ 325648 h 14600"/>
              <a:gd name="T118" fmla="*/ 467642 w 20800"/>
              <a:gd name="T119" fmla="*/ 262379 h 14600"/>
              <a:gd name="T120" fmla="*/ 428064 w 20800"/>
              <a:gd name="T121" fmla="*/ 178387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Shape 255"/>
          <p:cNvSpPr>
            <a:spLocks/>
          </p:cNvSpPr>
          <p:nvPr/>
        </p:nvSpPr>
        <p:spPr bwMode="auto">
          <a:xfrm>
            <a:off x="8051800" y="4132263"/>
            <a:ext cx="388938" cy="409575"/>
          </a:xfrm>
          <a:custGeom>
            <a:avLst/>
            <a:gdLst>
              <a:gd name="T0" fmla="*/ 276319 w 13683"/>
              <a:gd name="T1" fmla="*/ 125057 h 14417"/>
              <a:gd name="T2" fmla="*/ 256506 w 13683"/>
              <a:gd name="T3" fmla="*/ 165711 h 14417"/>
              <a:gd name="T4" fmla="*/ 265887 w 13683"/>
              <a:gd name="T5" fmla="*/ 71932 h 14417"/>
              <a:gd name="T6" fmla="*/ 256506 w 13683"/>
              <a:gd name="T7" fmla="*/ 58381 h 14417"/>
              <a:gd name="T8" fmla="*/ 295079 w 13683"/>
              <a:gd name="T9" fmla="*/ 115682 h 14417"/>
              <a:gd name="T10" fmla="*/ 294027 w 13683"/>
              <a:gd name="T11" fmla="*/ 146961 h 14417"/>
              <a:gd name="T12" fmla="*/ 236694 w 13683"/>
              <a:gd name="T13" fmla="*/ 184461 h 14417"/>
              <a:gd name="T14" fmla="*/ 165774 w 13683"/>
              <a:gd name="T15" fmla="*/ 154233 h 14417"/>
              <a:gd name="T16" fmla="*/ 174131 w 13683"/>
              <a:gd name="T17" fmla="*/ 57330 h 14417"/>
              <a:gd name="T18" fmla="*/ 197070 w 13683"/>
              <a:gd name="T19" fmla="*/ 195938 h 14417"/>
              <a:gd name="T20" fmla="*/ 56310 w 13683"/>
              <a:gd name="T21" fmla="*/ 179262 h 14417"/>
              <a:gd name="T22" fmla="*/ 39624 w 13683"/>
              <a:gd name="T23" fmla="*/ 214688 h 14417"/>
              <a:gd name="T24" fmla="*/ 81324 w 13683"/>
              <a:gd name="T25" fmla="*/ 162586 h 14417"/>
              <a:gd name="T26" fmla="*/ 131380 w 13683"/>
              <a:gd name="T27" fmla="*/ 149035 h 14417"/>
              <a:gd name="T28" fmla="*/ 177258 w 13683"/>
              <a:gd name="T29" fmla="*/ 199063 h 14417"/>
              <a:gd name="T30" fmla="*/ 116770 w 13683"/>
              <a:gd name="T31" fmla="*/ 261592 h 14417"/>
              <a:gd name="T32" fmla="*/ 63615 w 13683"/>
              <a:gd name="T33" fmla="*/ 257415 h 14417"/>
              <a:gd name="T34" fmla="*/ 30244 w 13683"/>
              <a:gd name="T35" fmla="*/ 199063 h 14417"/>
              <a:gd name="T36" fmla="*/ 74018 w 13683"/>
              <a:gd name="T37" fmla="*/ 143836 h 14417"/>
              <a:gd name="T38" fmla="*/ 253380 w 13683"/>
              <a:gd name="T39" fmla="*/ 227188 h 14417"/>
              <a:gd name="T40" fmla="*/ 293004 w 13683"/>
              <a:gd name="T41" fmla="*/ 270967 h 14417"/>
              <a:gd name="T42" fmla="*/ 284647 w 13683"/>
              <a:gd name="T43" fmla="*/ 251165 h 14417"/>
              <a:gd name="T44" fmla="*/ 58385 w 13683"/>
              <a:gd name="T45" fmla="*/ 276166 h 14417"/>
              <a:gd name="T46" fmla="*/ 183511 w 13683"/>
              <a:gd name="T47" fmla="*/ 309518 h 14417"/>
              <a:gd name="T48" fmla="*/ 206450 w 13683"/>
              <a:gd name="T49" fmla="*/ 317842 h 14417"/>
              <a:gd name="T50" fmla="*/ 171004 w 13683"/>
              <a:gd name="T51" fmla="*/ 269916 h 14417"/>
              <a:gd name="T52" fmla="*/ 266938 w 13683"/>
              <a:gd name="T53" fmla="*/ 205313 h 14417"/>
              <a:gd name="T54" fmla="*/ 300281 w 13683"/>
              <a:gd name="T55" fmla="*/ 277217 h 14417"/>
              <a:gd name="T56" fmla="*/ 266938 w 13683"/>
              <a:gd name="T57" fmla="*/ 328268 h 14417"/>
              <a:gd name="T58" fmla="*/ 198122 w 13683"/>
              <a:gd name="T59" fmla="*/ 339745 h 14417"/>
              <a:gd name="T60" fmla="*/ 169953 w 13683"/>
              <a:gd name="T61" fmla="*/ 318893 h 14417"/>
              <a:gd name="T62" fmla="*/ 144939 w 13683"/>
              <a:gd name="T63" fmla="*/ 264717 h 14417"/>
              <a:gd name="T64" fmla="*/ 204375 w 13683"/>
              <a:gd name="T65" fmla="*/ 206336 h 14417"/>
              <a:gd name="T66" fmla="*/ 141812 w 13683"/>
              <a:gd name="T67" fmla="*/ 10426 h 14417"/>
              <a:gd name="T68" fmla="*/ 160572 w 13683"/>
              <a:gd name="T69" fmla="*/ 52131 h 14417"/>
              <a:gd name="T70" fmla="*/ 116770 w 13683"/>
              <a:gd name="T71" fmla="*/ 121932 h 14417"/>
              <a:gd name="T72" fmla="*/ 54206 w 13683"/>
              <a:gd name="T73" fmla="*/ 116733 h 14417"/>
              <a:gd name="T74" fmla="*/ 42751 w 13683"/>
              <a:gd name="T75" fmla="*/ 146961 h 14417"/>
              <a:gd name="T76" fmla="*/ 15634 w 13683"/>
              <a:gd name="T77" fmla="*/ 193836 h 14417"/>
              <a:gd name="T78" fmla="*/ 2075 w 13683"/>
              <a:gd name="T79" fmla="*/ 224063 h 14417"/>
              <a:gd name="T80" fmla="*/ 34423 w 13683"/>
              <a:gd name="T81" fmla="*/ 245938 h 14417"/>
              <a:gd name="T82" fmla="*/ 40676 w 13683"/>
              <a:gd name="T83" fmla="*/ 295967 h 14417"/>
              <a:gd name="T84" fmla="*/ 43803 w 13683"/>
              <a:gd name="T85" fmla="*/ 314717 h 14417"/>
              <a:gd name="T86" fmla="*/ 70892 w 13683"/>
              <a:gd name="T87" fmla="*/ 286592 h 14417"/>
              <a:gd name="T88" fmla="*/ 126178 w 13683"/>
              <a:gd name="T89" fmla="*/ 292842 h 14417"/>
              <a:gd name="T90" fmla="*/ 163699 w 13683"/>
              <a:gd name="T91" fmla="*/ 347018 h 14417"/>
              <a:gd name="T92" fmla="*/ 159521 w 13683"/>
              <a:gd name="T93" fmla="*/ 382473 h 14417"/>
              <a:gd name="T94" fmla="*/ 163699 w 13683"/>
              <a:gd name="T95" fmla="*/ 408524 h 14417"/>
              <a:gd name="T96" fmla="*/ 192891 w 13683"/>
              <a:gd name="T97" fmla="*/ 365796 h 14417"/>
              <a:gd name="T98" fmla="*/ 265887 w 13683"/>
              <a:gd name="T99" fmla="*/ 365796 h 14417"/>
              <a:gd name="T100" fmla="*/ 293004 w 13683"/>
              <a:gd name="T101" fmla="*/ 402274 h 14417"/>
              <a:gd name="T102" fmla="*/ 288825 w 13683"/>
              <a:gd name="T103" fmla="*/ 341819 h 14417"/>
              <a:gd name="T104" fmla="*/ 333652 w 13683"/>
              <a:gd name="T105" fmla="*/ 277217 h 14417"/>
              <a:gd name="T106" fmla="*/ 387886 w 13683"/>
              <a:gd name="T107" fmla="*/ 266791 h 14417"/>
              <a:gd name="T108" fmla="*/ 337830 w 13683"/>
              <a:gd name="T109" fmla="*/ 256364 h 14417"/>
              <a:gd name="T110" fmla="*/ 291952 w 13683"/>
              <a:gd name="T111" fmla="*/ 215739 h 14417"/>
              <a:gd name="T112" fmla="*/ 282572 w 13683"/>
              <a:gd name="T113" fmla="*/ 183410 h 14417"/>
              <a:gd name="T114" fmla="*/ 327398 w 13683"/>
              <a:gd name="T115" fmla="*/ 130284 h 14417"/>
              <a:gd name="T116" fmla="*/ 321145 w 13683"/>
              <a:gd name="T117" fmla="*/ 105256 h 14417"/>
              <a:gd name="T118" fmla="*/ 283595 w 13683"/>
              <a:gd name="T119" fmla="*/ 30227 h 14417"/>
              <a:gd name="T120" fmla="*/ 255455 w 13683"/>
              <a:gd name="T121" fmla="*/ 18778 h 14417"/>
              <a:gd name="T122" fmla="*/ 190816 w 13683"/>
              <a:gd name="T123" fmla="*/ 25028 h 14417"/>
              <a:gd name="T124" fmla="*/ 15431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Shape 256"/>
          <p:cNvSpPr>
            <a:spLocks/>
          </p:cNvSpPr>
          <p:nvPr/>
        </p:nvSpPr>
        <p:spPr bwMode="auto">
          <a:xfrm>
            <a:off x="7431088" y="4873625"/>
            <a:ext cx="296862" cy="211138"/>
          </a:xfrm>
          <a:custGeom>
            <a:avLst/>
            <a:gdLst>
              <a:gd name="T0" fmla="*/ 195145 w 10492"/>
              <a:gd name="T1" fmla="*/ 51998 h 7447"/>
              <a:gd name="T2" fmla="*/ 180601 w 10492"/>
              <a:gd name="T3" fmla="*/ 60333 h 7447"/>
              <a:gd name="T4" fmla="*/ 175424 w 10492"/>
              <a:gd name="T5" fmla="*/ 71759 h 7447"/>
              <a:gd name="T6" fmla="*/ 180601 w 10492"/>
              <a:gd name="T7" fmla="*/ 74878 h 7447"/>
              <a:gd name="T8" fmla="*/ 194098 w 10492"/>
              <a:gd name="T9" fmla="*/ 67591 h 7447"/>
              <a:gd name="T10" fmla="*/ 211753 w 10492"/>
              <a:gd name="T11" fmla="*/ 64473 h 7447"/>
              <a:gd name="T12" fmla="*/ 224203 w 10492"/>
              <a:gd name="T13" fmla="*/ 69689 h 7447"/>
              <a:gd name="T14" fmla="*/ 226268 w 10492"/>
              <a:gd name="T15" fmla="*/ 77997 h 7447"/>
              <a:gd name="T16" fmla="*/ 216931 w 10492"/>
              <a:gd name="T17" fmla="*/ 94639 h 7447"/>
              <a:gd name="T18" fmla="*/ 160880 w 10492"/>
              <a:gd name="T19" fmla="*/ 166398 h 7447"/>
              <a:gd name="T20" fmla="*/ 160880 w 10492"/>
              <a:gd name="T21" fmla="*/ 176804 h 7447"/>
              <a:gd name="T22" fmla="*/ 166087 w 10492"/>
              <a:gd name="T23" fmla="*/ 178873 h 7447"/>
              <a:gd name="T24" fmla="*/ 227315 w 10492"/>
              <a:gd name="T25" fmla="*/ 179922 h 7447"/>
              <a:gd name="T26" fmla="*/ 247036 w 10492"/>
              <a:gd name="T27" fmla="*/ 180971 h 7447"/>
              <a:gd name="T28" fmla="*/ 251195 w 10492"/>
              <a:gd name="T29" fmla="*/ 172636 h 7447"/>
              <a:gd name="T30" fmla="*/ 239764 w 10492"/>
              <a:gd name="T31" fmla="*/ 166398 h 7447"/>
              <a:gd name="T32" fmla="*/ 182695 w 10492"/>
              <a:gd name="T33" fmla="*/ 163280 h 7447"/>
              <a:gd name="T34" fmla="*/ 230427 w 10492"/>
              <a:gd name="T35" fmla="*/ 101926 h 7447"/>
              <a:gd name="T36" fmla="*/ 239764 w 10492"/>
              <a:gd name="T37" fmla="*/ 83213 h 7447"/>
              <a:gd name="T38" fmla="*/ 238718 w 10492"/>
              <a:gd name="T39" fmla="*/ 65522 h 7447"/>
              <a:gd name="T40" fmla="*/ 228362 w 10492"/>
              <a:gd name="T41" fmla="*/ 54067 h 7447"/>
              <a:gd name="T42" fmla="*/ 211753 w 10492"/>
              <a:gd name="T43" fmla="*/ 49928 h 7447"/>
              <a:gd name="T44" fmla="*/ 21815 w 10492"/>
              <a:gd name="T45" fmla="*/ 1049 h 7447"/>
              <a:gd name="T46" fmla="*/ 8318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39 w 10492"/>
              <a:gd name="T55" fmla="*/ 17692 h 7447"/>
              <a:gd name="T56" fmla="*/ 31152 w 10492"/>
              <a:gd name="T57" fmla="*/ 41593 h 7447"/>
              <a:gd name="T58" fmla="*/ 66435 w 10492"/>
              <a:gd name="T59" fmla="*/ 207991 h 7447"/>
              <a:gd name="T60" fmla="*/ 75772 w 10492"/>
              <a:gd name="T61" fmla="*/ 211110 h 7447"/>
              <a:gd name="T62" fmla="*/ 80978 w 10492"/>
              <a:gd name="T63" fmla="*/ 205921 h 7447"/>
              <a:gd name="T64" fmla="*/ 182695 w 10492"/>
              <a:gd name="T65" fmla="*/ 25999 h 7447"/>
              <a:gd name="T66" fmla="*/ 272982 w 10492"/>
              <a:gd name="T67" fmla="*/ 28069 h 7447"/>
              <a:gd name="T68" fmla="*/ 293750 w 10492"/>
              <a:gd name="T69" fmla="*/ 25999 h 7447"/>
              <a:gd name="T70" fmla="*/ 296862 w 10492"/>
              <a:gd name="T71" fmla="*/ 20810 h 7447"/>
              <a:gd name="T72" fmla="*/ 291656 w 10492"/>
              <a:gd name="T73" fmla="*/ 13524 h 7447"/>
              <a:gd name="T74" fmla="*/ 258439 w 10492"/>
              <a:gd name="T75" fmla="*/ 9356 h 7447"/>
              <a:gd name="T76" fmla="*/ 142206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Shape 257"/>
          <p:cNvSpPr>
            <a:spLocks/>
          </p:cNvSpPr>
          <p:nvPr/>
        </p:nvSpPr>
        <p:spPr bwMode="auto">
          <a:xfrm>
            <a:off x="8750300" y="4949825"/>
            <a:ext cx="287338" cy="184150"/>
          </a:xfrm>
          <a:custGeom>
            <a:avLst/>
            <a:gdLst>
              <a:gd name="T0" fmla="*/ 237544 w 10162"/>
              <a:gd name="T1" fmla="*/ 22912 h 6494"/>
              <a:gd name="T2" fmla="*/ 254142 w 10162"/>
              <a:gd name="T3" fmla="*/ 22912 h 6494"/>
              <a:gd name="T4" fmla="*/ 267630 w 10162"/>
              <a:gd name="T5" fmla="*/ 45796 h 6494"/>
              <a:gd name="T6" fmla="*/ 272804 w 10162"/>
              <a:gd name="T7" fmla="*/ 76989 h 6494"/>
              <a:gd name="T8" fmla="*/ 259317 w 10162"/>
              <a:gd name="T9" fmla="*/ 104042 h 6494"/>
              <a:gd name="T10" fmla="*/ 235452 w 10162"/>
              <a:gd name="T11" fmla="*/ 113399 h 6494"/>
              <a:gd name="T12" fmla="*/ 221993 w 10162"/>
              <a:gd name="T13" fmla="*/ 98824 h 6494"/>
              <a:gd name="T14" fmla="*/ 213680 w 10162"/>
              <a:gd name="T15" fmla="*/ 65533 h 6494"/>
              <a:gd name="T16" fmla="*/ 223011 w 10162"/>
              <a:gd name="T17" fmla="*/ 29151 h 6494"/>
              <a:gd name="T18" fmla="*/ 237544 w 10162"/>
              <a:gd name="T19" fmla="*/ 4168 h 6494"/>
              <a:gd name="T20" fmla="*/ 216790 w 10162"/>
              <a:gd name="T21" fmla="*/ 15625 h 6494"/>
              <a:gd name="T22" fmla="*/ 202285 w 10162"/>
              <a:gd name="T23" fmla="*/ 47867 h 6494"/>
              <a:gd name="T24" fmla="*/ 205395 w 10162"/>
              <a:gd name="T25" fmla="*/ 95705 h 6494"/>
              <a:gd name="T26" fmla="*/ 220947 w 10162"/>
              <a:gd name="T27" fmla="*/ 121708 h 6494"/>
              <a:gd name="T28" fmla="*/ 242719 w 10162"/>
              <a:gd name="T29" fmla="*/ 127947 h 6494"/>
              <a:gd name="T30" fmla="*/ 263473 w 10162"/>
              <a:gd name="T31" fmla="*/ 120687 h 6494"/>
              <a:gd name="T32" fmla="*/ 284199 w 10162"/>
              <a:gd name="T33" fmla="*/ 88417 h 6494"/>
              <a:gd name="T34" fmla="*/ 284199 w 10162"/>
              <a:gd name="T35" fmla="*/ 49937 h 6494"/>
              <a:gd name="T36" fmla="*/ 264491 w 10162"/>
              <a:gd name="T37" fmla="*/ 12505 h 6494"/>
              <a:gd name="T38" fmla="*/ 249986 w 10162"/>
              <a:gd name="T39" fmla="*/ 5218 h 6494"/>
              <a:gd name="T40" fmla="*/ 111011 w 10162"/>
              <a:gd name="T41" fmla="*/ 1049 h 6494"/>
              <a:gd name="T42" fmla="*/ 104762 w 10162"/>
              <a:gd name="T43" fmla="*/ 37460 h 6494"/>
              <a:gd name="T44" fmla="*/ 39445 w 10162"/>
              <a:gd name="T45" fmla="*/ 68681 h 6494"/>
              <a:gd name="T46" fmla="*/ 16626 w 10162"/>
              <a:gd name="T47" fmla="*/ 69701 h 6494"/>
              <a:gd name="T48" fmla="*/ 11423 w 10162"/>
              <a:gd name="T49" fmla="*/ 15625 h 6494"/>
              <a:gd name="T50" fmla="*/ 3139 w 10162"/>
              <a:gd name="T51" fmla="*/ 5218 h 6494"/>
              <a:gd name="T52" fmla="*/ 1046 w 10162"/>
              <a:gd name="T53" fmla="*/ 64512 h 6494"/>
              <a:gd name="T54" fmla="*/ 11423 w 10162"/>
              <a:gd name="T55" fmla="*/ 141473 h 6494"/>
              <a:gd name="T56" fmla="*/ 15580 w 10162"/>
              <a:gd name="T57" fmla="*/ 162287 h 6494"/>
              <a:gd name="T58" fmla="*/ 24911 w 10162"/>
              <a:gd name="T59" fmla="*/ 168525 h 6494"/>
              <a:gd name="T60" fmla="*/ 30085 w 10162"/>
              <a:gd name="T61" fmla="*/ 160217 h 6494"/>
              <a:gd name="T62" fmla="*/ 17644 w 10162"/>
              <a:gd name="T63" fmla="*/ 87396 h 6494"/>
              <a:gd name="T64" fmla="*/ 60171 w 10162"/>
              <a:gd name="T65" fmla="*/ 82178 h 6494"/>
              <a:gd name="T66" fmla="*/ 98541 w 10162"/>
              <a:gd name="T67" fmla="*/ 137333 h 6494"/>
              <a:gd name="T68" fmla="*/ 102697 w 10162"/>
              <a:gd name="T69" fmla="*/ 152929 h 6494"/>
              <a:gd name="T70" fmla="*/ 111011 w 10162"/>
              <a:gd name="T71" fmla="*/ 150831 h 6494"/>
              <a:gd name="T72" fmla="*/ 116185 w 10162"/>
              <a:gd name="T73" fmla="*/ 83228 h 6494"/>
              <a:gd name="T74" fmla="*/ 117231 w 10162"/>
              <a:gd name="T75" fmla="*/ 3148 h 6494"/>
              <a:gd name="T76" fmla="*/ 148334 w 10162"/>
              <a:gd name="T77" fmla="*/ 108182 h 6494"/>
              <a:gd name="T78" fmla="*/ 135893 w 10162"/>
              <a:gd name="T79" fmla="*/ 117568 h 6494"/>
              <a:gd name="T80" fmla="*/ 161822 w 10162"/>
              <a:gd name="T81" fmla="*/ 119638 h 6494"/>
              <a:gd name="T82" fmla="*/ 152491 w 10162"/>
              <a:gd name="T83" fmla="*/ 131066 h 6494"/>
              <a:gd name="T84" fmla="*/ 122406 w 10162"/>
              <a:gd name="T85" fmla="*/ 177883 h 6494"/>
              <a:gd name="T86" fmla="*/ 178420 w 10162"/>
              <a:gd name="T87" fmla="*/ 173715 h 6494"/>
              <a:gd name="T88" fmla="*/ 182576 w 10162"/>
              <a:gd name="T89" fmla="*/ 165406 h 6494"/>
              <a:gd name="T90" fmla="*/ 174263 w 10162"/>
              <a:gd name="T91" fmla="*/ 160217 h 6494"/>
              <a:gd name="T92" fmla="*/ 165979 w 10162"/>
              <a:gd name="T93" fmla="*/ 136283 h 6494"/>
              <a:gd name="T94" fmla="*/ 175310 w 10162"/>
              <a:gd name="T95" fmla="*/ 116519 h 6494"/>
              <a:gd name="T96" fmla="*/ 169089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Shape 258"/>
          <p:cNvSpPr>
            <a:spLocks/>
          </p:cNvSpPr>
          <p:nvPr/>
        </p:nvSpPr>
        <p:spPr bwMode="auto">
          <a:xfrm>
            <a:off x="8521700" y="4000500"/>
            <a:ext cx="307975" cy="384175"/>
          </a:xfrm>
          <a:custGeom>
            <a:avLst/>
            <a:gdLst>
              <a:gd name="T0" fmla="*/ 291270 w 10822"/>
              <a:gd name="T1" fmla="*/ 38434 h 13574"/>
              <a:gd name="T2" fmla="*/ 279773 w 10822"/>
              <a:gd name="T3" fmla="*/ 60256 h 13574"/>
              <a:gd name="T4" fmla="*/ 274565 w 10822"/>
              <a:gd name="T5" fmla="*/ 102794 h 13574"/>
              <a:gd name="T6" fmla="*/ 281879 w 10822"/>
              <a:gd name="T7" fmla="*/ 86209 h 13574"/>
              <a:gd name="T8" fmla="*/ 272829 w 10822"/>
              <a:gd name="T9" fmla="*/ 57114 h 13574"/>
              <a:gd name="T10" fmla="*/ 266198 w 10822"/>
              <a:gd name="T11" fmla="*/ 112162 h 13574"/>
              <a:gd name="T12" fmla="*/ 230711 w 10822"/>
              <a:gd name="T13" fmla="*/ 101775 h 13574"/>
              <a:gd name="T14" fmla="*/ 249522 w 10822"/>
              <a:gd name="T15" fmla="*/ 116294 h 13574"/>
              <a:gd name="T16" fmla="*/ 246391 w 10822"/>
              <a:gd name="T17" fmla="*/ 87228 h 13574"/>
              <a:gd name="T18" fmla="*/ 236972 w 10822"/>
              <a:gd name="T19" fmla="*/ 99681 h 13574"/>
              <a:gd name="T20" fmla="*/ 210876 w 10822"/>
              <a:gd name="T21" fmla="*/ 152634 h 13574"/>
              <a:gd name="T22" fmla="*/ 200460 w 10822"/>
              <a:gd name="T23" fmla="*/ 127728 h 13574"/>
              <a:gd name="T24" fmla="*/ 191040 w 10822"/>
              <a:gd name="T25" fmla="*/ 164068 h 13574"/>
              <a:gd name="T26" fmla="*/ 183755 w 10822"/>
              <a:gd name="T27" fmla="*/ 158861 h 13574"/>
              <a:gd name="T28" fmla="*/ 172258 w 10822"/>
              <a:gd name="T29" fmla="*/ 163021 h 13574"/>
              <a:gd name="T30" fmla="*/ 159736 w 10822"/>
              <a:gd name="T31" fmla="*/ 191040 h 13574"/>
              <a:gd name="T32" fmla="*/ 266198 w 10822"/>
              <a:gd name="T33" fmla="*/ 25981 h 13574"/>
              <a:gd name="T34" fmla="*/ 251599 w 10822"/>
              <a:gd name="T35" fmla="*/ 61274 h 13574"/>
              <a:gd name="T36" fmla="*/ 218189 w 10822"/>
              <a:gd name="T37" fmla="*/ 96567 h 13574"/>
              <a:gd name="T38" fmla="*/ 109621 w 10822"/>
              <a:gd name="T39" fmla="*/ 185861 h 13574"/>
              <a:gd name="T40" fmla="*/ 65795 w 10822"/>
              <a:gd name="T41" fmla="*/ 182748 h 13574"/>
              <a:gd name="T42" fmla="*/ 87708 w 10822"/>
              <a:gd name="T43" fmla="*/ 176521 h 13574"/>
              <a:gd name="T44" fmla="*/ 88761 w 10822"/>
              <a:gd name="T45" fmla="*/ 163021 h 13574"/>
              <a:gd name="T46" fmla="*/ 98152 w 10822"/>
              <a:gd name="T47" fmla="*/ 149521 h 13574"/>
              <a:gd name="T48" fmla="*/ 110674 w 10822"/>
              <a:gd name="T49" fmla="*/ 145360 h 13574"/>
              <a:gd name="T50" fmla="*/ 121118 w 10822"/>
              <a:gd name="T51" fmla="*/ 127728 h 13574"/>
              <a:gd name="T52" fmla="*/ 138848 w 10822"/>
              <a:gd name="T53" fmla="*/ 130841 h 13574"/>
              <a:gd name="T54" fmla="*/ 144084 w 10822"/>
              <a:gd name="T55" fmla="*/ 102794 h 13574"/>
              <a:gd name="T56" fmla="*/ 161814 w 10822"/>
              <a:gd name="T57" fmla="*/ 111115 h 13574"/>
              <a:gd name="T58" fmla="*/ 177494 w 10822"/>
              <a:gd name="T59" fmla="*/ 90341 h 13574"/>
              <a:gd name="T60" fmla="*/ 199407 w 10822"/>
              <a:gd name="T61" fmla="*/ 48821 h 13574"/>
              <a:gd name="T62" fmla="*/ 217136 w 10822"/>
              <a:gd name="T63" fmla="*/ 70614 h 13574"/>
              <a:gd name="T64" fmla="*/ 220267 w 10822"/>
              <a:gd name="T65" fmla="*/ 31161 h 13574"/>
              <a:gd name="T66" fmla="*/ 93969 w 10822"/>
              <a:gd name="T67" fmla="*/ 207654 h 13574"/>
              <a:gd name="T68" fmla="*/ 131562 w 10822"/>
              <a:gd name="T69" fmla="*/ 194154 h 13574"/>
              <a:gd name="T70" fmla="*/ 122143 w 10822"/>
              <a:gd name="T71" fmla="*/ 215975 h 13574"/>
              <a:gd name="T72" fmla="*/ 108597 w 10822"/>
              <a:gd name="T73" fmla="*/ 211814 h 13574"/>
              <a:gd name="T74" fmla="*/ 50115 w 10822"/>
              <a:gd name="T75" fmla="*/ 182748 h 13574"/>
              <a:gd name="T76" fmla="*/ 99177 w 10822"/>
              <a:gd name="T77" fmla="*/ 234654 h 13574"/>
              <a:gd name="T78" fmla="*/ 85631 w 10822"/>
              <a:gd name="T79" fmla="*/ 239833 h 13574"/>
              <a:gd name="T80" fmla="*/ 248469 w 10822"/>
              <a:gd name="T81" fmla="*/ 28 h 13574"/>
              <a:gd name="T82" fmla="*/ 80395 w 10822"/>
              <a:gd name="T83" fmla="*/ 137068 h 13574"/>
              <a:gd name="T84" fmla="*/ 33410 w 10822"/>
              <a:gd name="T85" fmla="*/ 163021 h 13574"/>
              <a:gd name="T86" fmla="*/ 21941 w 10822"/>
              <a:gd name="T87" fmla="*/ 187927 h 13574"/>
              <a:gd name="T88" fmla="*/ 93969 w 10822"/>
              <a:gd name="T89" fmla="*/ 264768 h 13574"/>
              <a:gd name="T90" fmla="*/ 117988 w 10822"/>
              <a:gd name="T91" fmla="*/ 241928 h 13574"/>
              <a:gd name="T92" fmla="*/ 288140 w 10822"/>
              <a:gd name="T93" fmla="*/ 105935 h 13574"/>
              <a:gd name="T94" fmla="*/ 306922 w 10822"/>
              <a:gd name="T95" fmla="*/ 43642 h 13574"/>
              <a:gd name="T96" fmla="*/ 264121 w 10822"/>
              <a:gd name="T97" fmla="*/ 1075 h 13574"/>
              <a:gd name="T98" fmla="*/ 53245 w 10822"/>
              <a:gd name="T99" fmla="*/ 358194 h 13574"/>
              <a:gd name="T100" fmla="*/ 68926 w 10822"/>
              <a:gd name="T101" fmla="*/ 351967 h 13574"/>
              <a:gd name="T102" fmla="*/ 53245 w 10822"/>
              <a:gd name="T103" fmla="*/ 344693 h 13574"/>
              <a:gd name="T104" fmla="*/ 50115 w 10822"/>
              <a:gd name="T105" fmla="*/ 339514 h 13574"/>
              <a:gd name="T106" fmla="*/ 25072 w 10822"/>
              <a:gd name="T107" fmla="*/ 360260 h 13574"/>
              <a:gd name="T108" fmla="*/ 32385 w 10822"/>
              <a:gd name="T109" fmla="*/ 334306 h 13574"/>
              <a:gd name="T110" fmla="*/ 32385 w 10822"/>
              <a:gd name="T111" fmla="*/ 329127 h 13574"/>
              <a:gd name="T112" fmla="*/ 35516 w 10822"/>
              <a:gd name="T113" fmla="*/ 304221 h 13574"/>
              <a:gd name="T114" fmla="*/ 43854 w 10822"/>
              <a:gd name="T115" fmla="*/ 248154 h 13574"/>
              <a:gd name="T116" fmla="*/ 8367 w 10822"/>
              <a:gd name="T117" fmla="*/ 322901 h 13574"/>
              <a:gd name="T118" fmla="*/ 12550 w 10822"/>
              <a:gd name="T119" fmla="*/ 372741 h 13574"/>
              <a:gd name="T120" fmla="*/ 40724 w 10822"/>
              <a:gd name="T121" fmla="*/ 383100 h 13574"/>
              <a:gd name="T122" fmla="*/ 77264 w 10822"/>
              <a:gd name="T123" fmla="*/ 367533 h 13574"/>
              <a:gd name="T124" fmla="*/ 58482 w 10822"/>
              <a:gd name="T125" fmla="*/ 256447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Shape 259"/>
          <p:cNvSpPr>
            <a:spLocks/>
          </p:cNvSpPr>
          <p:nvPr/>
        </p:nvSpPr>
        <p:spPr bwMode="auto">
          <a:xfrm>
            <a:off x="8829675" y="4583113"/>
            <a:ext cx="390525" cy="290512"/>
          </a:xfrm>
          <a:custGeom>
            <a:avLst/>
            <a:gdLst>
              <a:gd name="T0" fmla="*/ 137093 w 13793"/>
              <a:gd name="T1" fmla="*/ 83602 h 10199"/>
              <a:gd name="T2" fmla="*/ 152693 w 13793"/>
              <a:gd name="T3" fmla="*/ 88843 h 10199"/>
              <a:gd name="T4" fmla="*/ 165151 w 13793"/>
              <a:gd name="T5" fmla="*/ 121229 h 10199"/>
              <a:gd name="T6" fmla="*/ 158922 w 13793"/>
              <a:gd name="T7" fmla="*/ 75256 h 10199"/>
              <a:gd name="T8" fmla="*/ 191115 w 13793"/>
              <a:gd name="T9" fmla="*/ 118096 h 10199"/>
              <a:gd name="T10" fmla="*/ 197344 w 13793"/>
              <a:gd name="T11" fmla="*/ 86735 h 10199"/>
              <a:gd name="T12" fmla="*/ 220192 w 13793"/>
              <a:gd name="T13" fmla="*/ 117042 h 10199"/>
              <a:gd name="T14" fmla="*/ 230583 w 13793"/>
              <a:gd name="T15" fmla="*/ 106588 h 10199"/>
              <a:gd name="T16" fmla="*/ 168266 w 13793"/>
              <a:gd name="T17" fmla="*/ 60615 h 10199"/>
              <a:gd name="T18" fmla="*/ 356238 w 13793"/>
              <a:gd name="T19" fmla="*/ 146296 h 10199"/>
              <a:gd name="T20" fmla="*/ 329255 w 13793"/>
              <a:gd name="T21" fmla="*/ 129575 h 10199"/>
              <a:gd name="T22" fmla="*/ 318864 w 13793"/>
              <a:gd name="T23" fmla="*/ 138975 h 10199"/>
              <a:gd name="T24" fmla="*/ 308473 w 13793"/>
              <a:gd name="T25" fmla="*/ 153616 h 10199"/>
              <a:gd name="T26" fmla="*/ 286672 w 13793"/>
              <a:gd name="T27" fmla="*/ 122255 h 10199"/>
              <a:gd name="T28" fmla="*/ 274186 w 13793"/>
              <a:gd name="T29" fmla="*/ 140029 h 10199"/>
              <a:gd name="T30" fmla="*/ 309521 w 13793"/>
              <a:gd name="T31" fmla="*/ 175549 h 10199"/>
              <a:gd name="T32" fmla="*/ 388430 w 13793"/>
              <a:gd name="T33" fmla="*/ 157803 h 10199"/>
              <a:gd name="T34" fmla="*/ 363514 w 13793"/>
              <a:gd name="T35" fmla="*/ 128550 h 10199"/>
              <a:gd name="T36" fmla="*/ 280443 w 13793"/>
              <a:gd name="T37" fmla="*/ 16749 h 10199"/>
              <a:gd name="T38" fmla="*/ 237860 w 13793"/>
              <a:gd name="T39" fmla="*/ 72122 h 10199"/>
              <a:gd name="T40" fmla="*/ 247203 w 13793"/>
              <a:gd name="T41" fmla="*/ 154670 h 10199"/>
              <a:gd name="T42" fmla="*/ 232650 w 13793"/>
              <a:gd name="T43" fmla="*/ 153616 h 10199"/>
              <a:gd name="T44" fmla="*/ 241994 w 13793"/>
              <a:gd name="T45" fmla="*/ 224656 h 10199"/>
              <a:gd name="T46" fmla="*/ 200458 w 13793"/>
              <a:gd name="T47" fmla="*/ 143162 h 10199"/>
              <a:gd name="T48" fmla="*/ 188000 w 13793"/>
              <a:gd name="T49" fmla="*/ 127496 h 10199"/>
              <a:gd name="T50" fmla="*/ 197344 w 13793"/>
              <a:gd name="T51" fmla="*/ 173470 h 10199"/>
              <a:gd name="T52" fmla="*/ 175542 w 13793"/>
              <a:gd name="T53" fmla="*/ 145242 h 10199"/>
              <a:gd name="T54" fmla="*/ 166199 w 13793"/>
              <a:gd name="T55" fmla="*/ 158829 h 10199"/>
              <a:gd name="T56" fmla="*/ 152693 w 13793"/>
              <a:gd name="T57" fmla="*/ 177657 h 10199"/>
              <a:gd name="T58" fmla="*/ 106996 w 13793"/>
              <a:gd name="T59" fmla="*/ 105563 h 10199"/>
              <a:gd name="T60" fmla="*/ 2095 w 13793"/>
              <a:gd name="T61" fmla="*/ 114963 h 10199"/>
              <a:gd name="T62" fmla="*/ 14553 w 13793"/>
              <a:gd name="T63" fmla="*/ 128550 h 10199"/>
              <a:gd name="T64" fmla="*/ 49860 w 13793"/>
              <a:gd name="T65" fmla="*/ 207936 h 10199"/>
              <a:gd name="T66" fmla="*/ 47793 w 13793"/>
              <a:gd name="T67" fmla="*/ 160937 h 10199"/>
              <a:gd name="T68" fmla="*/ 32221 w 13793"/>
              <a:gd name="T69" fmla="*/ 121229 h 10199"/>
              <a:gd name="T70" fmla="*/ 76871 w 13793"/>
              <a:gd name="T71" fmla="*/ 182870 h 10199"/>
              <a:gd name="T72" fmla="*/ 90376 w 13793"/>
              <a:gd name="T73" fmla="*/ 180790 h 10199"/>
              <a:gd name="T74" fmla="*/ 90376 w 13793"/>
              <a:gd name="T75" fmla="*/ 117042 h 10199"/>
              <a:gd name="T76" fmla="*/ 116339 w 13793"/>
              <a:gd name="T77" fmla="*/ 174495 h 10199"/>
              <a:gd name="T78" fmla="*/ 114244 w 13793"/>
              <a:gd name="T79" fmla="*/ 128550 h 10199"/>
              <a:gd name="T80" fmla="*/ 143350 w 13793"/>
              <a:gd name="T81" fmla="*/ 204803 h 10199"/>
              <a:gd name="T82" fmla="*/ 199410 w 13793"/>
              <a:gd name="T83" fmla="*/ 249751 h 10199"/>
              <a:gd name="T84" fmla="*/ 267957 w 13793"/>
              <a:gd name="T85" fmla="*/ 218390 h 10199"/>
              <a:gd name="T86" fmla="*/ 255499 w 13793"/>
              <a:gd name="T87" fmla="*/ 79414 h 10199"/>
              <a:gd name="T88" fmla="*/ 272119 w 13793"/>
              <a:gd name="T89" fmla="*/ 88843 h 10199"/>
              <a:gd name="T90" fmla="*/ 261728 w 13793"/>
              <a:gd name="T91" fmla="*/ 49136 h 10199"/>
              <a:gd name="T92" fmla="*/ 294968 w 13793"/>
              <a:gd name="T93" fmla="*/ 71068 h 10199"/>
              <a:gd name="T94" fmla="*/ 314702 w 13793"/>
              <a:gd name="T95" fmla="*/ 85709 h 10199"/>
              <a:gd name="T96" fmla="*/ 291853 w 13793"/>
              <a:gd name="T97" fmla="*/ 28228 h 10199"/>
              <a:gd name="T98" fmla="*/ 338598 w 13793"/>
              <a:gd name="T99" fmla="*/ 83602 h 10199"/>
              <a:gd name="T100" fmla="*/ 324045 w 13793"/>
              <a:gd name="T101" fmla="*/ 19882 h 10199"/>
              <a:gd name="T102" fmla="*/ 115292 w 13793"/>
              <a:gd name="T103" fmla="*/ 201669 h 10199"/>
              <a:gd name="T104" fmla="*/ 118406 w 13793"/>
              <a:gd name="T105" fmla="*/ 256017 h 10199"/>
              <a:gd name="T106" fmla="*/ 89328 w 13793"/>
              <a:gd name="T107" fmla="*/ 217336 h 10199"/>
              <a:gd name="T108" fmla="*/ 79985 w 13793"/>
              <a:gd name="T109" fmla="*/ 268551 h 10199"/>
              <a:gd name="T110" fmla="*/ 68546 w 13793"/>
              <a:gd name="T111" fmla="*/ 230923 h 10199"/>
              <a:gd name="T112" fmla="*/ 66480 w 13793"/>
              <a:gd name="T113" fmla="*/ 265417 h 10199"/>
              <a:gd name="T114" fmla="*/ 54022 w 13793"/>
              <a:gd name="T115" fmla="*/ 289430 h 10199"/>
              <a:gd name="T116" fmla="*/ 78937 w 13793"/>
              <a:gd name="T117" fmla="*/ 287350 h 10199"/>
              <a:gd name="T118" fmla="*/ 145417 w 13793"/>
              <a:gd name="T119" fmla="*/ 245564 h 10199"/>
              <a:gd name="T120" fmla="*/ 133978 w 13793"/>
              <a:gd name="T121" fmla="*/ 237189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Shape 260"/>
          <p:cNvSpPr>
            <a:spLocks/>
          </p:cNvSpPr>
          <p:nvPr/>
        </p:nvSpPr>
        <p:spPr bwMode="auto">
          <a:xfrm>
            <a:off x="8964613" y="1338263"/>
            <a:ext cx="179387" cy="374650"/>
          </a:xfrm>
          <a:custGeom>
            <a:avLst/>
            <a:gdLst>
              <a:gd name="T0" fmla="*/ 44599 w 6347"/>
              <a:gd name="T1" fmla="*/ 26088 h 13169"/>
              <a:gd name="T2" fmla="*/ 57035 w 6347"/>
              <a:gd name="T3" fmla="*/ 69929 h 13169"/>
              <a:gd name="T4" fmla="*/ 39427 w 6347"/>
              <a:gd name="T5" fmla="*/ 41735 h 13169"/>
              <a:gd name="T6" fmla="*/ 45645 w 6347"/>
              <a:gd name="T7" fmla="*/ 75135 h 13169"/>
              <a:gd name="T8" fmla="*/ 26991 w 6347"/>
              <a:gd name="T9" fmla="*/ 49047 h 13169"/>
              <a:gd name="T10" fmla="*/ 110962 w 6347"/>
              <a:gd name="T11" fmla="*/ 81394 h 13169"/>
              <a:gd name="T12" fmla="*/ 160733 w 6347"/>
              <a:gd name="T13" fmla="*/ 104352 h 13169"/>
              <a:gd name="T14" fmla="*/ 152424 w 6347"/>
              <a:gd name="T15" fmla="*/ 110611 h 13169"/>
              <a:gd name="T16" fmla="*/ 86090 w 6347"/>
              <a:gd name="T17" fmla="*/ 113769 h 13169"/>
              <a:gd name="T18" fmla="*/ 71563 w 6347"/>
              <a:gd name="T19" fmla="*/ 104352 h 13169"/>
              <a:gd name="T20" fmla="*/ 115116 w 6347"/>
              <a:gd name="T21" fmla="*/ 116899 h 13169"/>
              <a:gd name="T22" fmla="*/ 122352 w 6347"/>
              <a:gd name="T23" fmla="*/ 105405 h 13169"/>
              <a:gd name="T24" fmla="*/ 80889 w 6347"/>
              <a:gd name="T25" fmla="*/ 91835 h 13169"/>
              <a:gd name="T26" fmla="*/ 48754 w 6347"/>
              <a:gd name="T27" fmla="*/ 162816 h 13169"/>
              <a:gd name="T28" fmla="*/ 61190 w 6347"/>
              <a:gd name="T29" fmla="*/ 163840 h 13169"/>
              <a:gd name="T30" fmla="*/ 95417 w 6347"/>
              <a:gd name="T31" fmla="*/ 170099 h 13169"/>
              <a:gd name="T32" fmla="*/ 37364 w 6347"/>
              <a:gd name="T33" fmla="*/ 175334 h 13169"/>
              <a:gd name="T34" fmla="*/ 18682 w 6347"/>
              <a:gd name="T35" fmla="*/ 162816 h 13169"/>
              <a:gd name="T36" fmla="*/ 89199 w 6347"/>
              <a:gd name="T37" fmla="*/ 227510 h 13169"/>
              <a:gd name="T38" fmla="*/ 63281 w 6347"/>
              <a:gd name="T39" fmla="*/ 189928 h 13169"/>
              <a:gd name="T40" fmla="*/ 54972 w 6347"/>
              <a:gd name="T41" fmla="*/ 250468 h 13169"/>
              <a:gd name="T42" fmla="*/ 25946 w 6347"/>
              <a:gd name="T43" fmla="*/ 198292 h 13169"/>
              <a:gd name="T44" fmla="*/ 80889 w 6347"/>
              <a:gd name="T45" fmla="*/ 296386 h 13169"/>
              <a:gd name="T46" fmla="*/ 78826 w 6347"/>
              <a:gd name="T47" fmla="*/ 278633 h 13169"/>
              <a:gd name="T48" fmla="*/ 57035 w 6347"/>
              <a:gd name="T49" fmla="*/ 286997 h 13169"/>
              <a:gd name="T50" fmla="*/ 44599 w 6347"/>
              <a:gd name="T51" fmla="*/ 293256 h 13169"/>
              <a:gd name="T52" fmla="*/ 50817 w 6347"/>
              <a:gd name="T53" fmla="*/ 305774 h 13169"/>
              <a:gd name="T54" fmla="*/ 43582 w 6347"/>
              <a:gd name="T55" fmla="*/ 315162 h 13169"/>
              <a:gd name="T56" fmla="*/ 66390 w 6347"/>
              <a:gd name="T57" fmla="*/ 330809 h 13169"/>
              <a:gd name="T58" fmla="*/ 71563 w 6347"/>
              <a:gd name="T59" fmla="*/ 306827 h 13169"/>
              <a:gd name="T60" fmla="*/ 77781 w 6347"/>
              <a:gd name="T61" fmla="*/ 346457 h 13169"/>
              <a:gd name="T62" fmla="*/ 50817 w 6347"/>
              <a:gd name="T63" fmla="*/ 357950 h 13169"/>
              <a:gd name="T64" fmla="*/ 32164 w 6347"/>
              <a:gd name="T65" fmla="*/ 322474 h 13169"/>
              <a:gd name="T66" fmla="*/ 9355 w 6347"/>
              <a:gd name="T67" fmla="*/ 3129 h 13169"/>
              <a:gd name="T68" fmla="*/ 8309 w 6347"/>
              <a:gd name="T69" fmla="*/ 24011 h 13169"/>
              <a:gd name="T70" fmla="*/ 33209 w 6347"/>
              <a:gd name="T71" fmla="*/ 85576 h 13169"/>
              <a:gd name="T72" fmla="*/ 48754 w 6347"/>
              <a:gd name="T73" fmla="*/ 124182 h 13169"/>
              <a:gd name="T74" fmla="*/ 32164 w 6347"/>
              <a:gd name="T75" fmla="*/ 150270 h 13169"/>
              <a:gd name="T76" fmla="*/ 3137 w 6347"/>
              <a:gd name="T77" fmla="*/ 161763 h 13169"/>
              <a:gd name="T78" fmla="*/ 1074 w 6347"/>
              <a:gd name="T79" fmla="*/ 178463 h 13169"/>
              <a:gd name="T80" fmla="*/ 10401 w 6347"/>
              <a:gd name="T81" fmla="*/ 184722 h 13169"/>
              <a:gd name="T82" fmla="*/ 16619 w 6347"/>
              <a:gd name="T83" fmla="*/ 246286 h 13169"/>
              <a:gd name="T84" fmla="*/ 24900 w 6347"/>
              <a:gd name="T85" fmla="*/ 349615 h 13169"/>
              <a:gd name="T86" fmla="*/ 45645 w 6347"/>
              <a:gd name="T87" fmla="*/ 371521 h 13169"/>
              <a:gd name="T88" fmla="*/ 77781 w 6347"/>
              <a:gd name="T89" fmla="*/ 369415 h 13169"/>
              <a:gd name="T90" fmla="*/ 97480 w 6347"/>
              <a:gd name="T91" fmla="*/ 324551 h 13169"/>
              <a:gd name="T92" fmla="*/ 105789 w 6347"/>
              <a:gd name="T93" fmla="*/ 187851 h 13169"/>
              <a:gd name="T94" fmla="*/ 112007 w 6347"/>
              <a:gd name="T95" fmla="*/ 162816 h 13169"/>
              <a:gd name="T96" fmla="*/ 71563 w 6347"/>
              <a:gd name="T97" fmla="*/ 152375 h 13169"/>
              <a:gd name="T98" fmla="*/ 69499 w 6347"/>
              <a:gd name="T99" fmla="*/ 117923 h 13169"/>
              <a:gd name="T100" fmla="*/ 124443 w 6347"/>
              <a:gd name="T101" fmla="*/ 130440 h 13169"/>
              <a:gd name="T102" fmla="*/ 164860 w 6347"/>
              <a:gd name="T103" fmla="*/ 116899 h 13169"/>
              <a:gd name="T104" fmla="*/ 169014 w 6347"/>
              <a:gd name="T105" fmla="*/ 112716 h 13169"/>
              <a:gd name="T106" fmla="*/ 178341 w 6347"/>
              <a:gd name="T107" fmla="*/ 106458 h 13169"/>
              <a:gd name="T108" fmla="*/ 149315 w 6347"/>
              <a:gd name="T109" fmla="*/ 81394 h 13169"/>
              <a:gd name="T110" fmla="*/ 83998 w 6347"/>
              <a:gd name="T111" fmla="*/ 74111 h 13169"/>
              <a:gd name="T112" fmla="*/ 70517 w 6347"/>
              <a:gd name="T113" fmla="*/ 69929 h 13169"/>
              <a:gd name="T114" fmla="*/ 60173 w 6347"/>
              <a:gd name="T115" fmla="*/ 32347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Shape 261"/>
          <p:cNvSpPr>
            <a:spLocks/>
          </p:cNvSpPr>
          <p:nvPr/>
        </p:nvSpPr>
        <p:spPr bwMode="auto">
          <a:xfrm rot="19173880">
            <a:off x="7110413" y="4876800"/>
            <a:ext cx="279400" cy="358775"/>
          </a:xfrm>
          <a:custGeom>
            <a:avLst/>
            <a:gdLst>
              <a:gd name="T0" fmla="*/ 112179 w 9868"/>
              <a:gd name="T1" fmla="*/ 57370 h 12620"/>
              <a:gd name="T2" fmla="*/ 113227 w 9868"/>
              <a:gd name="T3" fmla="*/ 19843 h 12620"/>
              <a:gd name="T4" fmla="*/ 45698 w 9868"/>
              <a:gd name="T5" fmla="*/ 32352 h 12620"/>
              <a:gd name="T6" fmla="*/ 34288 w 9868"/>
              <a:gd name="T7" fmla="*/ 34428 h 12620"/>
              <a:gd name="T8" fmla="*/ 142305 w 9868"/>
              <a:gd name="T9" fmla="*/ 79289 h 12620"/>
              <a:gd name="T10" fmla="*/ 25964 w 9868"/>
              <a:gd name="T11" fmla="*/ 105358 h 12620"/>
              <a:gd name="T12" fmla="*/ 16620 w 9868"/>
              <a:gd name="T13" fmla="*/ 79289 h 12620"/>
              <a:gd name="T14" fmla="*/ 141257 w 9868"/>
              <a:gd name="T15" fmla="*/ 115763 h 12620"/>
              <a:gd name="T16" fmla="*/ 144372 w 9868"/>
              <a:gd name="T17" fmla="*/ 162700 h 12620"/>
              <a:gd name="T18" fmla="*/ 115294 w 9868"/>
              <a:gd name="T19" fmla="*/ 184590 h 12620"/>
              <a:gd name="T20" fmla="*/ 78939 w 9868"/>
              <a:gd name="T21" fmla="*/ 179388 h 12620"/>
              <a:gd name="T22" fmla="*/ 69595 w 9868"/>
              <a:gd name="T23" fmla="*/ 179388 h 12620"/>
              <a:gd name="T24" fmla="*/ 58185 w 9868"/>
              <a:gd name="T25" fmla="*/ 181463 h 12620"/>
              <a:gd name="T26" fmla="*/ 63366 w 9868"/>
              <a:gd name="T27" fmla="*/ 170006 h 12620"/>
              <a:gd name="T28" fmla="*/ 32221 w 9868"/>
              <a:gd name="T29" fmla="*/ 176260 h 12620"/>
              <a:gd name="T30" fmla="*/ 17668 w 9868"/>
              <a:gd name="T31" fmla="*/ 166879 h 12620"/>
              <a:gd name="T32" fmla="*/ 57137 w 9868"/>
              <a:gd name="T33" fmla="*/ 163752 h 12620"/>
              <a:gd name="T34" fmla="*/ 23897 w 9868"/>
              <a:gd name="T35" fmla="*/ 158521 h 12620"/>
              <a:gd name="T36" fmla="*/ 43631 w 9868"/>
              <a:gd name="T37" fmla="*/ 153318 h 12620"/>
              <a:gd name="T38" fmla="*/ 51956 w 9868"/>
              <a:gd name="T39" fmla="*/ 139757 h 12620"/>
              <a:gd name="T40" fmla="*/ 23897 w 9868"/>
              <a:gd name="T41" fmla="*/ 144960 h 12620"/>
              <a:gd name="T42" fmla="*/ 54023 w 9868"/>
              <a:gd name="T43" fmla="*/ 133503 h 12620"/>
              <a:gd name="T44" fmla="*/ 55070 w 9868"/>
              <a:gd name="T45" fmla="*/ 118890 h 12620"/>
              <a:gd name="T46" fmla="*/ 28059 w 9868"/>
              <a:gd name="T47" fmla="*/ 127249 h 12620"/>
              <a:gd name="T48" fmla="*/ 139190 w 9868"/>
              <a:gd name="T49" fmla="*/ 113688 h 12620"/>
              <a:gd name="T50" fmla="*/ 22849 w 9868"/>
              <a:gd name="T51" fmla="*/ 52167 h 12620"/>
              <a:gd name="T52" fmla="*/ 5210 w 9868"/>
              <a:gd name="T53" fmla="*/ 74058 h 12620"/>
              <a:gd name="T54" fmla="*/ 1048 w 9868"/>
              <a:gd name="T55" fmla="*/ 110561 h 12620"/>
              <a:gd name="T56" fmla="*/ 5210 w 9868"/>
              <a:gd name="T57" fmla="*/ 174185 h 12620"/>
              <a:gd name="T58" fmla="*/ 31173 w 9868"/>
              <a:gd name="T59" fmla="*/ 195023 h 12620"/>
              <a:gd name="T60" fmla="*/ 73757 w 9868"/>
              <a:gd name="T61" fmla="*/ 224220 h 12620"/>
              <a:gd name="T62" fmla="*/ 91397 w 9868"/>
              <a:gd name="T63" fmla="*/ 344162 h 12620"/>
              <a:gd name="T64" fmla="*/ 133981 w 9868"/>
              <a:gd name="T65" fmla="*/ 357695 h 12620"/>
              <a:gd name="T66" fmla="*/ 157877 w 9868"/>
              <a:gd name="T67" fmla="*/ 329550 h 12620"/>
              <a:gd name="T68" fmla="*/ 159944 w 9868"/>
              <a:gd name="T69" fmla="*/ 254469 h 12620"/>
              <a:gd name="T70" fmla="*/ 177612 w 9868"/>
              <a:gd name="T71" fmla="*/ 222145 h 12620"/>
              <a:gd name="T72" fmla="*/ 186956 w 9868"/>
              <a:gd name="T73" fmla="*/ 240908 h 12620"/>
              <a:gd name="T74" fmla="*/ 192165 w 9868"/>
              <a:gd name="T75" fmla="*/ 285741 h 12620"/>
              <a:gd name="T76" fmla="*/ 256551 w 9868"/>
              <a:gd name="T77" fmla="*/ 293047 h 12620"/>
              <a:gd name="T78" fmla="*/ 277305 w 9868"/>
              <a:gd name="T79" fmla="*/ 277411 h 12620"/>
              <a:gd name="T80" fmla="*/ 219148 w 9868"/>
              <a:gd name="T81" fmla="*/ 279486 h 12620"/>
              <a:gd name="T82" fmla="*/ 200461 w 9868"/>
              <a:gd name="T83" fmla="*/ 261775 h 12620"/>
              <a:gd name="T84" fmla="*/ 199414 w 9868"/>
              <a:gd name="T85" fmla="*/ 223197 h 12620"/>
              <a:gd name="T86" fmla="*/ 175545 w 9868"/>
              <a:gd name="T87" fmla="*/ 207532 h 12620"/>
              <a:gd name="T88" fmla="*/ 149581 w 9868"/>
              <a:gd name="T89" fmla="*/ 235706 h 12620"/>
              <a:gd name="T90" fmla="*/ 143324 w 9868"/>
              <a:gd name="T91" fmla="*/ 323296 h 12620"/>
              <a:gd name="T92" fmla="*/ 131914 w 9868"/>
              <a:gd name="T93" fmla="*/ 342059 h 12620"/>
              <a:gd name="T94" fmla="*/ 101788 w 9868"/>
              <a:gd name="T95" fmla="*/ 333729 h 12620"/>
              <a:gd name="T96" fmla="*/ 86215 w 9868"/>
              <a:gd name="T97" fmla="*/ 212763 h 12620"/>
              <a:gd name="T98" fmla="*/ 130866 w 9868"/>
              <a:gd name="T99" fmla="*/ 195023 h 12620"/>
              <a:gd name="T100" fmla="*/ 156830 w 9868"/>
              <a:gd name="T101" fmla="*/ 167902 h 12620"/>
              <a:gd name="T102" fmla="*/ 157877 w 9868"/>
              <a:gd name="T103" fmla="*/ 87618 h 12620"/>
              <a:gd name="T104" fmla="*/ 146467 w 9868"/>
              <a:gd name="T105" fmla="*/ 63624 h 12620"/>
              <a:gd name="T106" fmla="*/ 129847 w 9868"/>
              <a:gd name="T107" fmla="*/ 15664 h 12620"/>
              <a:gd name="T108" fmla="*/ 115294 w 9868"/>
              <a:gd name="T109" fmla="*/ 6283 h 12620"/>
              <a:gd name="T110" fmla="*/ 98673 w 9868"/>
              <a:gd name="T111" fmla="*/ 37555 h 12620"/>
              <a:gd name="T112" fmla="*/ 57137 w 9868"/>
              <a:gd name="T113" fmla="*/ 14613 h 12620"/>
              <a:gd name="T114" fmla="*/ 42584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Shape 262"/>
          <p:cNvSpPr>
            <a:spLocks/>
          </p:cNvSpPr>
          <p:nvPr/>
        </p:nvSpPr>
        <p:spPr bwMode="auto">
          <a:xfrm>
            <a:off x="7659688" y="4370388"/>
            <a:ext cx="377825" cy="427037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0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399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69 h 15041"/>
              <a:gd name="T18" fmla="*/ 38503 w 13316"/>
              <a:gd name="T19" fmla="*/ 103118 h 15041"/>
              <a:gd name="T20" fmla="*/ 287256 w 13316"/>
              <a:gd name="T21" fmla="*/ 146869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0 h 15041"/>
              <a:gd name="T28" fmla="*/ 100954 w 13316"/>
              <a:gd name="T29" fmla="*/ 218728 h 15041"/>
              <a:gd name="T30" fmla="*/ 74935 w 13316"/>
              <a:gd name="T31" fmla="*/ 206236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7 h 15041"/>
              <a:gd name="T38" fmla="*/ 282064 w 13316"/>
              <a:gd name="T39" fmla="*/ 382235 h 15041"/>
              <a:gd name="T40" fmla="*/ 262287 w 13316"/>
              <a:gd name="T41" fmla="*/ 368692 h 15041"/>
              <a:gd name="T42" fmla="*/ 173818 w 13316"/>
              <a:gd name="T43" fmla="*/ 387431 h 15041"/>
              <a:gd name="T44" fmla="*/ 198787 w 13316"/>
              <a:gd name="T45" fmla="*/ 396828 h 15041"/>
              <a:gd name="T46" fmla="*/ 212321 w 13316"/>
              <a:gd name="T47" fmla="*/ 408270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0 h 15041"/>
              <a:gd name="T56" fmla="*/ 314325 w 13316"/>
              <a:gd name="T57" fmla="*/ 343708 h 15041"/>
              <a:gd name="T58" fmla="*/ 314325 w 13316"/>
              <a:gd name="T59" fmla="*/ 362446 h 15041"/>
              <a:gd name="T60" fmla="*/ 292477 w 13316"/>
              <a:gd name="T61" fmla="*/ 354128 h 15041"/>
              <a:gd name="T62" fmla="*/ 285185 w 13316"/>
              <a:gd name="T63" fmla="*/ 366620 h 15041"/>
              <a:gd name="T64" fmla="*/ 256045 w 13316"/>
              <a:gd name="T65" fmla="*/ 368692 h 15041"/>
              <a:gd name="T66" fmla="*/ 249803 w 13316"/>
              <a:gd name="T67" fmla="*/ 394727 h 15041"/>
              <a:gd name="T68" fmla="*/ 241461 w 13316"/>
              <a:gd name="T69" fmla="*/ 405147 h 15041"/>
              <a:gd name="T70" fmla="*/ 218563 w 13316"/>
              <a:gd name="T71" fmla="*/ 373916 h 15041"/>
              <a:gd name="T72" fmla="*/ 192544 w 13316"/>
              <a:gd name="T73" fmla="*/ 408270 h 15041"/>
              <a:gd name="T74" fmla="*/ 176939 w 13316"/>
              <a:gd name="T75" fmla="*/ 360374 h 15041"/>
              <a:gd name="T76" fmla="*/ 168625 w 13316"/>
              <a:gd name="T77" fmla="*/ 348904 h 15041"/>
              <a:gd name="T78" fmla="*/ 158212 w 13316"/>
              <a:gd name="T79" fmla="*/ 336411 h 15041"/>
              <a:gd name="T80" fmla="*/ 129072 w 13316"/>
              <a:gd name="T81" fmla="*/ 335361 h 15041"/>
              <a:gd name="T82" fmla="*/ 142607 w 13316"/>
              <a:gd name="T83" fmla="*/ 301007 h 15041"/>
              <a:gd name="T84" fmla="*/ 134265 w 13316"/>
              <a:gd name="T85" fmla="*/ 296833 h 15041"/>
              <a:gd name="T86" fmla="*/ 105125 w 13316"/>
              <a:gd name="T87" fmla="*/ 309326 h 15041"/>
              <a:gd name="T88" fmla="*/ 141557 w 13316"/>
              <a:gd name="T89" fmla="*/ 270798 h 15041"/>
              <a:gd name="T90" fmla="*/ 221684 w 13316"/>
              <a:gd name="T91" fmla="*/ 347881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4 h 15041"/>
              <a:gd name="T102" fmla="*/ 281014 w 13316"/>
              <a:gd name="T103" fmla="*/ 306203 h 15041"/>
              <a:gd name="T104" fmla="*/ 226905 w 13316"/>
              <a:gd name="T105" fmla="*/ 335361 h 15041"/>
              <a:gd name="T106" fmla="*/ 132193 w 13316"/>
              <a:gd name="T107" fmla="*/ 221851 h 15041"/>
              <a:gd name="T108" fmla="*/ 81177 w 13316"/>
              <a:gd name="T109" fmla="*/ 163535 h 15041"/>
              <a:gd name="T110" fmla="*/ 21848 w 13316"/>
              <a:gd name="T111" fmla="*/ 193744 h 15041"/>
              <a:gd name="T112" fmla="*/ 141557 w 13316"/>
              <a:gd name="T113" fmla="*/ 381185 h 15041"/>
              <a:gd name="T114" fmla="*/ 167575 w 13316"/>
              <a:gd name="T115" fmla="*/ 408270 h 15041"/>
              <a:gd name="T116" fmla="*/ 251874 w 13316"/>
              <a:gd name="T117" fmla="*/ 416589 h 15041"/>
              <a:gd name="T118" fmla="*/ 373654 w 13316"/>
              <a:gd name="T119" fmla="*/ 327042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Shape 263"/>
          <p:cNvSpPr>
            <a:spLocks/>
          </p:cNvSpPr>
          <p:nvPr/>
        </p:nvSpPr>
        <p:spPr bwMode="auto">
          <a:xfrm>
            <a:off x="8797925" y="3078163"/>
            <a:ext cx="385763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50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9 w 13610"/>
              <a:gd name="T35" fmla="*/ 118943 h 9098"/>
              <a:gd name="T36" fmla="*/ 102946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6 w 13610"/>
              <a:gd name="T43" fmla="*/ 195110 h 9098"/>
              <a:gd name="T44" fmla="*/ 190274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3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5 w 13610"/>
              <a:gd name="T57" fmla="*/ 146076 h 9098"/>
              <a:gd name="T58" fmla="*/ 356625 w 13610"/>
              <a:gd name="T59" fmla="*/ 154410 h 9098"/>
              <a:gd name="T60" fmla="*/ 370145 w 13610"/>
              <a:gd name="T61" fmla="*/ 154410 h 9098"/>
              <a:gd name="T62" fmla="*/ 380548 w 13610"/>
              <a:gd name="T63" fmla="*/ 143972 h 9098"/>
              <a:gd name="T64" fmla="*/ 385735 w 13610"/>
              <a:gd name="T65" fmla="*/ 132510 h 9098"/>
              <a:gd name="T66" fmla="*/ 380548 w 13610"/>
              <a:gd name="T67" fmla="*/ 122071 h 9098"/>
              <a:gd name="T68" fmla="*/ 367028 w 13610"/>
              <a:gd name="T69" fmla="*/ 115814 h 9098"/>
              <a:gd name="T70" fmla="*/ 352487 w 13610"/>
              <a:gd name="T71" fmla="*/ 118943 h 9098"/>
              <a:gd name="T72" fmla="*/ 344154 w 13610"/>
              <a:gd name="T73" fmla="*/ 128329 h 9098"/>
              <a:gd name="T74" fmla="*/ 272415 w 13610"/>
              <a:gd name="T75" fmla="*/ 109557 h 9098"/>
              <a:gd name="T76" fmla="*/ 260992 w 13610"/>
              <a:gd name="T77" fmla="*/ 84500 h 9098"/>
              <a:gd name="T78" fmla="*/ 250590 w 13610"/>
              <a:gd name="T79" fmla="*/ 84500 h 9098"/>
              <a:gd name="T80" fmla="*/ 222501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Shape 264"/>
          <p:cNvSpPr>
            <a:spLocks/>
          </p:cNvSpPr>
          <p:nvPr/>
        </p:nvSpPr>
        <p:spPr bwMode="auto">
          <a:xfrm>
            <a:off x="7781925" y="48847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Shape 265"/>
          <p:cNvSpPr>
            <a:spLocks/>
          </p:cNvSpPr>
          <p:nvPr/>
        </p:nvSpPr>
        <p:spPr bwMode="auto">
          <a:xfrm>
            <a:off x="347663" y="608013"/>
            <a:ext cx="209550" cy="458787"/>
          </a:xfrm>
          <a:custGeom>
            <a:avLst/>
            <a:gdLst>
              <a:gd name="T0" fmla="*/ 88191 w 7411"/>
              <a:gd name="T1" fmla="*/ 149819 h 16178"/>
              <a:gd name="T2" fmla="*/ 97522 w 7411"/>
              <a:gd name="T3" fmla="*/ 166466 h 16178"/>
              <a:gd name="T4" fmla="*/ 99586 w 7411"/>
              <a:gd name="T5" fmla="*/ 22914 h 16178"/>
              <a:gd name="T6" fmla="*/ 45665 w 7411"/>
              <a:gd name="T7" fmla="*/ 4169 h 16178"/>
              <a:gd name="T8" fmla="*/ 50839 w 7411"/>
              <a:gd name="T9" fmla="*/ 181014 h 16178"/>
              <a:gd name="T10" fmla="*/ 61217 w 7411"/>
              <a:gd name="T11" fmla="*/ 169585 h 16178"/>
              <a:gd name="T12" fmla="*/ 49793 w 7411"/>
              <a:gd name="T13" fmla="*/ 1049 h 16178"/>
              <a:gd name="T14" fmla="*/ 133828 w 7411"/>
              <a:gd name="T15" fmla="*/ 54108 h 16178"/>
              <a:gd name="T16" fmla="*/ 139003 w 7411"/>
              <a:gd name="T17" fmla="*/ 191421 h 16178"/>
              <a:gd name="T18" fmla="*/ 146269 w 7411"/>
              <a:gd name="T19" fmla="*/ 54108 h 16178"/>
              <a:gd name="T20" fmla="*/ 177372 w 7411"/>
              <a:gd name="T21" fmla="*/ 76994 h 16178"/>
              <a:gd name="T22" fmla="*/ 173244 w 7411"/>
              <a:gd name="T23" fmla="*/ 225735 h 16178"/>
              <a:gd name="T24" fmla="*/ 184639 w 7411"/>
              <a:gd name="T25" fmla="*/ 149819 h 16178"/>
              <a:gd name="T26" fmla="*/ 92320 w 7411"/>
              <a:gd name="T27" fmla="*/ 223665 h 16178"/>
              <a:gd name="T28" fmla="*/ 77814 w 7411"/>
              <a:gd name="T29" fmla="*/ 230953 h 16178"/>
              <a:gd name="T30" fmla="*/ 115138 w 7411"/>
              <a:gd name="T31" fmla="*/ 271506 h 16178"/>
              <a:gd name="T32" fmla="*/ 126561 w 7411"/>
              <a:gd name="T33" fmla="*/ 281914 h 16178"/>
              <a:gd name="T34" fmla="*/ 153536 w 7411"/>
              <a:gd name="T35" fmla="*/ 294392 h 16178"/>
              <a:gd name="T36" fmla="*/ 168042 w 7411"/>
              <a:gd name="T37" fmla="*/ 303750 h 16178"/>
              <a:gd name="T38" fmla="*/ 135892 w 7411"/>
              <a:gd name="T39" fmla="*/ 269436 h 16178"/>
              <a:gd name="T40" fmla="*/ 178419 w 7411"/>
              <a:gd name="T41" fmla="*/ 268387 h 16178"/>
              <a:gd name="T42" fmla="*/ 196063 w 7411"/>
              <a:gd name="T43" fmla="*/ 322495 h 16178"/>
              <a:gd name="T44" fmla="*/ 178419 w 7411"/>
              <a:gd name="T45" fmla="*/ 395292 h 16178"/>
              <a:gd name="T46" fmla="*/ 131736 w 7411"/>
              <a:gd name="T47" fmla="*/ 430684 h 16178"/>
              <a:gd name="T48" fmla="*/ 136938 w 7411"/>
              <a:gd name="T49" fmla="*/ 400510 h 16178"/>
              <a:gd name="T50" fmla="*/ 125515 w 7411"/>
              <a:gd name="T51" fmla="*/ 419227 h 16178"/>
              <a:gd name="T52" fmla="*/ 107899 w 7411"/>
              <a:gd name="T53" fmla="*/ 434824 h 16178"/>
              <a:gd name="T54" fmla="*/ 109964 w 7411"/>
              <a:gd name="T55" fmla="*/ 409868 h 16178"/>
              <a:gd name="T56" fmla="*/ 71594 w 7411"/>
              <a:gd name="T57" fmla="*/ 443161 h 16178"/>
              <a:gd name="T58" fmla="*/ 96476 w 7411"/>
              <a:gd name="T59" fmla="*/ 410918 h 16178"/>
              <a:gd name="T60" fmla="*/ 86099 w 7411"/>
              <a:gd name="T61" fmla="*/ 403629 h 16178"/>
              <a:gd name="T62" fmla="*/ 45665 w 7411"/>
              <a:gd name="T63" fmla="*/ 430684 h 16178"/>
              <a:gd name="T64" fmla="*/ 78860 w 7411"/>
              <a:gd name="T65" fmla="*/ 388032 h 16178"/>
              <a:gd name="T66" fmla="*/ 42555 w 7411"/>
              <a:gd name="T67" fmla="*/ 420276 h 16178"/>
              <a:gd name="T68" fmla="*/ 65373 w 7411"/>
              <a:gd name="T69" fmla="*/ 370336 h 16178"/>
              <a:gd name="T70" fmla="*/ 28021 w 7411"/>
              <a:gd name="T71" fmla="*/ 407798 h 16178"/>
              <a:gd name="T72" fmla="*/ 53950 w 7411"/>
              <a:gd name="T73" fmla="*/ 348500 h 16178"/>
              <a:gd name="T74" fmla="*/ 30113 w 7411"/>
              <a:gd name="T75" fmla="*/ 360978 h 16178"/>
              <a:gd name="T76" fmla="*/ 37352 w 7411"/>
              <a:gd name="T77" fmla="*/ 342261 h 16178"/>
              <a:gd name="T78" fmla="*/ 38398 w 7411"/>
              <a:gd name="T79" fmla="*/ 327685 h 16178"/>
              <a:gd name="T80" fmla="*/ 20754 w 7411"/>
              <a:gd name="T81" fmla="*/ 331853 h 16178"/>
              <a:gd name="T82" fmla="*/ 42555 w 7411"/>
              <a:gd name="T83" fmla="*/ 310017 h 16178"/>
              <a:gd name="T84" fmla="*/ 30113 w 7411"/>
              <a:gd name="T85" fmla="*/ 306898 h 16178"/>
              <a:gd name="T86" fmla="*/ 31131 w 7411"/>
              <a:gd name="T87" fmla="*/ 299610 h 16178"/>
              <a:gd name="T88" fmla="*/ 76768 w 7411"/>
              <a:gd name="T89" fmla="*/ 288153 h 16178"/>
              <a:gd name="T90" fmla="*/ 104789 w 7411"/>
              <a:gd name="T91" fmla="*/ 248621 h 16178"/>
              <a:gd name="T92" fmla="*/ 85081 w 7411"/>
              <a:gd name="T93" fmla="*/ 214307 h 16178"/>
              <a:gd name="T94" fmla="*/ 57060 w 7411"/>
              <a:gd name="T95" fmla="*/ 234073 h 16178"/>
              <a:gd name="T96" fmla="*/ 45665 w 7411"/>
              <a:gd name="T97" fmla="*/ 237192 h 16178"/>
              <a:gd name="T98" fmla="*/ 65373 w 7411"/>
              <a:gd name="T99" fmla="*/ 278794 h 16178"/>
              <a:gd name="T100" fmla="*/ 16626 w 7411"/>
              <a:gd name="T101" fmla="*/ 294392 h 16178"/>
              <a:gd name="T102" fmla="*/ 28 w 7411"/>
              <a:gd name="T103" fmla="*/ 355788 h 16178"/>
              <a:gd name="T104" fmla="*/ 31131 w 7411"/>
              <a:gd name="T105" fmla="*/ 434824 h 16178"/>
              <a:gd name="T106" fmla="*/ 98569 w 7411"/>
              <a:gd name="T107" fmla="*/ 457709 h 16178"/>
              <a:gd name="T108" fmla="*/ 161821 w 7411"/>
              <a:gd name="T109" fmla="*/ 425466 h 16178"/>
              <a:gd name="T110" fmla="*/ 204347 w 7411"/>
              <a:gd name="T111" fmla="*/ 367217 h 16178"/>
              <a:gd name="T112" fmla="*/ 205393 w 7411"/>
              <a:gd name="T113" fmla="*/ 295441 h 16178"/>
              <a:gd name="T114" fmla="*/ 169088 w 7411"/>
              <a:gd name="T115" fmla="*/ 243431 h 16178"/>
              <a:gd name="T116" fmla="*/ 111010 w 7411"/>
              <a:gd name="T117" fmla="*/ 235122 h 16178"/>
              <a:gd name="T118" fmla="*/ 98569 w 7411"/>
              <a:gd name="T119" fmla="*/ 248621 h 16178"/>
              <a:gd name="T120" fmla="*/ 62263 w 7411"/>
              <a:gd name="T121" fmla="*/ 251740 h 16178"/>
              <a:gd name="T122" fmla="*/ 92320 w 7411"/>
              <a:gd name="T123" fmla="*/ 240312 h 16178"/>
              <a:gd name="T124" fmla="*/ 103743 w 7411"/>
              <a:gd name="T125" fmla="*/ 212236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Shape 266"/>
          <p:cNvSpPr>
            <a:spLocks/>
          </p:cNvSpPr>
          <p:nvPr/>
        </p:nvSpPr>
        <p:spPr bwMode="auto">
          <a:xfrm>
            <a:off x="644525" y="355600"/>
            <a:ext cx="414338" cy="508000"/>
          </a:xfrm>
          <a:custGeom>
            <a:avLst/>
            <a:gdLst>
              <a:gd name="T0" fmla="*/ 195719 w 14601"/>
              <a:gd name="T1" fmla="*/ 97848 h 17901"/>
              <a:gd name="T2" fmla="*/ 176990 w 14601"/>
              <a:gd name="T3" fmla="*/ 143651 h 17901"/>
              <a:gd name="T4" fmla="*/ 163454 w 14601"/>
              <a:gd name="T5" fmla="*/ 104092 h 17901"/>
              <a:gd name="T6" fmla="*/ 215498 w 14601"/>
              <a:gd name="T7" fmla="*/ 122850 h 17901"/>
              <a:gd name="T8" fmla="*/ 103067 w 14601"/>
              <a:gd name="T9" fmla="*/ 113485 h 17901"/>
              <a:gd name="T10" fmla="*/ 98924 w 14601"/>
              <a:gd name="T11" fmla="*/ 150944 h 17901"/>
              <a:gd name="T12" fmla="*/ 44779 w 14601"/>
              <a:gd name="T13" fmla="*/ 162409 h 17901"/>
              <a:gd name="T14" fmla="*/ 325829 w 14601"/>
              <a:gd name="T15" fmla="*/ 224870 h 17901"/>
              <a:gd name="T16" fmla="*/ 313343 w 14601"/>
              <a:gd name="T17" fmla="*/ 245671 h 17901"/>
              <a:gd name="T18" fmla="*/ 281078 w 14601"/>
              <a:gd name="T19" fmla="*/ 139508 h 17901"/>
              <a:gd name="T20" fmla="*/ 293564 w 14601"/>
              <a:gd name="T21" fmla="*/ 169674 h 17901"/>
              <a:gd name="T22" fmla="*/ 303978 w 14601"/>
              <a:gd name="T23" fmla="*/ 188432 h 17901"/>
              <a:gd name="T24" fmla="*/ 284199 w 14601"/>
              <a:gd name="T25" fmla="*/ 215476 h 17901"/>
              <a:gd name="T26" fmla="*/ 260249 w 14601"/>
              <a:gd name="T27" fmla="*/ 224870 h 17901"/>
              <a:gd name="T28" fmla="*/ 241520 w 14601"/>
              <a:gd name="T29" fmla="*/ 223820 h 17901"/>
              <a:gd name="T30" fmla="*/ 192597 w 14601"/>
              <a:gd name="T31" fmla="*/ 208212 h 17901"/>
              <a:gd name="T32" fmla="*/ 188426 w 14601"/>
              <a:gd name="T33" fmla="*/ 189454 h 17901"/>
              <a:gd name="T34" fmla="*/ 311271 w 14601"/>
              <a:gd name="T35" fmla="*/ 272744 h 17901"/>
              <a:gd name="T36" fmla="*/ 56244 w 14601"/>
              <a:gd name="T37" fmla="*/ 243599 h 17901"/>
              <a:gd name="T38" fmla="*/ 15636 w 14601"/>
              <a:gd name="T39" fmla="*/ 238378 h 17901"/>
              <a:gd name="T40" fmla="*/ 203012 w 14601"/>
              <a:gd name="T41" fmla="*/ 272744 h 17901"/>
              <a:gd name="T42" fmla="*/ 179061 w 14601"/>
              <a:gd name="T43" fmla="*/ 280037 h 17901"/>
              <a:gd name="T44" fmla="*/ 166575 w 14601"/>
              <a:gd name="T45" fmla="*/ 245671 h 17901"/>
              <a:gd name="T46" fmla="*/ 242570 w 14601"/>
              <a:gd name="T47" fmla="*/ 307082 h 17901"/>
              <a:gd name="T48" fmla="*/ 258177 w 14601"/>
              <a:gd name="T49" fmla="*/ 336226 h 17901"/>
              <a:gd name="T50" fmla="*/ 263370 w 14601"/>
              <a:gd name="T51" fmla="*/ 108263 h 17901"/>
              <a:gd name="T52" fmla="*/ 242570 w 14601"/>
              <a:gd name="T53" fmla="*/ 129093 h 17901"/>
              <a:gd name="T54" fmla="*/ 193647 w 14601"/>
              <a:gd name="T55" fmla="*/ 198818 h 17901"/>
              <a:gd name="T56" fmla="*/ 181161 w 14601"/>
              <a:gd name="T57" fmla="*/ 232135 h 17901"/>
              <a:gd name="T58" fmla="*/ 235277 w 14601"/>
              <a:gd name="T59" fmla="*/ 247771 h 17901"/>
              <a:gd name="T60" fmla="*/ 255056 w 14601"/>
              <a:gd name="T61" fmla="*/ 281059 h 17901"/>
              <a:gd name="T62" fmla="*/ 137432 w 14601"/>
              <a:gd name="T63" fmla="*/ 244621 h 17901"/>
              <a:gd name="T64" fmla="*/ 172818 w 14601"/>
              <a:gd name="T65" fmla="*/ 295645 h 17901"/>
              <a:gd name="T66" fmla="*/ 199890 w 14601"/>
              <a:gd name="T67" fmla="*/ 363299 h 17901"/>
              <a:gd name="T68" fmla="*/ 148868 w 14601"/>
              <a:gd name="T69" fmla="*/ 332083 h 17901"/>
              <a:gd name="T70" fmla="*/ 121824 w 14601"/>
              <a:gd name="T71" fmla="*/ 341448 h 17901"/>
              <a:gd name="T72" fmla="*/ 108288 w 14601"/>
              <a:gd name="T73" fmla="*/ 328961 h 17901"/>
              <a:gd name="T74" fmla="*/ 77045 w 14601"/>
              <a:gd name="T75" fmla="*/ 339348 h 17901"/>
              <a:gd name="T76" fmla="*/ 79144 w 14601"/>
              <a:gd name="T77" fmla="*/ 263379 h 17901"/>
              <a:gd name="T78" fmla="*/ 22929 w 14601"/>
              <a:gd name="T79" fmla="*/ 170724 h 17901"/>
              <a:gd name="T80" fmla="*/ 69780 w 14601"/>
              <a:gd name="T81" fmla="*/ 205090 h 17901"/>
              <a:gd name="T82" fmla="*/ 159282 w 14601"/>
              <a:gd name="T83" fmla="*/ 155116 h 17901"/>
              <a:gd name="T84" fmla="*/ 96824 w 14601"/>
              <a:gd name="T85" fmla="*/ 91605 h 17901"/>
              <a:gd name="T86" fmla="*/ 147846 w 14601"/>
              <a:gd name="T87" fmla="*/ 459076 h 17901"/>
              <a:gd name="T88" fmla="*/ 133260 w 14601"/>
              <a:gd name="T89" fmla="*/ 472612 h 17901"/>
              <a:gd name="T90" fmla="*/ 257127 w 14601"/>
              <a:gd name="T91" fmla="*/ 8343 h 17901"/>
              <a:gd name="T92" fmla="*/ 131189 w 14601"/>
              <a:gd name="T93" fmla="*/ 68704 h 17901"/>
              <a:gd name="T94" fmla="*/ 1078 w 14601"/>
              <a:gd name="T95" fmla="*/ 242549 h 17901"/>
              <a:gd name="T96" fmla="*/ 184283 w 14601"/>
              <a:gd name="T97" fmla="*/ 381007 h 17901"/>
              <a:gd name="T98" fmla="*/ 347708 w 14601"/>
              <a:gd name="T99" fmla="*/ 200918 h 17901"/>
              <a:gd name="T100" fmla="*/ 249834 w 14601"/>
              <a:gd name="T101" fmla="*/ 69754 h 17901"/>
              <a:gd name="T102" fmla="*/ 378923 w 14601"/>
              <a:gd name="T103" fmla="*/ 125971 h 17901"/>
              <a:gd name="T104" fmla="*/ 328950 w 14601"/>
              <a:gd name="T105" fmla="*/ 388300 h 17901"/>
              <a:gd name="T106" fmla="*/ 104117 w 14601"/>
              <a:gd name="T107" fmla="*/ 409102 h 17901"/>
              <a:gd name="T108" fmla="*/ 80166 w 14601"/>
              <a:gd name="T109" fmla="*/ 420566 h 17901"/>
              <a:gd name="T110" fmla="*/ 78095 w 14601"/>
              <a:gd name="T111" fmla="*/ 487170 h 17901"/>
              <a:gd name="T112" fmla="*/ 244641 w 14601"/>
              <a:gd name="T113" fmla="*/ 498635 h 17901"/>
              <a:gd name="T114" fmla="*/ 188426 w 14601"/>
              <a:gd name="T115" fmla="*/ 449711 h 17901"/>
              <a:gd name="T116" fmla="*/ 405995 w 14601"/>
              <a:gd name="T117" fmla="*/ 289402 h 17901"/>
              <a:gd name="T118" fmla="*/ 309171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Shape 267"/>
          <p:cNvSpPr>
            <a:spLocks/>
          </p:cNvSpPr>
          <p:nvPr/>
        </p:nvSpPr>
        <p:spPr bwMode="auto">
          <a:xfrm>
            <a:off x="8318500" y="-30163"/>
            <a:ext cx="457200" cy="425451"/>
          </a:xfrm>
          <a:custGeom>
            <a:avLst/>
            <a:gdLst>
              <a:gd name="T0" fmla="*/ 373879 w 16105"/>
              <a:gd name="T1" fmla="*/ 80105 h 15004"/>
              <a:gd name="T2" fmla="*/ 262454 w 16105"/>
              <a:gd name="T3" fmla="*/ 96750 h 15004"/>
              <a:gd name="T4" fmla="*/ 410330 w 16105"/>
              <a:gd name="T5" fmla="*/ 13526 h 15004"/>
              <a:gd name="T6" fmla="*/ 405107 w 16105"/>
              <a:gd name="T7" fmla="*/ 107157 h 15004"/>
              <a:gd name="T8" fmla="*/ 414475 w 16105"/>
              <a:gd name="T9" fmla="*/ 63460 h 15004"/>
              <a:gd name="T10" fmla="*/ 350969 w 16105"/>
              <a:gd name="T11" fmla="*/ 20813 h 15004"/>
              <a:gd name="T12" fmla="*/ 374901 w 16105"/>
              <a:gd name="T13" fmla="*/ 115465 h 15004"/>
              <a:gd name="T14" fmla="*/ 444681 w 16105"/>
              <a:gd name="T15" fmla="*/ 27051 h 15004"/>
              <a:gd name="T16" fmla="*/ 198920 w 16105"/>
              <a:gd name="T17" fmla="*/ 104009 h 15004"/>
              <a:gd name="T18" fmla="*/ 192674 w 16105"/>
              <a:gd name="T19" fmla="*/ 148755 h 15004"/>
              <a:gd name="T20" fmla="*/ 183306 w 16105"/>
              <a:gd name="T21" fmla="*/ 96750 h 15004"/>
              <a:gd name="T22" fmla="*/ 184356 w 16105"/>
              <a:gd name="T23" fmla="*/ 152895 h 15004"/>
              <a:gd name="T24" fmla="*/ 208288 w 16105"/>
              <a:gd name="T25" fmla="*/ 101939 h 15004"/>
              <a:gd name="T26" fmla="*/ 308273 w 16105"/>
              <a:gd name="T27" fmla="*/ 190353 h 15004"/>
              <a:gd name="T28" fmla="*/ 302027 w 16105"/>
              <a:gd name="T29" fmla="*/ 202829 h 15004"/>
              <a:gd name="T30" fmla="*/ 368656 w 16105"/>
              <a:gd name="T31" fmla="*/ 229881 h 15004"/>
              <a:gd name="T32" fmla="*/ 325959 w 16105"/>
              <a:gd name="T33" fmla="*/ 230930 h 15004"/>
              <a:gd name="T34" fmla="*/ 265576 w 16105"/>
              <a:gd name="T35" fmla="*/ 241308 h 15004"/>
              <a:gd name="T36" fmla="*/ 256208 w 16105"/>
              <a:gd name="T37" fmla="*/ 224692 h 15004"/>
              <a:gd name="T38" fmla="*/ 235371 w 16105"/>
              <a:gd name="T39" fmla="*/ 187234 h 15004"/>
              <a:gd name="T40" fmla="*/ 302027 w 16105"/>
              <a:gd name="T41" fmla="*/ 164350 h 15004"/>
              <a:gd name="T42" fmla="*/ 340551 w 16105"/>
              <a:gd name="T43" fmla="*/ 234049 h 15004"/>
              <a:gd name="T44" fmla="*/ 350969 w 16105"/>
              <a:gd name="T45" fmla="*/ 286054 h 15004"/>
              <a:gd name="T46" fmla="*/ 327009 w 16105"/>
              <a:gd name="T47" fmla="*/ 298530 h 15004"/>
              <a:gd name="T48" fmla="*/ 333255 w 16105"/>
              <a:gd name="T49" fmla="*/ 338058 h 15004"/>
              <a:gd name="T50" fmla="*/ 285363 w 16105"/>
              <a:gd name="T51" fmla="*/ 347416 h 15004"/>
              <a:gd name="T52" fmla="*/ 282240 w 16105"/>
              <a:gd name="T53" fmla="*/ 314126 h 15004"/>
              <a:gd name="T54" fmla="*/ 264526 w 16105"/>
              <a:gd name="T55" fmla="*/ 348465 h 15004"/>
              <a:gd name="T56" fmla="*/ 196847 w 16105"/>
              <a:gd name="T57" fmla="*/ 287075 h 15004"/>
              <a:gd name="T58" fmla="*/ 53144 w 16105"/>
              <a:gd name="T59" fmla="*/ 228832 h 15004"/>
              <a:gd name="T60" fmla="*/ 34379 w 16105"/>
              <a:gd name="T61" fmla="*/ 330771 h 15004"/>
              <a:gd name="T62" fmla="*/ 274945 w 16105"/>
              <a:gd name="T63" fmla="*/ 376537 h 15004"/>
              <a:gd name="T64" fmla="*/ 120822 w 16105"/>
              <a:gd name="T65" fmla="*/ 184114 h 15004"/>
              <a:gd name="T66" fmla="*/ 110404 w 16105"/>
              <a:gd name="T67" fmla="*/ 202829 h 15004"/>
              <a:gd name="T68" fmla="*/ 112504 w 16105"/>
              <a:gd name="T69" fmla="*/ 283955 h 15004"/>
              <a:gd name="T70" fmla="*/ 55216 w 16105"/>
              <a:gd name="T71" fmla="*/ 319343 h 15004"/>
              <a:gd name="T72" fmla="*/ 38552 w 16105"/>
              <a:gd name="T73" fmla="*/ 205948 h 15004"/>
              <a:gd name="T74" fmla="*/ 260353 w 16105"/>
              <a:gd name="T75" fmla="*/ 398371 h 15004"/>
              <a:gd name="T76" fmla="*/ 248912 w 16105"/>
              <a:gd name="T77" fmla="*/ 92582 h 15004"/>
              <a:gd name="T78" fmla="*/ 277017 w 16105"/>
              <a:gd name="T79" fmla="*/ 102988 h 15004"/>
              <a:gd name="T80" fmla="*/ 289508 w 16105"/>
              <a:gd name="T81" fmla="*/ 128991 h 15004"/>
              <a:gd name="T82" fmla="*/ 219757 w 16105"/>
              <a:gd name="T83" fmla="*/ 191402 h 15004"/>
              <a:gd name="T84" fmla="*/ 247862 w 16105"/>
              <a:gd name="T85" fmla="*/ 219474 h 15004"/>
              <a:gd name="T86" fmla="*/ 261403 w 16105"/>
              <a:gd name="T87" fmla="*/ 253813 h 15004"/>
              <a:gd name="T88" fmla="*/ 263476 w 16105"/>
              <a:gd name="T89" fmla="*/ 260051 h 15004"/>
              <a:gd name="T90" fmla="*/ 190602 w 16105"/>
              <a:gd name="T91" fmla="*/ 315175 h 15004"/>
              <a:gd name="T92" fmla="*/ 213511 w 16105"/>
              <a:gd name="T93" fmla="*/ 345346 h 15004"/>
              <a:gd name="T94" fmla="*/ 222880 w 16105"/>
              <a:gd name="T95" fmla="*/ 383825 h 15004"/>
              <a:gd name="T96" fmla="*/ 169764 w 16105"/>
              <a:gd name="T97" fmla="*/ 386944 h 15004"/>
              <a:gd name="T98" fmla="*/ 116649 w 16105"/>
              <a:gd name="T99" fmla="*/ 402539 h 15004"/>
              <a:gd name="T100" fmla="*/ 148927 w 16105"/>
              <a:gd name="T101" fmla="*/ 313077 h 15004"/>
              <a:gd name="T102" fmla="*/ 110404 w 16105"/>
              <a:gd name="T103" fmla="*/ 214285 h 15004"/>
              <a:gd name="T104" fmla="*/ 132291 w 16105"/>
              <a:gd name="T105" fmla="*/ 183065 h 15004"/>
              <a:gd name="T106" fmla="*/ 82299 w 16105"/>
              <a:gd name="T107" fmla="*/ 141467 h 15004"/>
              <a:gd name="T108" fmla="*/ 203093 w 16105"/>
              <a:gd name="T109" fmla="*/ 83224 h 15004"/>
              <a:gd name="T110" fmla="*/ 182255 w 16105"/>
              <a:gd name="T111" fmla="*/ 397350 h 15004"/>
              <a:gd name="T112" fmla="*/ 142682 w 16105"/>
              <a:gd name="T113" fmla="*/ 76986 h 15004"/>
              <a:gd name="T114" fmla="*/ 2101 w 16105"/>
              <a:gd name="T115" fmla="*/ 291243 h 15004"/>
              <a:gd name="T116" fmla="*/ 110404 w 16105"/>
              <a:gd name="T117" fmla="*/ 418135 h 15004"/>
              <a:gd name="T118" fmla="*/ 368656 w 16105"/>
              <a:gd name="T119" fmla="*/ 304769 h 15004"/>
              <a:gd name="T120" fmla="*/ 309295 w 16105"/>
              <a:gd name="T121" fmla="*/ 104009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Shape 268"/>
          <p:cNvSpPr>
            <a:spLocks/>
          </p:cNvSpPr>
          <p:nvPr/>
        </p:nvSpPr>
        <p:spPr bwMode="auto">
          <a:xfrm>
            <a:off x="0" y="1012825"/>
            <a:ext cx="373063" cy="385763"/>
          </a:xfrm>
          <a:custGeom>
            <a:avLst/>
            <a:gdLst>
              <a:gd name="T0" fmla="*/ 85447 w 13133"/>
              <a:gd name="T1" fmla="*/ 66733 h 13573"/>
              <a:gd name="T2" fmla="*/ 58347 w 13133"/>
              <a:gd name="T3" fmla="*/ 96974 h 13573"/>
              <a:gd name="T4" fmla="*/ 54200 w 13133"/>
              <a:gd name="T5" fmla="*/ 80290 h 13573"/>
              <a:gd name="T6" fmla="*/ 64596 w 13133"/>
              <a:gd name="T7" fmla="*/ 109479 h 13573"/>
              <a:gd name="T8" fmla="*/ 185466 w 13133"/>
              <a:gd name="T9" fmla="*/ 84440 h 13573"/>
              <a:gd name="T10" fmla="*/ 38548 w 13133"/>
              <a:gd name="T11" fmla="*/ 126162 h 13573"/>
              <a:gd name="T12" fmla="*/ 119819 w 13133"/>
              <a:gd name="T13" fmla="*/ 89669 h 13573"/>
              <a:gd name="T14" fmla="*/ 161520 w 13133"/>
              <a:gd name="T15" fmla="*/ 176184 h 13573"/>
              <a:gd name="T16" fmla="*/ 107320 w 13133"/>
              <a:gd name="T17" fmla="*/ 174109 h 13573"/>
              <a:gd name="T18" fmla="*/ 182342 w 13133"/>
              <a:gd name="T19" fmla="*/ 212677 h 13573"/>
              <a:gd name="T20" fmla="*/ 143794 w 13133"/>
              <a:gd name="T21" fmla="*/ 133438 h 13573"/>
              <a:gd name="T22" fmla="*/ 261539 w 13133"/>
              <a:gd name="T23" fmla="*/ 261675 h 13573"/>
              <a:gd name="T24" fmla="*/ 242791 w 13133"/>
              <a:gd name="T25" fmla="*/ 263779 h 13573"/>
              <a:gd name="T26" fmla="*/ 243842 w 13133"/>
              <a:gd name="T27" fmla="*/ 268980 h 13573"/>
              <a:gd name="T28" fmla="*/ 227167 w 13133"/>
              <a:gd name="T29" fmla="*/ 270031 h 13573"/>
              <a:gd name="T30" fmla="*/ 280287 w 13133"/>
              <a:gd name="T31" fmla="*/ 311725 h 13573"/>
              <a:gd name="T32" fmla="*/ 274038 w 13133"/>
              <a:gd name="T33" fmla="*/ 253348 h 13573"/>
              <a:gd name="T34" fmla="*/ 16675 w 13133"/>
              <a:gd name="T35" fmla="*/ 317978 h 13573"/>
              <a:gd name="T36" fmla="*/ 287588 w 13133"/>
              <a:gd name="T37" fmla="*/ 251245 h 13573"/>
              <a:gd name="T38" fmla="*/ 287588 w 13133"/>
              <a:gd name="T39" fmla="*/ 310674 h 13573"/>
              <a:gd name="T40" fmla="*/ 229241 w 13133"/>
              <a:gd name="T41" fmla="*/ 303370 h 13573"/>
              <a:gd name="T42" fmla="*/ 253216 w 13133"/>
              <a:gd name="T43" fmla="*/ 232487 h 13573"/>
              <a:gd name="T44" fmla="*/ 202141 w 13133"/>
              <a:gd name="T45" fmla="*/ 279410 h 13573"/>
              <a:gd name="T46" fmla="*/ 277163 w 13133"/>
              <a:gd name="T47" fmla="*/ 338839 h 13573"/>
              <a:gd name="T48" fmla="*/ 311563 w 13133"/>
              <a:gd name="T49" fmla="*/ 275232 h 13573"/>
              <a:gd name="T50" fmla="*/ 249040 w 13133"/>
              <a:gd name="T51" fmla="*/ 221033 h 13573"/>
              <a:gd name="T52" fmla="*/ 162542 w 13133"/>
              <a:gd name="T53" fmla="*/ 60481 h 13573"/>
              <a:gd name="T54" fmla="*/ 107320 w 13133"/>
              <a:gd name="T55" fmla="*/ 68808 h 13573"/>
              <a:gd name="T56" fmla="*/ 71897 w 13133"/>
              <a:gd name="T57" fmla="*/ 63607 h 13573"/>
              <a:gd name="T58" fmla="*/ 83373 w 13133"/>
              <a:gd name="T59" fmla="*/ 92796 h 13573"/>
              <a:gd name="T60" fmla="*/ 17726 w 13133"/>
              <a:gd name="T61" fmla="*/ 55251 h 13573"/>
              <a:gd name="T62" fmla="*/ 50024 w 13133"/>
              <a:gd name="T63" fmla="*/ 129289 h 13573"/>
              <a:gd name="T64" fmla="*/ 10425 w 13133"/>
              <a:gd name="T65" fmla="*/ 123036 h 13573"/>
              <a:gd name="T66" fmla="*/ 37525 w 13133"/>
              <a:gd name="T67" fmla="*/ 197045 h 13573"/>
              <a:gd name="T68" fmla="*/ 39599 w 13133"/>
              <a:gd name="T69" fmla="*/ 261675 h 13573"/>
              <a:gd name="T70" fmla="*/ 28122 w 13133"/>
              <a:gd name="T71" fmla="*/ 329460 h 13573"/>
              <a:gd name="T72" fmla="*/ 219867 w 13133"/>
              <a:gd name="T73" fmla="*/ 369051 h 13573"/>
              <a:gd name="T74" fmla="*/ 353235 w 13133"/>
              <a:gd name="T75" fmla="*/ 377407 h 13573"/>
              <a:gd name="T76" fmla="*/ 317812 w 13133"/>
              <a:gd name="T77" fmla="*/ 372178 h 13573"/>
              <a:gd name="T78" fmla="*/ 170894 w 13133"/>
              <a:gd name="T79" fmla="*/ 321104 h 13573"/>
              <a:gd name="T80" fmla="*/ 82322 w 13133"/>
              <a:gd name="T81" fmla="*/ 146995 h 13573"/>
              <a:gd name="T82" fmla="*/ 133369 w 13133"/>
              <a:gd name="T83" fmla="*/ 104250 h 13573"/>
              <a:gd name="T84" fmla="*/ 165667 w 13133"/>
              <a:gd name="T85" fmla="*/ 93819 h 13573"/>
              <a:gd name="T86" fmla="*/ 176092 w 13133"/>
              <a:gd name="T87" fmla="*/ 93819 h 13573"/>
              <a:gd name="T88" fmla="*/ 167769 w 13133"/>
              <a:gd name="T89" fmla="*/ 135541 h 13573"/>
              <a:gd name="T90" fmla="*/ 185466 w 13133"/>
              <a:gd name="T91" fmla="*/ 144920 h 13573"/>
              <a:gd name="T92" fmla="*/ 202141 w 13133"/>
              <a:gd name="T93" fmla="*/ 145972 h 13573"/>
              <a:gd name="T94" fmla="*/ 222991 w 13133"/>
              <a:gd name="T95" fmla="*/ 133438 h 13573"/>
              <a:gd name="T96" fmla="*/ 243842 w 13133"/>
              <a:gd name="T97" fmla="*/ 143869 h 13573"/>
              <a:gd name="T98" fmla="*/ 242791 w 13133"/>
              <a:gd name="T99" fmla="*/ 186615 h 13573"/>
              <a:gd name="T100" fmla="*/ 253216 w 13133"/>
              <a:gd name="T101" fmla="*/ 193919 h 13573"/>
              <a:gd name="T102" fmla="*/ 273015 w 13133"/>
              <a:gd name="T103" fmla="*/ 199120 h 13573"/>
              <a:gd name="T104" fmla="*/ 302189 w 13133"/>
              <a:gd name="T105" fmla="*/ 205373 h 13573"/>
              <a:gd name="T106" fmla="*/ 320937 w 13133"/>
              <a:gd name="T107" fmla="*/ 218930 h 13573"/>
              <a:gd name="T108" fmla="*/ 335538 w 13133"/>
              <a:gd name="T109" fmla="*/ 227286 h 13573"/>
              <a:gd name="T110" fmla="*/ 335538 w 13133"/>
              <a:gd name="T111" fmla="*/ 267928 h 13573"/>
              <a:gd name="T112" fmla="*/ 338663 w 13133"/>
              <a:gd name="T113" fmla="*/ 301295 h 13573"/>
              <a:gd name="T114" fmla="*/ 348037 w 13133"/>
              <a:gd name="T115" fmla="*/ 324231 h 13573"/>
              <a:gd name="T116" fmla="*/ 353235 w 13133"/>
              <a:gd name="T117" fmla="*/ 352368 h 13573"/>
              <a:gd name="T118" fmla="*/ 373035 w 13133"/>
              <a:gd name="T119" fmla="*/ 302346 h 13573"/>
              <a:gd name="T120" fmla="*/ 313637 w 13133"/>
              <a:gd name="T121" fmla="*/ 180362 h 13573"/>
              <a:gd name="T122" fmla="*/ 256341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Shape 269"/>
          <p:cNvSpPr>
            <a:spLocks/>
          </p:cNvSpPr>
          <p:nvPr/>
        </p:nvSpPr>
        <p:spPr bwMode="auto">
          <a:xfrm>
            <a:off x="8699500" y="179388"/>
            <a:ext cx="520700" cy="538162"/>
          </a:xfrm>
          <a:custGeom>
            <a:avLst/>
            <a:gdLst>
              <a:gd name="T0" fmla="*/ 391814 w 18378"/>
              <a:gd name="T1" fmla="*/ 159987 h 19002"/>
              <a:gd name="T2" fmla="*/ 372066 w 18378"/>
              <a:gd name="T3" fmla="*/ 188025 h 19002"/>
              <a:gd name="T4" fmla="*/ 352318 w 18378"/>
              <a:gd name="T5" fmla="*/ 197400 h 19002"/>
              <a:gd name="T6" fmla="*/ 361668 w 18378"/>
              <a:gd name="T7" fmla="*/ 192189 h 19002"/>
              <a:gd name="T8" fmla="*/ 499904 w 18378"/>
              <a:gd name="T9" fmla="*/ 204650 h 19002"/>
              <a:gd name="T10" fmla="*/ 496787 w 18378"/>
              <a:gd name="T11" fmla="*/ 205698 h 19002"/>
              <a:gd name="T12" fmla="*/ 316987 w 18378"/>
              <a:gd name="T13" fmla="*/ 254524 h 19002"/>
              <a:gd name="T14" fmla="*/ 464573 w 18378"/>
              <a:gd name="T15" fmla="*/ 272196 h 19002"/>
              <a:gd name="T16" fmla="*/ 447941 w 18378"/>
              <a:gd name="T17" fmla="*/ 275312 h 19002"/>
              <a:gd name="T18" fmla="*/ 174615 w 18378"/>
              <a:gd name="T19" fmla="*/ 183890 h 19002"/>
              <a:gd name="T20" fmla="*/ 301404 w 18378"/>
              <a:gd name="T21" fmla="*/ 287773 h 19002"/>
              <a:gd name="T22" fmla="*/ 339852 w 18378"/>
              <a:gd name="T23" fmla="*/ 283610 h 19002"/>
              <a:gd name="T24" fmla="*/ 313871 w 18378"/>
              <a:gd name="T25" fmla="*/ 263870 h 19002"/>
              <a:gd name="T26" fmla="*/ 284773 w 18378"/>
              <a:gd name="T27" fmla="*/ 247245 h 19002"/>
              <a:gd name="T28" fmla="*/ 253607 w 18378"/>
              <a:gd name="T29" fmla="*/ 231669 h 19002"/>
              <a:gd name="T30" fmla="*/ 213063 w 18378"/>
              <a:gd name="T31" fmla="*/ 197400 h 19002"/>
              <a:gd name="T32" fmla="*/ 215131 w 18378"/>
              <a:gd name="T33" fmla="*/ 162055 h 19002"/>
              <a:gd name="T34" fmla="*/ 309706 w 18378"/>
              <a:gd name="T35" fmla="*/ 137132 h 19002"/>
              <a:gd name="T36" fmla="*/ 324269 w 18378"/>
              <a:gd name="T37" fmla="*/ 233736 h 19002"/>
              <a:gd name="T38" fmla="*/ 417795 w 18378"/>
              <a:gd name="T39" fmla="*/ 232716 h 19002"/>
              <a:gd name="T40" fmla="*/ 355435 w 18378"/>
              <a:gd name="T41" fmla="*/ 229601 h 19002"/>
              <a:gd name="T42" fmla="*/ 324269 w 18378"/>
              <a:gd name="T43" fmla="*/ 141295 h 19002"/>
              <a:gd name="T44" fmla="*/ 268142 w 18378"/>
              <a:gd name="T45" fmla="*/ 90373 h 19002"/>
              <a:gd name="T46" fmla="*/ 437543 w 18378"/>
              <a:gd name="T47" fmla="*/ 308561 h 19002"/>
              <a:gd name="T48" fmla="*/ 416775 w 18378"/>
              <a:gd name="T49" fmla="*/ 313744 h 19002"/>
              <a:gd name="T50" fmla="*/ 398047 w 18378"/>
              <a:gd name="T51" fmla="*/ 340762 h 19002"/>
              <a:gd name="T52" fmla="*/ 261908 w 18378"/>
              <a:gd name="T53" fmla="*/ 322042 h 19002"/>
              <a:gd name="T54" fmla="*/ 291006 w 18378"/>
              <a:gd name="T55" fmla="*/ 329320 h 19002"/>
              <a:gd name="T56" fmla="*/ 30146 w 18378"/>
              <a:gd name="T57" fmla="*/ 361522 h 19002"/>
              <a:gd name="T58" fmla="*/ 74827 w 18378"/>
              <a:gd name="T59" fmla="*/ 309581 h 19002"/>
              <a:gd name="T60" fmla="*/ 173567 w 18378"/>
              <a:gd name="T61" fmla="*/ 369848 h 19002"/>
              <a:gd name="T62" fmla="*/ 388698 w 18378"/>
              <a:gd name="T63" fmla="*/ 357387 h 19002"/>
              <a:gd name="T64" fmla="*/ 120556 w 18378"/>
              <a:gd name="T65" fmla="*/ 251408 h 19002"/>
              <a:gd name="T66" fmla="*/ 281656 w 18378"/>
              <a:gd name="T67" fmla="*/ 381262 h 19002"/>
              <a:gd name="T68" fmla="*/ 193315 w 18378"/>
              <a:gd name="T69" fmla="*/ 290888 h 19002"/>
              <a:gd name="T70" fmla="*/ 44709 w 18378"/>
              <a:gd name="T71" fmla="*/ 378146 h 19002"/>
              <a:gd name="T72" fmla="*/ 374163 w 18378"/>
              <a:gd name="T73" fmla="*/ 366733 h 19002"/>
              <a:gd name="T74" fmla="*/ 100808 w 18378"/>
              <a:gd name="T75" fmla="*/ 278427 h 19002"/>
              <a:gd name="T76" fmla="*/ 277491 w 18378"/>
              <a:gd name="T77" fmla="*/ 411396 h 19002"/>
              <a:gd name="T78" fmla="*/ 135119 w 18378"/>
              <a:gd name="T79" fmla="*/ 295052 h 19002"/>
              <a:gd name="T80" fmla="*/ 89390 w 18378"/>
              <a:gd name="T81" fmla="*/ 399954 h 19002"/>
              <a:gd name="T82" fmla="*/ 125769 w 18378"/>
              <a:gd name="T83" fmla="*/ 431136 h 19002"/>
              <a:gd name="T84" fmla="*/ 327385 w 18378"/>
              <a:gd name="T85" fmla="*/ 444645 h 19002"/>
              <a:gd name="T86" fmla="*/ 140304 w 18378"/>
              <a:gd name="T87" fmla="*/ 443597 h 19002"/>
              <a:gd name="T88" fmla="*/ 320104 w 18378"/>
              <a:gd name="T89" fmla="*/ 432184 h 19002"/>
              <a:gd name="T90" fmla="*/ 304521 w 18378"/>
              <a:gd name="T91" fmla="*/ 468520 h 19002"/>
              <a:gd name="T92" fmla="*/ 188130 w 18378"/>
              <a:gd name="T93" fmla="*/ 482029 h 19002"/>
              <a:gd name="T94" fmla="*/ 453126 w 18378"/>
              <a:gd name="T95" fmla="*/ 138180 h 19002"/>
              <a:gd name="T96" fmla="*/ 482252 w 18378"/>
              <a:gd name="T97" fmla="*/ 212976 h 19002"/>
              <a:gd name="T98" fmla="*/ 248394 w 18378"/>
              <a:gd name="T99" fmla="*/ 491375 h 19002"/>
              <a:gd name="T100" fmla="*/ 17680 w 18378"/>
              <a:gd name="T101" fmla="*/ 334532 h 19002"/>
              <a:gd name="T102" fmla="*/ 229694 w 18378"/>
              <a:gd name="T103" fmla="*/ 500750 h 19002"/>
              <a:gd name="T104" fmla="*/ 258792 w 18378"/>
              <a:gd name="T105" fmla="*/ 513211 h 19002"/>
              <a:gd name="T106" fmla="*/ 253607 w 18378"/>
              <a:gd name="T107" fmla="*/ 7279 h 19002"/>
              <a:gd name="T108" fmla="*/ 1048 w 18378"/>
              <a:gd name="T109" fmla="*/ 338667 h 19002"/>
              <a:gd name="T110" fmla="*/ 14563 w 18378"/>
              <a:gd name="T111" fmla="*/ 370868 h 19002"/>
              <a:gd name="T112" fmla="*/ 206829 w 18378"/>
              <a:gd name="T113" fmla="*/ 516326 h 19002"/>
              <a:gd name="T114" fmla="*/ 237995 w 18378"/>
              <a:gd name="T115" fmla="*/ 519442 h 19002"/>
              <a:gd name="T116" fmla="*/ 257743 w 18378"/>
              <a:gd name="T117" fmla="*/ 537086 h 19002"/>
              <a:gd name="T118" fmla="*/ 518603 w 18378"/>
              <a:gd name="T119" fmla="*/ 211929 h 19002"/>
              <a:gd name="T120" fmla="*/ 475991 w 18378"/>
              <a:gd name="T121" fmla="*/ 139199 h 19002"/>
              <a:gd name="T122" fmla="*/ 481204 w 18378"/>
              <a:gd name="T123" fmla="*/ 198419 h 19002"/>
              <a:gd name="T124" fmla="*/ 460408 w 18378"/>
              <a:gd name="T125" fmla="*/ 127786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Shape 270"/>
          <p:cNvSpPr>
            <a:spLocks/>
          </p:cNvSpPr>
          <p:nvPr/>
        </p:nvSpPr>
        <p:spPr bwMode="auto">
          <a:xfrm>
            <a:off x="700088" y="4557713"/>
            <a:ext cx="504825" cy="400050"/>
          </a:xfrm>
          <a:custGeom>
            <a:avLst/>
            <a:gdLst>
              <a:gd name="T0" fmla="*/ 216520 w 17792"/>
              <a:gd name="T1" fmla="*/ 115364 h 14124"/>
              <a:gd name="T2" fmla="*/ 31239 w 17792"/>
              <a:gd name="T3" fmla="*/ 64437 h 14124"/>
              <a:gd name="T4" fmla="*/ 7320 w 17792"/>
              <a:gd name="T5" fmla="*/ 83160 h 14124"/>
              <a:gd name="T6" fmla="*/ 28118 w 17792"/>
              <a:gd name="T7" fmla="*/ 94574 h 14124"/>
              <a:gd name="T8" fmla="*/ 276871 w 17792"/>
              <a:gd name="T9" fmla="*/ 118480 h 14124"/>
              <a:gd name="T10" fmla="*/ 331008 w 17792"/>
              <a:gd name="T11" fmla="*/ 84179 h 14124"/>
              <a:gd name="T12" fmla="*/ 319545 w 17792"/>
              <a:gd name="T13" fmla="*/ 129894 h 14124"/>
              <a:gd name="T14" fmla="*/ 268557 w 17792"/>
              <a:gd name="T15" fmla="*/ 130942 h 14124"/>
              <a:gd name="T16" fmla="*/ 142606 w 17792"/>
              <a:gd name="T17" fmla="*/ 269108 h 14124"/>
              <a:gd name="T18" fmla="*/ 143656 w 17792"/>
              <a:gd name="T19" fmla="*/ 276387 h 14124"/>
              <a:gd name="T20" fmla="*/ 149898 w 17792"/>
              <a:gd name="T21" fmla="*/ 290945 h 14124"/>
              <a:gd name="T22" fmla="*/ 412185 w 17792"/>
              <a:gd name="T23" fmla="*/ 308591 h 14124"/>
              <a:gd name="T24" fmla="*/ 368461 w 17792"/>
              <a:gd name="T25" fmla="*/ 138222 h 14124"/>
              <a:gd name="T26" fmla="*/ 153019 w 17792"/>
              <a:gd name="T27" fmla="*/ 233787 h 14124"/>
              <a:gd name="T28" fmla="*/ 372632 w 17792"/>
              <a:gd name="T29" fmla="*/ 147569 h 14124"/>
              <a:gd name="T30" fmla="*/ 213370 w 17792"/>
              <a:gd name="T31" fmla="*/ 231720 h 14124"/>
              <a:gd name="T32" fmla="*/ 323716 w 17792"/>
              <a:gd name="T33" fmla="*/ 198467 h 14124"/>
              <a:gd name="T34" fmla="*/ 318495 w 17792"/>
              <a:gd name="T35" fmla="*/ 225488 h 14124"/>
              <a:gd name="T36" fmla="*/ 156141 w 17792"/>
              <a:gd name="T37" fmla="*/ 285734 h 14124"/>
              <a:gd name="T38" fmla="*/ 339321 w 17792"/>
              <a:gd name="T39" fmla="*/ 224440 h 14124"/>
              <a:gd name="T40" fmla="*/ 289355 w 17792"/>
              <a:gd name="T41" fmla="*/ 261857 h 14124"/>
              <a:gd name="T42" fmla="*/ 190473 w 17792"/>
              <a:gd name="T43" fmla="*/ 306524 h 14124"/>
              <a:gd name="T44" fmla="*/ 409064 w 17792"/>
              <a:gd name="T45" fmla="*/ 225488 h 14124"/>
              <a:gd name="T46" fmla="*/ 207128 w 17792"/>
              <a:gd name="T47" fmla="*/ 318986 h 14124"/>
              <a:gd name="T48" fmla="*/ 80156 w 17792"/>
              <a:gd name="T49" fmla="*/ 311707 h 14124"/>
              <a:gd name="T50" fmla="*/ 166554 w 17792"/>
              <a:gd name="T51" fmla="*/ 201583 h 14124"/>
              <a:gd name="T52" fmla="*/ 63500 w 17792"/>
              <a:gd name="T53" fmla="*/ 1076 h 14124"/>
              <a:gd name="T54" fmla="*/ 56237 w 17792"/>
              <a:gd name="T55" fmla="*/ 46791 h 14124"/>
              <a:gd name="T56" fmla="*/ 49966 w 17792"/>
              <a:gd name="T57" fmla="*/ 123663 h 14124"/>
              <a:gd name="T58" fmla="*/ 58308 w 17792"/>
              <a:gd name="T59" fmla="*/ 167311 h 14124"/>
              <a:gd name="T60" fmla="*/ 44774 w 17792"/>
              <a:gd name="T61" fmla="*/ 253529 h 14124"/>
              <a:gd name="T62" fmla="*/ 44774 w 17792"/>
              <a:gd name="T63" fmla="*/ 302360 h 14124"/>
              <a:gd name="T64" fmla="*/ 79134 w 17792"/>
              <a:gd name="T65" fmla="*/ 343940 h 14124"/>
              <a:gd name="T66" fmla="*/ 117637 w 17792"/>
              <a:gd name="T67" fmla="*/ 352239 h 14124"/>
              <a:gd name="T68" fmla="*/ 155091 w 17792"/>
              <a:gd name="T69" fmla="*/ 350171 h 14124"/>
              <a:gd name="T70" fmla="*/ 191523 w 17792"/>
              <a:gd name="T71" fmla="*/ 364701 h 14124"/>
              <a:gd name="T72" fmla="*/ 221712 w 17792"/>
              <a:gd name="T73" fmla="*/ 342892 h 14124"/>
              <a:gd name="T74" fmla="*/ 227954 w 17792"/>
              <a:gd name="T75" fmla="*/ 342892 h 14124"/>
              <a:gd name="T76" fmla="*/ 272700 w 17792"/>
              <a:gd name="T77" fmla="*/ 349123 h 14124"/>
              <a:gd name="T78" fmla="*/ 341392 w 17792"/>
              <a:gd name="T79" fmla="*/ 343940 h 14124"/>
              <a:gd name="T80" fmla="*/ 347635 w 17792"/>
              <a:gd name="T81" fmla="*/ 338728 h 14124"/>
              <a:gd name="T82" fmla="*/ 385116 w 17792"/>
              <a:gd name="T83" fmla="*/ 337680 h 14124"/>
              <a:gd name="T84" fmla="*/ 421548 w 17792"/>
              <a:gd name="T85" fmla="*/ 338728 h 14124"/>
              <a:gd name="T86" fmla="*/ 470464 w 17792"/>
              <a:gd name="T87" fmla="*/ 355355 h 14124"/>
              <a:gd name="T88" fmla="*/ 469415 w 17792"/>
              <a:gd name="T89" fmla="*/ 301340 h 14124"/>
              <a:gd name="T90" fmla="*/ 403843 w 17792"/>
              <a:gd name="T91" fmla="*/ 308591 h 14124"/>
              <a:gd name="T92" fmla="*/ 398651 w 17792"/>
              <a:gd name="T93" fmla="*/ 289897 h 14124"/>
              <a:gd name="T94" fmla="*/ 346613 w 17792"/>
              <a:gd name="T95" fmla="*/ 301340 h 14124"/>
              <a:gd name="T96" fmla="*/ 368461 w 17792"/>
              <a:gd name="T97" fmla="*/ 282618 h 14124"/>
              <a:gd name="T98" fmla="*/ 357026 w 17792"/>
              <a:gd name="T99" fmla="*/ 271204 h 14124"/>
              <a:gd name="T100" fmla="*/ 419449 w 17792"/>
              <a:gd name="T101" fmla="*/ 252510 h 14124"/>
              <a:gd name="T102" fmla="*/ 499604 w 17792"/>
              <a:gd name="T103" fmla="*/ 247298 h 14124"/>
              <a:gd name="T104" fmla="*/ 454859 w 17792"/>
              <a:gd name="T105" fmla="*/ 236903 h 14124"/>
              <a:gd name="T106" fmla="*/ 333079 w 17792"/>
              <a:gd name="T107" fmla="*/ 62370 h 14124"/>
              <a:gd name="T108" fmla="*/ 223783 w 17792"/>
              <a:gd name="T109" fmla="*/ 88343 h 14124"/>
              <a:gd name="T110" fmla="*/ 94740 w 17792"/>
              <a:gd name="T111" fmla="*/ 247298 h 14124"/>
              <a:gd name="T112" fmla="*/ 91619 w 17792"/>
              <a:gd name="T113" fmla="*/ 46791 h 14124"/>
              <a:gd name="T114" fmla="*/ 427790 w 17792"/>
              <a:gd name="T115" fmla="*/ 366797 h 14124"/>
              <a:gd name="T116" fmla="*/ 410085 w 17792"/>
              <a:gd name="T117" fmla="*/ 399002 h 14124"/>
              <a:gd name="T118" fmla="*/ 451738 w 17792"/>
              <a:gd name="T119" fmla="*/ 386539 h 14124"/>
              <a:gd name="T120" fmla="*/ 441325 w 17792"/>
              <a:gd name="T121" fmla="*/ 355355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Shape 271"/>
          <p:cNvSpPr>
            <a:spLocks/>
          </p:cNvSpPr>
          <p:nvPr/>
        </p:nvSpPr>
        <p:spPr bwMode="auto">
          <a:xfrm>
            <a:off x="258763" y="-85725"/>
            <a:ext cx="469900" cy="441325"/>
          </a:xfrm>
          <a:custGeom>
            <a:avLst/>
            <a:gdLst>
              <a:gd name="T0" fmla="*/ 385675 w 16581"/>
              <a:gd name="T1" fmla="*/ 78923 h 15590"/>
              <a:gd name="T2" fmla="*/ 267186 w 16581"/>
              <a:gd name="T3" fmla="*/ 104882 h 15590"/>
              <a:gd name="T4" fmla="*/ 371136 w 16581"/>
              <a:gd name="T5" fmla="*/ 70601 h 15590"/>
              <a:gd name="T6" fmla="*/ 390889 w 16581"/>
              <a:gd name="T7" fmla="*/ 107996 h 15590"/>
              <a:gd name="T8" fmla="*/ 286939 w 16581"/>
              <a:gd name="T9" fmla="*/ 112157 h 15590"/>
              <a:gd name="T10" fmla="*/ 73825 w 16581"/>
              <a:gd name="T11" fmla="*/ 190033 h 15590"/>
              <a:gd name="T12" fmla="*/ 64473 w 16581"/>
              <a:gd name="T13" fmla="*/ 197308 h 15590"/>
              <a:gd name="T14" fmla="*/ 245336 w 16581"/>
              <a:gd name="T15" fmla="*/ 186919 h 15590"/>
              <a:gd name="T16" fmla="*/ 229750 w 16581"/>
              <a:gd name="T17" fmla="*/ 212878 h 15590"/>
              <a:gd name="T18" fmla="*/ 224564 w 16581"/>
              <a:gd name="T19" fmla="*/ 191080 h 15590"/>
              <a:gd name="T20" fmla="*/ 137249 w 16581"/>
              <a:gd name="T21" fmla="*/ 115271 h 15590"/>
              <a:gd name="T22" fmla="*/ 85246 w 16581"/>
              <a:gd name="T23" fmla="*/ 212878 h 15590"/>
              <a:gd name="T24" fmla="*/ 86294 w 16581"/>
              <a:gd name="T25" fmla="*/ 182758 h 15590"/>
              <a:gd name="T26" fmla="*/ 49906 w 16581"/>
              <a:gd name="T27" fmla="*/ 190033 h 15590"/>
              <a:gd name="T28" fmla="*/ 20801 w 16581"/>
              <a:gd name="T29" fmla="*/ 111110 h 15590"/>
              <a:gd name="T30" fmla="*/ 348266 w 16581"/>
              <a:gd name="T31" fmla="*/ 195213 h 15590"/>
              <a:gd name="T32" fmla="*/ 225584 w 16581"/>
              <a:gd name="T33" fmla="*/ 234675 h 15590"/>
              <a:gd name="T34" fmla="*/ 217280 w 16581"/>
              <a:gd name="T35" fmla="*/ 176530 h 15590"/>
              <a:gd name="T36" fmla="*/ 186107 w 16581"/>
              <a:gd name="T37" fmla="*/ 224286 h 15590"/>
              <a:gd name="T38" fmla="*/ 233916 w 16581"/>
              <a:gd name="T39" fmla="*/ 248178 h 15590"/>
              <a:gd name="T40" fmla="*/ 273421 w 16581"/>
              <a:gd name="T41" fmla="*/ 194194 h 15590"/>
              <a:gd name="T42" fmla="*/ 143484 w 16581"/>
              <a:gd name="T43" fmla="*/ 200422 h 15590"/>
              <a:gd name="T44" fmla="*/ 294194 w 16581"/>
              <a:gd name="T45" fmla="*/ 166141 h 15590"/>
              <a:gd name="T46" fmla="*/ 229750 w 16581"/>
              <a:gd name="T47" fmla="*/ 294915 h 15590"/>
              <a:gd name="T48" fmla="*/ 318113 w 16581"/>
              <a:gd name="T49" fmla="*/ 287640 h 15590"/>
              <a:gd name="T50" fmla="*/ 375302 w 16581"/>
              <a:gd name="T51" fmla="*/ 211830 h 15590"/>
              <a:gd name="T52" fmla="*/ 458451 w 16581"/>
              <a:gd name="T53" fmla="*/ 312551 h 15590"/>
              <a:gd name="T54" fmla="*/ 356570 w 16581"/>
              <a:gd name="T55" fmla="*/ 321893 h 15590"/>
              <a:gd name="T56" fmla="*/ 211045 w 16581"/>
              <a:gd name="T57" fmla="*/ 303209 h 15590"/>
              <a:gd name="T58" fmla="*/ 134132 w 16581"/>
              <a:gd name="T59" fmla="*/ 266861 h 15590"/>
              <a:gd name="T60" fmla="*/ 104998 w 16581"/>
              <a:gd name="T61" fmla="*/ 367582 h 15590"/>
              <a:gd name="T62" fmla="*/ 61355 w 16581"/>
              <a:gd name="T63" fmla="*/ 321893 h 15590"/>
              <a:gd name="T64" fmla="*/ 234964 w 16581"/>
              <a:gd name="T65" fmla="*/ 397702 h 15590"/>
              <a:gd name="T66" fmla="*/ 222466 w 16581"/>
              <a:gd name="T67" fmla="*/ 400816 h 15590"/>
              <a:gd name="T68" fmla="*/ 310829 w 16581"/>
              <a:gd name="T69" fmla="*/ 380066 h 15590"/>
              <a:gd name="T70" fmla="*/ 250551 w 16581"/>
              <a:gd name="T71" fmla="*/ 425755 h 15590"/>
              <a:gd name="T72" fmla="*/ 242219 w 16581"/>
              <a:gd name="T73" fmla="*/ 386294 h 15590"/>
              <a:gd name="T74" fmla="*/ 200645 w 16581"/>
              <a:gd name="T75" fmla="*/ 374857 h 15590"/>
              <a:gd name="T76" fmla="*/ 159071 w 16581"/>
              <a:gd name="T77" fmla="*/ 28053 h 15590"/>
              <a:gd name="T78" fmla="*/ 67590 w 16581"/>
              <a:gd name="T79" fmla="*/ 77876 h 15590"/>
              <a:gd name="T80" fmla="*/ 2097 w 16581"/>
              <a:gd name="T81" fmla="*/ 116290 h 15590"/>
              <a:gd name="T82" fmla="*/ 34319 w 16581"/>
              <a:gd name="T83" fmla="*/ 194194 h 15590"/>
              <a:gd name="T84" fmla="*/ 61355 w 16581"/>
              <a:gd name="T85" fmla="*/ 229495 h 15590"/>
              <a:gd name="T86" fmla="*/ 48886 w 16581"/>
              <a:gd name="T87" fmla="*/ 310484 h 15590"/>
              <a:gd name="T88" fmla="*/ 79011 w 16581"/>
              <a:gd name="T89" fmla="*/ 375905 h 15590"/>
              <a:gd name="T90" fmla="*/ 167374 w 16581"/>
              <a:gd name="T91" fmla="*/ 366563 h 15590"/>
              <a:gd name="T92" fmla="*/ 204811 w 16581"/>
              <a:gd name="T93" fmla="*/ 426775 h 15590"/>
              <a:gd name="T94" fmla="*/ 240150 w 16581"/>
              <a:gd name="T95" fmla="*/ 436116 h 15590"/>
              <a:gd name="T96" fmla="*/ 312927 w 16581"/>
              <a:gd name="T97" fmla="*/ 412252 h 15590"/>
              <a:gd name="T98" fmla="*/ 382557 w 16581"/>
              <a:gd name="T99" fmla="*/ 337490 h 15590"/>
              <a:gd name="T100" fmla="*/ 467803 w 16581"/>
              <a:gd name="T101" fmla="*/ 320874 h 15590"/>
              <a:gd name="T102" fmla="*/ 431415 w 16581"/>
              <a:gd name="T103" fmla="*/ 242998 h 15590"/>
              <a:gd name="T104" fmla="*/ 405427 w 16581"/>
              <a:gd name="T105" fmla="*/ 102815 h 15590"/>
              <a:gd name="T106" fmla="*/ 404407 w 16581"/>
              <a:gd name="T107" fmla="*/ 55031 h 15590"/>
              <a:gd name="T108" fmla="*/ 340983 w 16581"/>
              <a:gd name="T109" fmla="*/ 62306 h 15590"/>
              <a:gd name="T110" fmla="*/ 233916 w 16581"/>
              <a:gd name="T111" fmla="*/ 32186 h 15590"/>
              <a:gd name="T112" fmla="*/ 189224 w 16581"/>
              <a:gd name="T113" fmla="*/ 30120 h 15590"/>
              <a:gd name="T114" fmla="*/ 222466 w 16581"/>
              <a:gd name="T115" fmla="*/ 119432 h 15590"/>
              <a:gd name="T116" fmla="*/ 173609 w 16581"/>
              <a:gd name="T117" fmla="*/ 23892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Shape 272"/>
          <p:cNvSpPr>
            <a:spLocks/>
          </p:cNvSpPr>
          <p:nvPr/>
        </p:nvSpPr>
        <p:spPr bwMode="auto">
          <a:xfrm>
            <a:off x="-34925" y="4075113"/>
            <a:ext cx="339725" cy="401637"/>
          </a:xfrm>
          <a:custGeom>
            <a:avLst/>
            <a:gdLst>
              <a:gd name="T0" fmla="*/ 175162 w 9391"/>
              <a:gd name="T1" fmla="*/ 41255 h 11079"/>
              <a:gd name="T2" fmla="*/ 157943 w 9391"/>
              <a:gd name="T3" fmla="*/ 23963 h 11079"/>
              <a:gd name="T4" fmla="*/ 120790 w 9391"/>
              <a:gd name="T5" fmla="*/ 236726 h 11079"/>
              <a:gd name="T6" fmla="*/ 196397 w 9391"/>
              <a:gd name="T7" fmla="*/ 156935 h 11079"/>
              <a:gd name="T8" fmla="*/ 224289 w 9391"/>
              <a:gd name="T9" fmla="*/ 199495 h 11079"/>
              <a:gd name="T10" fmla="*/ 204356 w 9391"/>
              <a:gd name="T11" fmla="*/ 238031 h 11079"/>
              <a:gd name="T12" fmla="*/ 193756 w 9391"/>
              <a:gd name="T13" fmla="*/ 242019 h 11079"/>
              <a:gd name="T14" fmla="*/ 189777 w 9391"/>
              <a:gd name="T15" fmla="*/ 232738 h 11079"/>
              <a:gd name="T16" fmla="*/ 172521 w 9391"/>
              <a:gd name="T17" fmla="*/ 255324 h 11079"/>
              <a:gd name="T18" fmla="*/ 180480 w 9391"/>
              <a:gd name="T19" fmla="*/ 214105 h 11079"/>
              <a:gd name="T20" fmla="*/ 160583 w 9391"/>
              <a:gd name="T21" fmla="*/ 226068 h 11079"/>
              <a:gd name="T22" fmla="*/ 139348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0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2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0 w 9391"/>
              <a:gd name="T43" fmla="*/ 313834 h 11079"/>
              <a:gd name="T44" fmla="*/ 326449 w 9391"/>
              <a:gd name="T45" fmla="*/ 331127 h 11079"/>
              <a:gd name="T46" fmla="*/ 301234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4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4 w 9391"/>
              <a:gd name="T59" fmla="*/ 91754 h 11079"/>
              <a:gd name="T60" fmla="*/ 135369 w 9391"/>
              <a:gd name="T61" fmla="*/ 151606 h 11079"/>
              <a:gd name="T62" fmla="*/ 99555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3 w 9391"/>
              <a:gd name="T79" fmla="*/ 337797 h 11079"/>
              <a:gd name="T80" fmla="*/ 138010 w 9391"/>
              <a:gd name="T81" fmla="*/ 367052 h 11079"/>
              <a:gd name="T82" fmla="*/ 165901 w 9391"/>
              <a:gd name="T83" fmla="*/ 401601 h 11079"/>
              <a:gd name="T84" fmla="*/ 201715 w 9391"/>
              <a:gd name="T85" fmla="*/ 373687 h 11079"/>
              <a:gd name="T86" fmla="*/ 184459 w 9391"/>
              <a:gd name="T87" fmla="*/ 339102 h 11079"/>
              <a:gd name="T88" fmla="*/ 211012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0 w 9391"/>
              <a:gd name="T99" fmla="*/ 305859 h 11079"/>
              <a:gd name="T100" fmla="*/ 282676 w 9391"/>
              <a:gd name="T101" fmla="*/ 292554 h 11079"/>
              <a:gd name="T102" fmla="*/ 240206 w 9391"/>
              <a:gd name="T103" fmla="*/ 244702 h 11079"/>
              <a:gd name="T104" fmla="*/ 228268 w 9391"/>
              <a:gd name="T105" fmla="*/ 166252 h 11079"/>
              <a:gd name="T106" fmla="*/ 171183 w 9391"/>
              <a:gd name="T107" fmla="*/ 127680 h 11079"/>
              <a:gd name="T108" fmla="*/ 189777 w 9391"/>
              <a:gd name="T109" fmla="*/ 63840 h 11079"/>
              <a:gd name="T110" fmla="*/ 199074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Shape 273"/>
          <p:cNvSpPr>
            <a:spLocks/>
          </p:cNvSpPr>
          <p:nvPr/>
        </p:nvSpPr>
        <p:spPr bwMode="auto">
          <a:xfrm>
            <a:off x="720725" y="4997450"/>
            <a:ext cx="463550" cy="177800"/>
          </a:xfrm>
          <a:custGeom>
            <a:avLst/>
            <a:gdLst>
              <a:gd name="T0" fmla="*/ 403125 w 16325"/>
              <a:gd name="T1" fmla="*/ 6263 h 6274"/>
              <a:gd name="T2" fmla="*/ 398951 w 16325"/>
              <a:gd name="T3" fmla="*/ 16635 h 6274"/>
              <a:gd name="T4" fmla="*/ 424989 w 16325"/>
              <a:gd name="T5" fmla="*/ 13518 h 6274"/>
              <a:gd name="T6" fmla="*/ 401024 w 16325"/>
              <a:gd name="T7" fmla="*/ 50954 h 6274"/>
              <a:gd name="T8" fmla="*/ 433309 w 16325"/>
              <a:gd name="T9" fmla="*/ 58237 h 6274"/>
              <a:gd name="T10" fmla="*/ 462499 w 16325"/>
              <a:gd name="T11" fmla="*/ 41602 h 6274"/>
              <a:gd name="T12" fmla="*/ 420815 w 16325"/>
              <a:gd name="T13" fmla="*/ 45768 h 6274"/>
              <a:gd name="T14" fmla="*/ 440607 w 16325"/>
              <a:gd name="T15" fmla="*/ 11449 h 6274"/>
              <a:gd name="T16" fmla="*/ 417692 w 16325"/>
              <a:gd name="T17" fmla="*/ 28 h 6274"/>
              <a:gd name="T18" fmla="*/ 140641 w 16325"/>
              <a:gd name="T19" fmla="*/ 89410 h 6274"/>
              <a:gd name="T20" fmla="*/ 141692 w 16325"/>
              <a:gd name="T21" fmla="*/ 99811 h 6274"/>
              <a:gd name="T22" fmla="*/ 197914 w 16325"/>
              <a:gd name="T23" fmla="*/ 90459 h 6274"/>
              <a:gd name="T24" fmla="*/ 193768 w 16325"/>
              <a:gd name="T25" fmla="*/ 80058 h 6274"/>
              <a:gd name="T26" fmla="*/ 360419 w 16325"/>
              <a:gd name="T27" fmla="*/ 62375 h 6274"/>
              <a:gd name="T28" fmla="*/ 345824 w 16325"/>
              <a:gd name="T29" fmla="*/ 99811 h 6274"/>
              <a:gd name="T30" fmla="*/ 361441 w 16325"/>
              <a:gd name="T31" fmla="*/ 121632 h 6274"/>
              <a:gd name="T32" fmla="*/ 403125 w 16325"/>
              <a:gd name="T33" fmla="*/ 113328 h 6274"/>
              <a:gd name="T34" fmla="*/ 410394 w 16325"/>
              <a:gd name="T35" fmla="*/ 97742 h 6274"/>
              <a:gd name="T36" fmla="*/ 372913 w 16325"/>
              <a:gd name="T37" fmla="*/ 109163 h 6274"/>
              <a:gd name="T38" fmla="*/ 359368 w 16325"/>
              <a:gd name="T39" fmla="*/ 88362 h 6274"/>
              <a:gd name="T40" fmla="*/ 386457 w 16325"/>
              <a:gd name="T41" fmla="*/ 67589 h 6274"/>
              <a:gd name="T42" fmla="*/ 401024 w 16325"/>
              <a:gd name="T43" fmla="*/ 60306 h 6274"/>
              <a:gd name="T44" fmla="*/ 167730 w 16325"/>
              <a:gd name="T45" fmla="*/ 123729 h 6274"/>
              <a:gd name="T46" fmla="*/ 143764 w 16325"/>
              <a:gd name="T47" fmla="*/ 137247 h 6274"/>
              <a:gd name="T48" fmla="*/ 200015 w 16325"/>
              <a:gd name="T49" fmla="*/ 129963 h 6274"/>
              <a:gd name="T50" fmla="*/ 192718 w 16325"/>
              <a:gd name="T51" fmla="*/ 118514 h 6274"/>
              <a:gd name="T52" fmla="*/ 289573 w 16325"/>
              <a:gd name="T53" fmla="*/ 67589 h 6274"/>
              <a:gd name="T54" fmla="*/ 255215 w 16325"/>
              <a:gd name="T55" fmla="*/ 75892 h 6274"/>
              <a:gd name="T56" fmla="*/ 245845 w 16325"/>
              <a:gd name="T57" fmla="*/ 83175 h 6274"/>
              <a:gd name="T58" fmla="*/ 249990 w 16325"/>
              <a:gd name="T59" fmla="*/ 138267 h 6274"/>
              <a:gd name="T60" fmla="*/ 262513 w 16325"/>
              <a:gd name="T61" fmla="*/ 135150 h 6274"/>
              <a:gd name="T62" fmla="*/ 266658 w 16325"/>
              <a:gd name="T63" fmla="*/ 84224 h 6274"/>
              <a:gd name="T64" fmla="*/ 284377 w 16325"/>
              <a:gd name="T65" fmla="*/ 121632 h 6274"/>
              <a:gd name="T66" fmla="*/ 296871 w 16325"/>
              <a:gd name="T67" fmla="*/ 100859 h 6274"/>
              <a:gd name="T68" fmla="*/ 314589 w 16325"/>
              <a:gd name="T69" fmla="*/ 72775 h 6274"/>
              <a:gd name="T70" fmla="*/ 322909 w 16325"/>
              <a:gd name="T71" fmla="*/ 120612 h 6274"/>
              <a:gd name="T72" fmla="*/ 338526 w 16325"/>
              <a:gd name="T73" fmla="*/ 136198 h 6274"/>
              <a:gd name="T74" fmla="*/ 337504 w 16325"/>
              <a:gd name="T75" fmla="*/ 120612 h 6274"/>
              <a:gd name="T76" fmla="*/ 329156 w 16325"/>
              <a:gd name="T77" fmla="*/ 67589 h 6274"/>
              <a:gd name="T78" fmla="*/ 72947 w 16325"/>
              <a:gd name="T79" fmla="*/ 33270 h 6274"/>
              <a:gd name="T80" fmla="*/ 21893 w 16325"/>
              <a:gd name="T81" fmla="*/ 42622 h 6274"/>
              <a:gd name="T82" fmla="*/ 1079 w 16325"/>
              <a:gd name="T83" fmla="*/ 57188 h 6274"/>
              <a:gd name="T84" fmla="*/ 4202 w 16325"/>
              <a:gd name="T85" fmla="*/ 169468 h 6274"/>
              <a:gd name="T86" fmla="*/ 23994 w 16325"/>
              <a:gd name="T87" fmla="*/ 177772 h 6274"/>
              <a:gd name="T88" fmla="*/ 82317 w 16325"/>
              <a:gd name="T89" fmla="*/ 165302 h 6274"/>
              <a:gd name="T90" fmla="*/ 71896 w 16325"/>
              <a:gd name="T91" fmla="*/ 152833 h 6274"/>
              <a:gd name="T92" fmla="*/ 18769 w 16325"/>
              <a:gd name="T93" fmla="*/ 140364 h 6274"/>
              <a:gd name="T94" fmla="*/ 70846 w 16325"/>
              <a:gd name="T95" fmla="*/ 107094 h 6274"/>
              <a:gd name="T96" fmla="*/ 82317 w 16325"/>
              <a:gd name="T97" fmla="*/ 98762 h 6274"/>
              <a:gd name="T98" fmla="*/ 40633 w 16325"/>
              <a:gd name="T99" fmla="*/ 97742 h 6274"/>
              <a:gd name="T100" fmla="*/ 15646 w 16325"/>
              <a:gd name="T101" fmla="*/ 59257 h 6274"/>
              <a:gd name="T102" fmla="*/ 63548 w 16325"/>
              <a:gd name="T103" fmla="*/ 54071 h 6274"/>
              <a:gd name="T104" fmla="*/ 88564 w 16325"/>
              <a:gd name="T105" fmla="*/ 44719 h 6274"/>
              <a:gd name="T106" fmla="*/ 77093 w 16325"/>
              <a:gd name="T107" fmla="*/ 32250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Shape 274"/>
          <p:cNvSpPr>
            <a:spLocks/>
          </p:cNvSpPr>
          <p:nvPr/>
        </p:nvSpPr>
        <p:spPr bwMode="auto">
          <a:xfrm>
            <a:off x="-242888" y="53975"/>
            <a:ext cx="588963" cy="414338"/>
          </a:xfrm>
          <a:custGeom>
            <a:avLst/>
            <a:gdLst>
              <a:gd name="T0" fmla="*/ 163097 w 20800"/>
              <a:gd name="T1" fmla="*/ 29174 h 14600"/>
              <a:gd name="T2" fmla="*/ 143362 w 20800"/>
              <a:gd name="T3" fmla="*/ 95780 h 14600"/>
              <a:gd name="T4" fmla="*/ 104937 w 20800"/>
              <a:gd name="T5" fmla="*/ 97880 h 14600"/>
              <a:gd name="T6" fmla="*/ 94546 w 20800"/>
              <a:gd name="T7" fmla="*/ 83293 h 14600"/>
              <a:gd name="T8" fmla="*/ 87268 w 20800"/>
              <a:gd name="T9" fmla="*/ 67685 h 14600"/>
              <a:gd name="T10" fmla="*/ 93498 w 20800"/>
              <a:gd name="T11" fmla="*/ 44783 h 14600"/>
              <a:gd name="T12" fmla="*/ 280465 w 20800"/>
              <a:gd name="T13" fmla="*/ 95780 h 14600"/>
              <a:gd name="T14" fmla="*/ 261777 w 20800"/>
              <a:gd name="T15" fmla="*/ 111417 h 14600"/>
              <a:gd name="T16" fmla="*/ 42615 w 20800"/>
              <a:gd name="T17" fmla="*/ 122854 h 14600"/>
              <a:gd name="T18" fmla="*/ 39500 w 20800"/>
              <a:gd name="T19" fmla="*/ 145756 h 14600"/>
              <a:gd name="T20" fmla="*/ 41567 w 20800"/>
              <a:gd name="T21" fmla="*/ 125976 h 14600"/>
              <a:gd name="T22" fmla="*/ 246175 w 20800"/>
              <a:gd name="T23" fmla="*/ 185317 h 14600"/>
              <a:gd name="T24" fmla="*/ 224372 w 20800"/>
              <a:gd name="T25" fmla="*/ 213412 h 14600"/>
              <a:gd name="T26" fmla="*/ 190110 w 20800"/>
              <a:gd name="T27" fmla="*/ 214462 h 14600"/>
              <a:gd name="T28" fmla="*/ 206732 w 20800"/>
              <a:gd name="T29" fmla="*/ 182195 h 14600"/>
              <a:gd name="T30" fmla="*/ 134017 w 20800"/>
              <a:gd name="T31" fmla="*/ 1050 h 14600"/>
              <a:gd name="T32" fmla="*/ 71695 w 20800"/>
              <a:gd name="T33" fmla="*/ 88515 h 14600"/>
              <a:gd name="T34" fmla="*/ 2095 w 20800"/>
              <a:gd name="T35" fmla="*/ 138463 h 14600"/>
              <a:gd name="T36" fmla="*/ 47797 w 20800"/>
              <a:gd name="T37" fmla="*/ 171780 h 14600"/>
              <a:gd name="T38" fmla="*/ 70647 w 20800"/>
              <a:gd name="T39" fmla="*/ 108295 h 14600"/>
              <a:gd name="T40" fmla="*/ 156868 w 20800"/>
              <a:gd name="T41" fmla="*/ 119732 h 14600"/>
              <a:gd name="T42" fmla="*/ 165164 w 20800"/>
              <a:gd name="T43" fmla="*/ 200926 h 14600"/>
              <a:gd name="T44" fmla="*/ 203617 w 20800"/>
              <a:gd name="T45" fmla="*/ 239465 h 14600"/>
              <a:gd name="T46" fmla="*/ 258662 w 20800"/>
              <a:gd name="T47" fmla="*/ 175952 h 14600"/>
              <a:gd name="T48" fmla="*/ 305383 w 20800"/>
              <a:gd name="T49" fmla="*/ 112439 h 14600"/>
              <a:gd name="T50" fmla="*/ 245156 w 20800"/>
              <a:gd name="T51" fmla="*/ 93708 h 14600"/>
              <a:gd name="T52" fmla="*/ 225420 w 20800"/>
              <a:gd name="T53" fmla="*/ 156171 h 14600"/>
              <a:gd name="T54" fmla="*/ 162050 w 20800"/>
              <a:gd name="T55" fmla="*/ 103074 h 14600"/>
              <a:gd name="T56" fmla="*/ 177623 w 20800"/>
              <a:gd name="T57" fmla="*/ 15637 h 14600"/>
              <a:gd name="T58" fmla="*/ 448716 w 20800"/>
              <a:gd name="T59" fmla="*/ 204047 h 14600"/>
              <a:gd name="T60" fmla="*/ 430028 w 20800"/>
              <a:gd name="T61" fmla="*/ 261317 h 14600"/>
              <a:gd name="T62" fmla="*/ 415502 w 20800"/>
              <a:gd name="T63" fmla="*/ 249851 h 14600"/>
              <a:gd name="T64" fmla="*/ 408225 w 20800"/>
              <a:gd name="T65" fmla="*/ 235293 h 14600"/>
              <a:gd name="T66" fmla="*/ 413407 w 20800"/>
              <a:gd name="T67" fmla="*/ 219684 h 14600"/>
              <a:gd name="T68" fmla="*/ 414454 w 20800"/>
              <a:gd name="T69" fmla="*/ 201976 h 14600"/>
              <a:gd name="T70" fmla="*/ 166212 w 20800"/>
              <a:gd name="T71" fmla="*/ 268610 h 14600"/>
              <a:gd name="T72" fmla="*/ 149591 w 20800"/>
              <a:gd name="T73" fmla="*/ 270682 h 14600"/>
              <a:gd name="T74" fmla="*/ 179719 w 20800"/>
              <a:gd name="T75" fmla="*/ 229049 h 14600"/>
              <a:gd name="T76" fmla="*/ 115329 w 20800"/>
              <a:gd name="T77" fmla="*/ 269632 h 14600"/>
              <a:gd name="T78" fmla="*/ 176604 w 20800"/>
              <a:gd name="T79" fmla="*/ 285269 h 14600"/>
              <a:gd name="T80" fmla="*/ 179719 w 20800"/>
              <a:gd name="T81" fmla="*/ 227999 h 14600"/>
              <a:gd name="T82" fmla="*/ 560902 w 20800"/>
              <a:gd name="T83" fmla="*/ 337317 h 14600"/>
              <a:gd name="T84" fmla="*/ 558835 w 20800"/>
              <a:gd name="T85" fmla="*/ 313364 h 14600"/>
              <a:gd name="T86" fmla="*/ 551558 w 20800"/>
              <a:gd name="T87" fmla="*/ 300877 h 14600"/>
              <a:gd name="T88" fmla="*/ 454974 w 20800"/>
              <a:gd name="T89" fmla="*/ 396629 h 14600"/>
              <a:gd name="T90" fmla="*/ 491303 w 20800"/>
              <a:gd name="T91" fmla="*/ 395608 h 14600"/>
              <a:gd name="T92" fmla="*/ 485073 w 20800"/>
              <a:gd name="T93" fmla="*/ 381021 h 14600"/>
              <a:gd name="T94" fmla="*/ 461203 w 20800"/>
              <a:gd name="T95" fmla="*/ 366462 h 14600"/>
              <a:gd name="T96" fmla="*/ 428980 w 20800"/>
              <a:gd name="T97" fmla="*/ 353947 h 14600"/>
              <a:gd name="T98" fmla="*/ 366686 w 20800"/>
              <a:gd name="T99" fmla="*/ 204047 h 14600"/>
              <a:gd name="T100" fmla="*/ 258662 w 20800"/>
              <a:gd name="T101" fmla="*/ 230071 h 14600"/>
              <a:gd name="T102" fmla="*/ 351084 w 20800"/>
              <a:gd name="T103" fmla="*/ 267560 h 14600"/>
              <a:gd name="T104" fmla="*/ 422751 w 20800"/>
              <a:gd name="T105" fmla="*/ 296706 h 14600"/>
              <a:gd name="T106" fmla="*/ 412387 w 20800"/>
              <a:gd name="T107" fmla="*/ 360219 h 14600"/>
              <a:gd name="T108" fmla="*/ 475729 w 20800"/>
              <a:gd name="T109" fmla="*/ 414338 h 14600"/>
              <a:gd name="T110" fmla="*/ 526641 w 20800"/>
              <a:gd name="T111" fmla="*/ 336267 h 14600"/>
              <a:gd name="T112" fmla="*/ 587915 w 20800"/>
              <a:gd name="T113" fmla="*/ 302949 h 14600"/>
              <a:gd name="T114" fmla="*/ 526641 w 20800"/>
              <a:gd name="T115" fmla="*/ 302949 h 14600"/>
              <a:gd name="T116" fmla="*/ 459108 w 20800"/>
              <a:gd name="T117" fmla="*/ 326901 h 14600"/>
              <a:gd name="T118" fmla="*/ 466385 w 20800"/>
              <a:gd name="T119" fmla="*/ 263388 h 14600"/>
              <a:gd name="T120" fmla="*/ 426913 w 20800"/>
              <a:gd name="T121" fmla="*/ 179073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Shape 275"/>
          <p:cNvSpPr>
            <a:spLocks/>
          </p:cNvSpPr>
          <p:nvPr/>
        </p:nvSpPr>
        <p:spPr bwMode="auto">
          <a:xfrm>
            <a:off x="7842250" y="-101600"/>
            <a:ext cx="387350" cy="409575"/>
          </a:xfrm>
          <a:custGeom>
            <a:avLst/>
            <a:gdLst>
              <a:gd name="T0" fmla="*/ 275190 w 13683"/>
              <a:gd name="T1" fmla="*/ 125057 h 14417"/>
              <a:gd name="T2" fmla="*/ 255459 w 13683"/>
              <a:gd name="T3" fmla="*/ 165711 h 14417"/>
              <a:gd name="T4" fmla="*/ 264801 w 13683"/>
              <a:gd name="T5" fmla="*/ 71932 h 14417"/>
              <a:gd name="T6" fmla="*/ 255459 w 13683"/>
              <a:gd name="T7" fmla="*/ 58381 h 14417"/>
              <a:gd name="T8" fmla="*/ 293874 w 13683"/>
              <a:gd name="T9" fmla="*/ 115682 h 14417"/>
              <a:gd name="T10" fmla="*/ 292827 w 13683"/>
              <a:gd name="T11" fmla="*/ 146961 h 14417"/>
              <a:gd name="T12" fmla="*/ 235728 w 13683"/>
              <a:gd name="T13" fmla="*/ 184461 h 14417"/>
              <a:gd name="T14" fmla="*/ 165097 w 13683"/>
              <a:gd name="T15" fmla="*/ 154233 h 14417"/>
              <a:gd name="T16" fmla="*/ 173420 w 13683"/>
              <a:gd name="T17" fmla="*/ 57330 h 14417"/>
              <a:gd name="T18" fmla="*/ 196265 w 13683"/>
              <a:gd name="T19" fmla="*/ 195938 h 14417"/>
              <a:gd name="T20" fmla="*/ 56080 w 13683"/>
              <a:gd name="T21" fmla="*/ 179262 h 14417"/>
              <a:gd name="T22" fmla="*/ 39463 w 13683"/>
              <a:gd name="T23" fmla="*/ 214688 h 14417"/>
              <a:gd name="T24" fmla="*/ 80992 w 13683"/>
              <a:gd name="T25" fmla="*/ 162586 h 14417"/>
              <a:gd name="T26" fmla="*/ 130844 w 13683"/>
              <a:gd name="T27" fmla="*/ 149035 h 14417"/>
              <a:gd name="T28" fmla="*/ 176534 w 13683"/>
              <a:gd name="T29" fmla="*/ 199063 h 14417"/>
              <a:gd name="T30" fmla="*/ 116293 w 13683"/>
              <a:gd name="T31" fmla="*/ 261592 h 14417"/>
              <a:gd name="T32" fmla="*/ 63355 w 13683"/>
              <a:gd name="T33" fmla="*/ 257415 h 14417"/>
              <a:gd name="T34" fmla="*/ 30121 w 13683"/>
              <a:gd name="T35" fmla="*/ 199063 h 14417"/>
              <a:gd name="T36" fmla="*/ 73716 w 13683"/>
              <a:gd name="T37" fmla="*/ 143836 h 14417"/>
              <a:gd name="T38" fmla="*/ 252345 w 13683"/>
              <a:gd name="T39" fmla="*/ 227188 h 14417"/>
              <a:gd name="T40" fmla="*/ 291808 w 13683"/>
              <a:gd name="T41" fmla="*/ 270967 h 14417"/>
              <a:gd name="T42" fmla="*/ 283485 w 13683"/>
              <a:gd name="T43" fmla="*/ 251165 h 14417"/>
              <a:gd name="T44" fmla="*/ 58146 w 13683"/>
              <a:gd name="T45" fmla="*/ 276166 h 14417"/>
              <a:gd name="T46" fmla="*/ 182762 w 13683"/>
              <a:gd name="T47" fmla="*/ 309518 h 14417"/>
              <a:gd name="T48" fmla="*/ 205607 w 13683"/>
              <a:gd name="T49" fmla="*/ 317842 h 14417"/>
              <a:gd name="T50" fmla="*/ 170306 w 13683"/>
              <a:gd name="T51" fmla="*/ 269916 h 14417"/>
              <a:gd name="T52" fmla="*/ 265848 w 13683"/>
              <a:gd name="T53" fmla="*/ 205313 h 14417"/>
              <a:gd name="T54" fmla="*/ 299055 w 13683"/>
              <a:gd name="T55" fmla="*/ 277217 h 14417"/>
              <a:gd name="T56" fmla="*/ 265848 w 13683"/>
              <a:gd name="T57" fmla="*/ 328268 h 14417"/>
              <a:gd name="T58" fmla="*/ 197313 w 13683"/>
              <a:gd name="T59" fmla="*/ 339745 h 14417"/>
              <a:gd name="T60" fmla="*/ 169259 w 13683"/>
              <a:gd name="T61" fmla="*/ 318893 h 14417"/>
              <a:gd name="T62" fmla="*/ 144347 w 13683"/>
              <a:gd name="T63" fmla="*/ 264717 h 14417"/>
              <a:gd name="T64" fmla="*/ 203541 w 13683"/>
              <a:gd name="T65" fmla="*/ 206336 h 14417"/>
              <a:gd name="T66" fmla="*/ 141233 w 13683"/>
              <a:gd name="T67" fmla="*/ 10426 h 14417"/>
              <a:gd name="T68" fmla="*/ 159917 w 13683"/>
              <a:gd name="T69" fmla="*/ 52131 h 14417"/>
              <a:gd name="T70" fmla="*/ 116293 w 13683"/>
              <a:gd name="T71" fmla="*/ 121932 h 14417"/>
              <a:gd name="T72" fmla="*/ 53985 w 13683"/>
              <a:gd name="T73" fmla="*/ 116733 h 14417"/>
              <a:gd name="T74" fmla="*/ 42577 w 13683"/>
              <a:gd name="T75" fmla="*/ 146961 h 14417"/>
              <a:gd name="T76" fmla="*/ 15570 w 13683"/>
              <a:gd name="T77" fmla="*/ 193836 h 14417"/>
              <a:gd name="T78" fmla="*/ 2067 w 13683"/>
              <a:gd name="T79" fmla="*/ 224063 h 14417"/>
              <a:gd name="T80" fmla="*/ 34282 w 13683"/>
              <a:gd name="T81" fmla="*/ 245938 h 14417"/>
              <a:gd name="T82" fmla="*/ 40510 w 13683"/>
              <a:gd name="T83" fmla="*/ 295967 h 14417"/>
              <a:gd name="T84" fmla="*/ 43624 w 13683"/>
              <a:gd name="T85" fmla="*/ 314717 h 14417"/>
              <a:gd name="T86" fmla="*/ 70602 w 13683"/>
              <a:gd name="T87" fmla="*/ 286592 h 14417"/>
              <a:gd name="T88" fmla="*/ 125663 w 13683"/>
              <a:gd name="T89" fmla="*/ 292842 h 14417"/>
              <a:gd name="T90" fmla="*/ 163031 w 13683"/>
              <a:gd name="T91" fmla="*/ 347018 h 14417"/>
              <a:gd name="T92" fmla="*/ 158869 w 13683"/>
              <a:gd name="T93" fmla="*/ 382473 h 14417"/>
              <a:gd name="T94" fmla="*/ 163031 w 13683"/>
              <a:gd name="T95" fmla="*/ 408524 h 14417"/>
              <a:gd name="T96" fmla="*/ 192104 w 13683"/>
              <a:gd name="T97" fmla="*/ 365796 h 14417"/>
              <a:gd name="T98" fmla="*/ 264801 w 13683"/>
              <a:gd name="T99" fmla="*/ 365796 h 14417"/>
              <a:gd name="T100" fmla="*/ 291808 w 13683"/>
              <a:gd name="T101" fmla="*/ 402274 h 14417"/>
              <a:gd name="T102" fmla="*/ 287646 w 13683"/>
              <a:gd name="T103" fmla="*/ 341819 h 14417"/>
              <a:gd name="T104" fmla="*/ 332289 w 13683"/>
              <a:gd name="T105" fmla="*/ 277217 h 14417"/>
              <a:gd name="T106" fmla="*/ 386303 w 13683"/>
              <a:gd name="T107" fmla="*/ 266791 h 14417"/>
              <a:gd name="T108" fmla="*/ 336451 w 13683"/>
              <a:gd name="T109" fmla="*/ 256364 h 14417"/>
              <a:gd name="T110" fmla="*/ 290760 w 13683"/>
              <a:gd name="T111" fmla="*/ 215739 h 14417"/>
              <a:gd name="T112" fmla="*/ 281418 w 13683"/>
              <a:gd name="T113" fmla="*/ 183410 h 14417"/>
              <a:gd name="T114" fmla="*/ 326061 w 13683"/>
              <a:gd name="T115" fmla="*/ 130284 h 14417"/>
              <a:gd name="T116" fmla="*/ 319833 w 13683"/>
              <a:gd name="T117" fmla="*/ 105256 h 14417"/>
              <a:gd name="T118" fmla="*/ 282437 w 13683"/>
              <a:gd name="T119" fmla="*/ 30227 h 14417"/>
              <a:gd name="T120" fmla="*/ 254412 w 13683"/>
              <a:gd name="T121" fmla="*/ 18778 h 14417"/>
              <a:gd name="T122" fmla="*/ 190037 w 13683"/>
              <a:gd name="T123" fmla="*/ 25028 h 14417"/>
              <a:gd name="T124" fmla="*/ 15368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1" name="Shape 276"/>
          <p:cNvSpPr>
            <a:spLocks/>
          </p:cNvSpPr>
          <p:nvPr/>
        </p:nvSpPr>
        <p:spPr bwMode="auto">
          <a:xfrm>
            <a:off x="-38100" y="579438"/>
            <a:ext cx="296863" cy="211137"/>
          </a:xfrm>
          <a:custGeom>
            <a:avLst/>
            <a:gdLst>
              <a:gd name="T0" fmla="*/ 195145 w 10492"/>
              <a:gd name="T1" fmla="*/ 51997 h 7447"/>
              <a:gd name="T2" fmla="*/ 180602 w 10492"/>
              <a:gd name="T3" fmla="*/ 60333 h 7447"/>
              <a:gd name="T4" fmla="*/ 175424 w 10492"/>
              <a:gd name="T5" fmla="*/ 71759 h 7447"/>
              <a:gd name="T6" fmla="*/ 180602 w 10492"/>
              <a:gd name="T7" fmla="*/ 74878 h 7447"/>
              <a:gd name="T8" fmla="*/ 194098 w 10492"/>
              <a:gd name="T9" fmla="*/ 67591 h 7447"/>
              <a:gd name="T10" fmla="*/ 211754 w 10492"/>
              <a:gd name="T11" fmla="*/ 64472 h 7447"/>
              <a:gd name="T12" fmla="*/ 224203 w 10492"/>
              <a:gd name="T13" fmla="*/ 69689 h 7447"/>
              <a:gd name="T14" fmla="*/ 226269 w 10492"/>
              <a:gd name="T15" fmla="*/ 77996 h 7447"/>
              <a:gd name="T16" fmla="*/ 216932 w 10492"/>
              <a:gd name="T17" fmla="*/ 94639 h 7447"/>
              <a:gd name="T18" fmla="*/ 160881 w 10492"/>
              <a:gd name="T19" fmla="*/ 166398 h 7447"/>
              <a:gd name="T20" fmla="*/ 160881 w 10492"/>
              <a:gd name="T21" fmla="*/ 176803 h 7447"/>
              <a:gd name="T22" fmla="*/ 166087 w 10492"/>
              <a:gd name="T23" fmla="*/ 178872 h 7447"/>
              <a:gd name="T24" fmla="*/ 227316 w 10492"/>
              <a:gd name="T25" fmla="*/ 179921 h 7447"/>
              <a:gd name="T26" fmla="*/ 247037 w 10492"/>
              <a:gd name="T27" fmla="*/ 180971 h 7447"/>
              <a:gd name="T28" fmla="*/ 251196 w 10492"/>
              <a:gd name="T29" fmla="*/ 172635 h 7447"/>
              <a:gd name="T30" fmla="*/ 239765 w 10492"/>
              <a:gd name="T31" fmla="*/ 166398 h 7447"/>
              <a:gd name="T32" fmla="*/ 182696 w 10492"/>
              <a:gd name="T33" fmla="*/ 163279 h 7447"/>
              <a:gd name="T34" fmla="*/ 230428 w 10492"/>
              <a:gd name="T35" fmla="*/ 101925 h 7447"/>
              <a:gd name="T36" fmla="*/ 239765 w 10492"/>
              <a:gd name="T37" fmla="*/ 83213 h 7447"/>
              <a:gd name="T38" fmla="*/ 238718 w 10492"/>
              <a:gd name="T39" fmla="*/ 65521 h 7447"/>
              <a:gd name="T40" fmla="*/ 228363 w 10492"/>
              <a:gd name="T41" fmla="*/ 54067 h 7447"/>
              <a:gd name="T42" fmla="*/ 211754 w 10492"/>
              <a:gd name="T43" fmla="*/ 49928 h 7447"/>
              <a:gd name="T44" fmla="*/ 21815 w 10492"/>
              <a:gd name="T45" fmla="*/ 1049 h 7447"/>
              <a:gd name="T46" fmla="*/ 8319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40 w 10492"/>
              <a:gd name="T55" fmla="*/ 17692 h 7447"/>
              <a:gd name="T56" fmla="*/ 31152 w 10492"/>
              <a:gd name="T57" fmla="*/ 41592 h 7447"/>
              <a:gd name="T58" fmla="*/ 66435 w 10492"/>
              <a:gd name="T59" fmla="*/ 207990 h 7447"/>
              <a:gd name="T60" fmla="*/ 75772 w 10492"/>
              <a:gd name="T61" fmla="*/ 211109 h 7447"/>
              <a:gd name="T62" fmla="*/ 80978 w 10492"/>
              <a:gd name="T63" fmla="*/ 205920 h 7447"/>
              <a:gd name="T64" fmla="*/ 182696 w 10492"/>
              <a:gd name="T65" fmla="*/ 25999 h 7447"/>
              <a:gd name="T66" fmla="*/ 272983 w 10492"/>
              <a:gd name="T67" fmla="*/ 28068 h 7447"/>
              <a:gd name="T68" fmla="*/ 293751 w 10492"/>
              <a:gd name="T69" fmla="*/ 25999 h 7447"/>
              <a:gd name="T70" fmla="*/ 296863 w 10492"/>
              <a:gd name="T71" fmla="*/ 20810 h 7447"/>
              <a:gd name="T72" fmla="*/ 291657 w 10492"/>
              <a:gd name="T73" fmla="*/ 13524 h 7447"/>
              <a:gd name="T74" fmla="*/ 258439 w 10492"/>
              <a:gd name="T75" fmla="*/ 9356 h 7447"/>
              <a:gd name="T76" fmla="*/ 142207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Shape 277"/>
          <p:cNvSpPr>
            <a:spLocks/>
          </p:cNvSpPr>
          <p:nvPr/>
        </p:nvSpPr>
        <p:spPr bwMode="auto">
          <a:xfrm>
            <a:off x="1403350" y="11113"/>
            <a:ext cx="288925" cy="184150"/>
          </a:xfrm>
          <a:custGeom>
            <a:avLst/>
            <a:gdLst>
              <a:gd name="T0" fmla="*/ 238856 w 10162"/>
              <a:gd name="T1" fmla="*/ 22912 h 6494"/>
              <a:gd name="T2" fmla="*/ 255546 w 10162"/>
              <a:gd name="T3" fmla="*/ 22912 h 6494"/>
              <a:gd name="T4" fmla="*/ 269108 w 10162"/>
              <a:gd name="T5" fmla="*/ 45796 h 6494"/>
              <a:gd name="T6" fmla="*/ 274311 w 10162"/>
              <a:gd name="T7" fmla="*/ 76989 h 6494"/>
              <a:gd name="T8" fmla="*/ 260749 w 10162"/>
              <a:gd name="T9" fmla="*/ 104042 h 6494"/>
              <a:gd name="T10" fmla="*/ 236752 w 10162"/>
              <a:gd name="T11" fmla="*/ 113399 h 6494"/>
              <a:gd name="T12" fmla="*/ 223219 w 10162"/>
              <a:gd name="T13" fmla="*/ 98824 h 6494"/>
              <a:gd name="T14" fmla="*/ 214860 w 10162"/>
              <a:gd name="T15" fmla="*/ 65533 h 6494"/>
              <a:gd name="T16" fmla="*/ 224242 w 10162"/>
              <a:gd name="T17" fmla="*/ 29151 h 6494"/>
              <a:gd name="T18" fmla="*/ 238856 w 10162"/>
              <a:gd name="T19" fmla="*/ 4168 h 6494"/>
              <a:gd name="T20" fmla="*/ 217987 w 10162"/>
              <a:gd name="T21" fmla="*/ 15625 h 6494"/>
              <a:gd name="T22" fmla="*/ 203402 w 10162"/>
              <a:gd name="T23" fmla="*/ 47867 h 6494"/>
              <a:gd name="T24" fmla="*/ 206529 w 10162"/>
              <a:gd name="T25" fmla="*/ 95705 h 6494"/>
              <a:gd name="T26" fmla="*/ 222167 w 10162"/>
              <a:gd name="T27" fmla="*/ 121708 h 6494"/>
              <a:gd name="T28" fmla="*/ 244059 w 10162"/>
              <a:gd name="T29" fmla="*/ 127947 h 6494"/>
              <a:gd name="T30" fmla="*/ 264928 w 10162"/>
              <a:gd name="T31" fmla="*/ 120687 h 6494"/>
              <a:gd name="T32" fmla="*/ 285769 w 10162"/>
              <a:gd name="T33" fmla="*/ 88417 h 6494"/>
              <a:gd name="T34" fmla="*/ 285769 w 10162"/>
              <a:gd name="T35" fmla="*/ 49937 h 6494"/>
              <a:gd name="T36" fmla="*/ 265952 w 10162"/>
              <a:gd name="T37" fmla="*/ 12505 h 6494"/>
              <a:gd name="T38" fmla="*/ 251366 w 10162"/>
              <a:gd name="T39" fmla="*/ 5218 h 6494"/>
              <a:gd name="T40" fmla="*/ 111624 w 10162"/>
              <a:gd name="T41" fmla="*/ 1049 h 6494"/>
              <a:gd name="T42" fmla="*/ 105340 w 10162"/>
              <a:gd name="T43" fmla="*/ 37460 h 6494"/>
              <a:gd name="T44" fmla="*/ 39663 w 10162"/>
              <a:gd name="T45" fmla="*/ 68681 h 6494"/>
              <a:gd name="T46" fmla="*/ 16718 w 10162"/>
              <a:gd name="T47" fmla="*/ 69701 h 6494"/>
              <a:gd name="T48" fmla="*/ 11486 w 10162"/>
              <a:gd name="T49" fmla="*/ 15625 h 6494"/>
              <a:gd name="T50" fmla="*/ 3156 w 10162"/>
              <a:gd name="T51" fmla="*/ 5218 h 6494"/>
              <a:gd name="T52" fmla="*/ 1052 w 10162"/>
              <a:gd name="T53" fmla="*/ 64512 h 6494"/>
              <a:gd name="T54" fmla="*/ 11486 w 10162"/>
              <a:gd name="T55" fmla="*/ 141473 h 6494"/>
              <a:gd name="T56" fmla="*/ 15666 w 10162"/>
              <a:gd name="T57" fmla="*/ 162287 h 6494"/>
              <a:gd name="T58" fmla="*/ 25049 w 10162"/>
              <a:gd name="T59" fmla="*/ 168525 h 6494"/>
              <a:gd name="T60" fmla="*/ 30252 w 10162"/>
              <a:gd name="T61" fmla="*/ 160217 h 6494"/>
              <a:gd name="T62" fmla="*/ 17742 w 10162"/>
              <a:gd name="T63" fmla="*/ 87396 h 6494"/>
              <a:gd name="T64" fmla="*/ 60503 w 10162"/>
              <a:gd name="T65" fmla="*/ 82178 h 6494"/>
              <a:gd name="T66" fmla="*/ 99085 w 10162"/>
              <a:gd name="T67" fmla="*/ 137333 h 6494"/>
              <a:gd name="T68" fmla="*/ 103265 w 10162"/>
              <a:gd name="T69" fmla="*/ 152929 h 6494"/>
              <a:gd name="T70" fmla="*/ 111624 w 10162"/>
              <a:gd name="T71" fmla="*/ 150831 h 6494"/>
              <a:gd name="T72" fmla="*/ 116827 w 10162"/>
              <a:gd name="T73" fmla="*/ 83228 h 6494"/>
              <a:gd name="T74" fmla="*/ 117879 w 10162"/>
              <a:gd name="T75" fmla="*/ 3148 h 6494"/>
              <a:gd name="T76" fmla="*/ 149154 w 10162"/>
              <a:gd name="T77" fmla="*/ 108182 h 6494"/>
              <a:gd name="T78" fmla="*/ 136644 w 10162"/>
              <a:gd name="T79" fmla="*/ 117568 h 6494"/>
              <a:gd name="T80" fmla="*/ 162716 w 10162"/>
              <a:gd name="T81" fmla="*/ 119638 h 6494"/>
              <a:gd name="T82" fmla="*/ 153333 w 10162"/>
              <a:gd name="T83" fmla="*/ 131066 h 6494"/>
              <a:gd name="T84" fmla="*/ 123082 w 10162"/>
              <a:gd name="T85" fmla="*/ 177883 h 6494"/>
              <a:gd name="T86" fmla="*/ 179405 w 10162"/>
              <a:gd name="T87" fmla="*/ 173715 h 6494"/>
              <a:gd name="T88" fmla="*/ 183585 w 10162"/>
              <a:gd name="T89" fmla="*/ 165406 h 6494"/>
              <a:gd name="T90" fmla="*/ 175226 w 10162"/>
              <a:gd name="T91" fmla="*/ 160217 h 6494"/>
              <a:gd name="T92" fmla="*/ 166895 w 10162"/>
              <a:gd name="T93" fmla="*/ 136283 h 6494"/>
              <a:gd name="T94" fmla="*/ 176278 w 10162"/>
              <a:gd name="T95" fmla="*/ 116519 h 6494"/>
              <a:gd name="T96" fmla="*/ 170023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Shape 278"/>
          <p:cNvSpPr>
            <a:spLocks/>
          </p:cNvSpPr>
          <p:nvPr/>
        </p:nvSpPr>
        <p:spPr bwMode="auto">
          <a:xfrm>
            <a:off x="955675" y="-57150"/>
            <a:ext cx="323850" cy="322263"/>
          </a:xfrm>
          <a:custGeom>
            <a:avLst/>
            <a:gdLst>
              <a:gd name="T0" fmla="*/ 137471 w 11409"/>
              <a:gd name="T1" fmla="*/ 135574 h 11336"/>
              <a:gd name="T2" fmla="*/ 159328 w 11409"/>
              <a:gd name="T3" fmla="*/ 131424 h 11336"/>
              <a:gd name="T4" fmla="*/ 169745 w 11409"/>
              <a:gd name="T5" fmla="*/ 171025 h 11336"/>
              <a:gd name="T6" fmla="*/ 162450 w 11409"/>
              <a:gd name="T7" fmla="*/ 160620 h 11336"/>
              <a:gd name="T8" fmla="*/ 161428 w 11409"/>
              <a:gd name="T9" fmla="*/ 186689 h 11336"/>
              <a:gd name="T10" fmla="*/ 183285 w 11409"/>
              <a:gd name="T11" fmla="*/ 172076 h 11336"/>
              <a:gd name="T12" fmla="*/ 111441 w 11409"/>
              <a:gd name="T13" fmla="*/ 12537 h 11336"/>
              <a:gd name="T14" fmla="*/ 204120 w 11409"/>
              <a:gd name="T15" fmla="*/ 34427 h 11336"/>
              <a:gd name="T16" fmla="*/ 183285 w 11409"/>
              <a:gd name="T17" fmla="*/ 41733 h 11336"/>
              <a:gd name="T18" fmla="*/ 190580 w 11409"/>
              <a:gd name="T19" fmla="*/ 103252 h 11336"/>
              <a:gd name="T20" fmla="*/ 188480 w 11409"/>
              <a:gd name="T21" fmla="*/ 155389 h 11336"/>
              <a:gd name="T22" fmla="*/ 236394 w 11409"/>
              <a:gd name="T23" fmla="*/ 207526 h 11336"/>
              <a:gd name="T24" fmla="*/ 158306 w 11409"/>
              <a:gd name="T25" fmla="*/ 200249 h 11336"/>
              <a:gd name="T26" fmla="*/ 111441 w 11409"/>
              <a:gd name="T27" fmla="*/ 209630 h 11336"/>
              <a:gd name="T28" fmla="*/ 109369 w 11409"/>
              <a:gd name="T29" fmla="*/ 190839 h 11336"/>
              <a:gd name="T30" fmla="*/ 104146 w 11409"/>
              <a:gd name="T31" fmla="*/ 178331 h 11336"/>
              <a:gd name="T32" fmla="*/ 123931 w 11409"/>
              <a:gd name="T33" fmla="*/ 70929 h 11336"/>
              <a:gd name="T34" fmla="*/ 153083 w 11409"/>
              <a:gd name="T35" fmla="*/ 41733 h 11336"/>
              <a:gd name="T36" fmla="*/ 118736 w 11409"/>
              <a:gd name="T37" fmla="*/ 29224 h 11336"/>
              <a:gd name="T38" fmla="*/ 96851 w 11409"/>
              <a:gd name="T39" fmla="*/ 25045 h 11336"/>
              <a:gd name="T40" fmla="*/ 173918 w 11409"/>
              <a:gd name="T41" fmla="*/ 231520 h 11336"/>
              <a:gd name="T42" fmla="*/ 163500 w 11409"/>
              <a:gd name="T43" fmla="*/ 232572 h 11336"/>
              <a:gd name="T44" fmla="*/ 161428 w 11409"/>
              <a:gd name="T45" fmla="*/ 219011 h 11336"/>
              <a:gd name="T46" fmla="*/ 155183 w 11409"/>
              <a:gd name="T47" fmla="*/ 240901 h 11336"/>
              <a:gd name="T48" fmla="*/ 181213 w 11409"/>
              <a:gd name="T49" fmla="*/ 244028 h 11336"/>
              <a:gd name="T50" fmla="*/ 175990 w 11409"/>
              <a:gd name="T51" fmla="*/ 219011 h 11336"/>
              <a:gd name="T52" fmla="*/ 118736 w 11409"/>
              <a:gd name="T53" fmla="*/ 275328 h 11336"/>
              <a:gd name="T54" fmla="*/ 119758 w 11409"/>
              <a:gd name="T55" fmla="*/ 261768 h 11336"/>
              <a:gd name="T56" fmla="*/ 221804 w 11409"/>
              <a:gd name="T57" fmla="*/ 278455 h 11336"/>
              <a:gd name="T58" fmla="*/ 212437 w 11409"/>
              <a:gd name="T59" fmla="*/ 269045 h 11336"/>
              <a:gd name="T60" fmla="*/ 113514 w 11409"/>
              <a:gd name="T61" fmla="*/ 250283 h 11336"/>
              <a:gd name="T62" fmla="*/ 105197 w 11409"/>
              <a:gd name="T63" fmla="*/ 280530 h 11336"/>
              <a:gd name="T64" fmla="*/ 137471 w 11409"/>
              <a:gd name="T65" fmla="*/ 274276 h 11336"/>
              <a:gd name="T66" fmla="*/ 126003 w 11409"/>
              <a:gd name="T67" fmla="*/ 246132 h 11336"/>
              <a:gd name="T68" fmla="*/ 196825 w 11409"/>
              <a:gd name="T69" fmla="*/ 270097 h 11336"/>
              <a:gd name="T70" fmla="*/ 198897 w 11409"/>
              <a:gd name="T71" fmla="*/ 287836 h 11336"/>
              <a:gd name="T72" fmla="*/ 230150 w 11409"/>
              <a:gd name="T73" fmla="*/ 286785 h 11336"/>
              <a:gd name="T74" fmla="*/ 224927 w 11409"/>
              <a:gd name="T75" fmla="*/ 255513 h 11336"/>
              <a:gd name="T76" fmla="*/ 245762 w 11409"/>
              <a:gd name="T77" fmla="*/ 221087 h 11336"/>
              <a:gd name="T78" fmla="*/ 307188 w 11409"/>
              <a:gd name="T79" fmla="*/ 284709 h 11336"/>
              <a:gd name="T80" fmla="*/ 236394 w 11409"/>
              <a:gd name="T81" fmla="*/ 297218 h 11336"/>
              <a:gd name="T82" fmla="*/ 15640 w 11409"/>
              <a:gd name="T83" fmla="*/ 300345 h 11336"/>
              <a:gd name="T84" fmla="*/ 60404 w 11409"/>
              <a:gd name="T85" fmla="*/ 268022 h 11336"/>
              <a:gd name="T86" fmla="*/ 39598 w 11409"/>
              <a:gd name="T87" fmla="*/ 259664 h 11336"/>
              <a:gd name="T88" fmla="*/ 89585 w 11409"/>
              <a:gd name="T89" fmla="*/ 241953 h 11336"/>
              <a:gd name="T90" fmla="*/ 82290 w 11409"/>
              <a:gd name="T91" fmla="*/ 219011 h 11336"/>
              <a:gd name="T92" fmla="*/ 164551 w 11409"/>
              <a:gd name="T93" fmla="*/ 210654 h 11336"/>
              <a:gd name="T94" fmla="*/ 91657 w 11409"/>
              <a:gd name="T95" fmla="*/ 7306 h 11336"/>
              <a:gd name="T96" fmla="*/ 96851 w 11409"/>
              <a:gd name="T97" fmla="*/ 40681 h 11336"/>
              <a:gd name="T98" fmla="*/ 110391 w 11409"/>
              <a:gd name="T99" fmla="*/ 58420 h 11336"/>
              <a:gd name="T100" fmla="*/ 101024 w 11409"/>
              <a:gd name="T101" fmla="*/ 162695 h 11336"/>
              <a:gd name="T102" fmla="*/ 4201 w 11409"/>
              <a:gd name="T103" fmla="*/ 287836 h 11336"/>
              <a:gd name="T104" fmla="*/ 21885 w 11409"/>
              <a:gd name="T105" fmla="*/ 320159 h 11336"/>
              <a:gd name="T106" fmla="*/ 266568 w 11409"/>
              <a:gd name="T107" fmla="*/ 317032 h 11336"/>
              <a:gd name="T108" fmla="*/ 296770 w 11409"/>
              <a:gd name="T109" fmla="*/ 318084 h 11336"/>
              <a:gd name="T110" fmla="*/ 323850 w 11409"/>
              <a:gd name="T111" fmla="*/ 285733 h 11336"/>
              <a:gd name="T112" fmla="*/ 264496 w 11409"/>
              <a:gd name="T113" fmla="*/ 197093 h 11336"/>
              <a:gd name="T114" fmla="*/ 202019 w 11409"/>
              <a:gd name="T115" fmla="*/ 147060 h 11336"/>
              <a:gd name="T116" fmla="*/ 199947 w 11409"/>
              <a:gd name="T117" fmla="*/ 61547 h 11336"/>
              <a:gd name="T118" fmla="*/ 231171 w 11409"/>
              <a:gd name="T119" fmla="*/ 38606 h 11336"/>
              <a:gd name="T120" fmla="*/ 222854 w 11409"/>
              <a:gd name="T121" fmla="*/ 4179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4" name="Shape 279"/>
          <p:cNvSpPr>
            <a:spLocks/>
          </p:cNvSpPr>
          <p:nvPr/>
        </p:nvSpPr>
        <p:spPr bwMode="auto">
          <a:xfrm>
            <a:off x="1333500" y="4678363"/>
            <a:ext cx="306388" cy="385762"/>
          </a:xfrm>
          <a:custGeom>
            <a:avLst/>
            <a:gdLst>
              <a:gd name="T0" fmla="*/ 289769 w 10822"/>
              <a:gd name="T1" fmla="*/ 38593 h 13574"/>
              <a:gd name="T2" fmla="*/ 278331 w 10822"/>
              <a:gd name="T3" fmla="*/ 60504 h 13574"/>
              <a:gd name="T4" fmla="*/ 273150 w 10822"/>
              <a:gd name="T5" fmla="*/ 103218 h 13574"/>
              <a:gd name="T6" fmla="*/ 280426 w 10822"/>
              <a:gd name="T7" fmla="*/ 86565 h 13574"/>
              <a:gd name="T8" fmla="*/ 271423 w 10822"/>
              <a:gd name="T9" fmla="*/ 57350 h 13574"/>
              <a:gd name="T10" fmla="*/ 264827 w 10822"/>
              <a:gd name="T11" fmla="*/ 112625 h 13574"/>
              <a:gd name="T12" fmla="*/ 229522 w 10822"/>
              <a:gd name="T13" fmla="*/ 102195 h 13574"/>
              <a:gd name="T14" fmla="*/ 248236 w 10822"/>
              <a:gd name="T15" fmla="*/ 116774 h 13574"/>
              <a:gd name="T16" fmla="*/ 245122 w 10822"/>
              <a:gd name="T17" fmla="*/ 87588 h 13574"/>
              <a:gd name="T18" fmla="*/ 235751 w 10822"/>
              <a:gd name="T19" fmla="*/ 100092 h 13574"/>
              <a:gd name="T20" fmla="*/ 209789 w 10822"/>
              <a:gd name="T21" fmla="*/ 153265 h 13574"/>
              <a:gd name="T22" fmla="*/ 199427 w 10822"/>
              <a:gd name="T23" fmla="*/ 128256 h 13574"/>
              <a:gd name="T24" fmla="*/ 190056 w 10822"/>
              <a:gd name="T25" fmla="*/ 164746 h 13574"/>
              <a:gd name="T26" fmla="*/ 182808 w 10822"/>
              <a:gd name="T27" fmla="*/ 159517 h 13574"/>
              <a:gd name="T28" fmla="*/ 171370 w 10822"/>
              <a:gd name="T29" fmla="*/ 163694 h 13574"/>
              <a:gd name="T30" fmla="*/ 158913 w 10822"/>
              <a:gd name="T31" fmla="*/ 191829 h 13574"/>
              <a:gd name="T32" fmla="*/ 264827 w 10822"/>
              <a:gd name="T33" fmla="*/ 26089 h 13574"/>
              <a:gd name="T34" fmla="*/ 250303 w 10822"/>
              <a:gd name="T35" fmla="*/ 61528 h 13574"/>
              <a:gd name="T36" fmla="*/ 217065 w 10822"/>
              <a:gd name="T37" fmla="*/ 96966 h 13574"/>
              <a:gd name="T38" fmla="*/ 109056 w 10822"/>
              <a:gd name="T39" fmla="*/ 186629 h 13574"/>
              <a:gd name="T40" fmla="*/ 65456 w 10822"/>
              <a:gd name="T41" fmla="*/ 183503 h 13574"/>
              <a:gd name="T42" fmla="*/ 87256 w 10822"/>
              <a:gd name="T43" fmla="*/ 177250 h 13574"/>
              <a:gd name="T44" fmla="*/ 88304 w 10822"/>
              <a:gd name="T45" fmla="*/ 163694 h 13574"/>
              <a:gd name="T46" fmla="*/ 97647 w 10822"/>
              <a:gd name="T47" fmla="*/ 150139 h 13574"/>
              <a:gd name="T48" fmla="*/ 110104 w 10822"/>
              <a:gd name="T49" fmla="*/ 145961 h 13574"/>
              <a:gd name="T50" fmla="*/ 120494 w 10822"/>
              <a:gd name="T51" fmla="*/ 128256 h 13574"/>
              <a:gd name="T52" fmla="*/ 138132 w 10822"/>
              <a:gd name="T53" fmla="*/ 131382 h 13574"/>
              <a:gd name="T54" fmla="*/ 143342 w 10822"/>
              <a:gd name="T55" fmla="*/ 103218 h 13574"/>
              <a:gd name="T56" fmla="*/ 160980 w 10822"/>
              <a:gd name="T57" fmla="*/ 111574 h 13574"/>
              <a:gd name="T58" fmla="*/ 176579 w 10822"/>
              <a:gd name="T59" fmla="*/ 90714 h 13574"/>
              <a:gd name="T60" fmla="*/ 198379 w 10822"/>
              <a:gd name="T61" fmla="*/ 49023 h 13574"/>
              <a:gd name="T62" fmla="*/ 216017 w 10822"/>
              <a:gd name="T63" fmla="*/ 70906 h 13574"/>
              <a:gd name="T64" fmla="*/ 219132 w 10822"/>
              <a:gd name="T65" fmla="*/ 31290 h 13574"/>
              <a:gd name="T66" fmla="*/ 93485 w 10822"/>
              <a:gd name="T67" fmla="*/ 208512 h 13574"/>
              <a:gd name="T68" fmla="*/ 130884 w 10822"/>
              <a:gd name="T69" fmla="*/ 194956 h 13574"/>
              <a:gd name="T70" fmla="*/ 121513 w 10822"/>
              <a:gd name="T71" fmla="*/ 216867 h 13574"/>
              <a:gd name="T72" fmla="*/ 108037 w 10822"/>
              <a:gd name="T73" fmla="*/ 212689 h 13574"/>
              <a:gd name="T74" fmla="*/ 49857 w 10822"/>
              <a:gd name="T75" fmla="*/ 183503 h 13574"/>
              <a:gd name="T76" fmla="*/ 98666 w 10822"/>
              <a:gd name="T77" fmla="*/ 235623 h 13574"/>
              <a:gd name="T78" fmla="*/ 85190 w 10822"/>
              <a:gd name="T79" fmla="*/ 240824 h 13574"/>
              <a:gd name="T80" fmla="*/ 247188 w 10822"/>
              <a:gd name="T81" fmla="*/ 28 h 13574"/>
              <a:gd name="T82" fmla="*/ 79980 w 10822"/>
              <a:gd name="T83" fmla="*/ 137634 h 13574"/>
              <a:gd name="T84" fmla="*/ 33238 w 10822"/>
              <a:gd name="T85" fmla="*/ 163694 h 13574"/>
              <a:gd name="T86" fmla="*/ 21828 w 10822"/>
              <a:gd name="T87" fmla="*/ 188703 h 13574"/>
              <a:gd name="T88" fmla="*/ 93485 w 10822"/>
              <a:gd name="T89" fmla="*/ 265861 h 13574"/>
              <a:gd name="T90" fmla="*/ 117380 w 10822"/>
              <a:gd name="T91" fmla="*/ 242927 h 13574"/>
              <a:gd name="T92" fmla="*/ 286655 w 10822"/>
              <a:gd name="T93" fmla="*/ 106373 h 13574"/>
              <a:gd name="T94" fmla="*/ 305340 w 10822"/>
              <a:gd name="T95" fmla="*/ 43822 h 13574"/>
              <a:gd name="T96" fmla="*/ 262760 w 10822"/>
              <a:gd name="T97" fmla="*/ 1080 h 13574"/>
              <a:gd name="T98" fmla="*/ 52971 w 10822"/>
              <a:gd name="T99" fmla="*/ 359673 h 13574"/>
              <a:gd name="T100" fmla="*/ 68571 w 10822"/>
              <a:gd name="T101" fmla="*/ 353421 h 13574"/>
              <a:gd name="T102" fmla="*/ 52971 w 10822"/>
              <a:gd name="T103" fmla="*/ 346117 h 13574"/>
              <a:gd name="T104" fmla="*/ 49857 w 10822"/>
              <a:gd name="T105" fmla="*/ 340917 h 13574"/>
              <a:gd name="T106" fmla="*/ 24943 w 10822"/>
              <a:gd name="T107" fmla="*/ 361748 h 13574"/>
              <a:gd name="T108" fmla="*/ 32219 w 10822"/>
              <a:gd name="T109" fmla="*/ 335687 h 13574"/>
              <a:gd name="T110" fmla="*/ 32219 w 10822"/>
              <a:gd name="T111" fmla="*/ 330487 h 13574"/>
              <a:gd name="T112" fmla="*/ 35333 w 10822"/>
              <a:gd name="T113" fmla="*/ 305478 h 13574"/>
              <a:gd name="T114" fmla="*/ 43628 w 10822"/>
              <a:gd name="T115" fmla="*/ 249179 h 13574"/>
              <a:gd name="T116" fmla="*/ 8324 w 10822"/>
              <a:gd name="T117" fmla="*/ 324234 h 13574"/>
              <a:gd name="T118" fmla="*/ 12485 w 10822"/>
              <a:gd name="T119" fmla="*/ 374281 h 13574"/>
              <a:gd name="T120" fmla="*/ 40514 w 10822"/>
              <a:gd name="T121" fmla="*/ 384682 h 13574"/>
              <a:gd name="T122" fmla="*/ 76866 w 10822"/>
              <a:gd name="T123" fmla="*/ 369052 h 13574"/>
              <a:gd name="T124" fmla="*/ 58180 w 10822"/>
              <a:gd name="T125" fmla="*/ 257506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5" name="Shape 280"/>
          <p:cNvSpPr>
            <a:spLocks/>
          </p:cNvSpPr>
          <p:nvPr/>
        </p:nvSpPr>
        <p:spPr bwMode="auto">
          <a:xfrm>
            <a:off x="92075" y="4552950"/>
            <a:ext cx="415925" cy="409575"/>
          </a:xfrm>
          <a:custGeom>
            <a:avLst/>
            <a:gdLst>
              <a:gd name="T0" fmla="*/ 235003 w 14674"/>
              <a:gd name="T1" fmla="*/ 149701 h 14454"/>
              <a:gd name="T2" fmla="*/ 135174 w 14674"/>
              <a:gd name="T3" fmla="*/ 166335 h 14454"/>
              <a:gd name="T4" fmla="*/ 187186 w 14674"/>
              <a:gd name="T5" fmla="*/ 215187 h 14454"/>
              <a:gd name="T6" fmla="*/ 181971 w 14674"/>
              <a:gd name="T7" fmla="*/ 217256 h 14454"/>
              <a:gd name="T8" fmla="*/ 148694 w 14674"/>
              <a:gd name="T9" fmla="*/ 229724 h 14454"/>
              <a:gd name="T10" fmla="*/ 288035 w 14674"/>
              <a:gd name="T11" fmla="*/ 279624 h 14454"/>
              <a:gd name="T12" fmla="*/ 273466 w 14674"/>
              <a:gd name="T13" fmla="*/ 258825 h 14454"/>
              <a:gd name="T14" fmla="*/ 235003 w 14674"/>
              <a:gd name="T15" fmla="*/ 314960 h 14454"/>
              <a:gd name="T16" fmla="*/ 288035 w 14674"/>
              <a:gd name="T17" fmla="*/ 37432 h 14454"/>
              <a:gd name="T18" fmla="*/ 250592 w 14674"/>
              <a:gd name="T19" fmla="*/ 119551 h 14454"/>
              <a:gd name="T20" fmla="*/ 218365 w 14674"/>
              <a:gd name="T21" fmla="*/ 96684 h 14454"/>
              <a:gd name="T22" fmla="*/ 200678 w 14674"/>
              <a:gd name="T23" fmla="*/ 135137 h 14454"/>
              <a:gd name="T24" fmla="*/ 127918 w 14674"/>
              <a:gd name="T25" fmla="*/ 130999 h 14454"/>
              <a:gd name="T26" fmla="*/ 108162 w 14674"/>
              <a:gd name="T27" fmla="*/ 166335 h 14454"/>
              <a:gd name="T28" fmla="*/ 63435 w 14674"/>
              <a:gd name="T29" fmla="*/ 187106 h 14454"/>
              <a:gd name="T30" fmla="*/ 123751 w 14674"/>
              <a:gd name="T31" fmla="*/ 193340 h 14454"/>
              <a:gd name="T32" fmla="*/ 150792 w 14674"/>
              <a:gd name="T33" fmla="*/ 163218 h 14454"/>
              <a:gd name="T34" fmla="*/ 232934 w 14674"/>
              <a:gd name="T35" fmla="*/ 165286 h 14454"/>
              <a:gd name="T36" fmla="*/ 281800 w 14674"/>
              <a:gd name="T37" fmla="*/ 116434 h 14454"/>
              <a:gd name="T38" fmla="*/ 328568 w 14674"/>
              <a:gd name="T39" fmla="*/ 187106 h 14454"/>
              <a:gd name="T40" fmla="*/ 226670 w 14674"/>
              <a:gd name="T41" fmla="*/ 231820 h 14454"/>
              <a:gd name="T42" fmla="*/ 329616 w 14674"/>
              <a:gd name="T43" fmla="*/ 254688 h 14454"/>
              <a:gd name="T44" fmla="*/ 278682 w 14674"/>
              <a:gd name="T45" fmla="*/ 246357 h 14454"/>
              <a:gd name="T46" fmla="*/ 252662 w 14674"/>
              <a:gd name="T47" fmla="*/ 260922 h 14454"/>
              <a:gd name="T48" fmla="*/ 227719 w 14674"/>
              <a:gd name="T49" fmla="*/ 269225 h 14454"/>
              <a:gd name="T50" fmla="*/ 201727 w 14674"/>
              <a:gd name="T51" fmla="*/ 282741 h 14454"/>
              <a:gd name="T52" fmla="*/ 108162 w 14674"/>
              <a:gd name="T53" fmla="*/ 267156 h 14454"/>
              <a:gd name="T54" fmla="*/ 169499 w 14674"/>
              <a:gd name="T55" fmla="*/ 276507 h 14454"/>
              <a:gd name="T56" fmla="*/ 190304 w 14674"/>
              <a:gd name="T57" fmla="*/ 265059 h 14454"/>
              <a:gd name="T58" fmla="*/ 200678 w 14674"/>
              <a:gd name="T59" fmla="*/ 213090 h 14454"/>
              <a:gd name="T60" fmla="*/ 169499 w 14674"/>
              <a:gd name="T61" fmla="*/ 212070 h 14454"/>
              <a:gd name="T62" fmla="*/ 167430 w 14674"/>
              <a:gd name="T63" fmla="*/ 241171 h 14454"/>
              <a:gd name="T64" fmla="*/ 132056 w 14674"/>
              <a:gd name="T65" fmla="*/ 230772 h 14454"/>
              <a:gd name="T66" fmla="*/ 39540 w 14674"/>
              <a:gd name="T67" fmla="*/ 133068 h 14454"/>
              <a:gd name="T68" fmla="*/ 276584 w 14674"/>
              <a:gd name="T69" fmla="*/ 42646 h 14454"/>
              <a:gd name="T70" fmla="*/ 326499 w 14674"/>
              <a:gd name="T71" fmla="*/ 299375 h 14454"/>
              <a:gd name="T72" fmla="*/ 106065 w 14674"/>
              <a:gd name="T73" fmla="*/ 336779 h 14454"/>
              <a:gd name="T74" fmla="*/ 229788 w 14674"/>
              <a:gd name="T75" fmla="*/ 328476 h 14454"/>
              <a:gd name="T76" fmla="*/ 248523 w 14674"/>
              <a:gd name="T77" fmla="*/ 298326 h 14454"/>
              <a:gd name="T78" fmla="*/ 297389 w 14674"/>
              <a:gd name="T79" fmla="*/ 301443 h 14454"/>
              <a:gd name="T80" fmla="*/ 374315 w 14674"/>
              <a:gd name="T81" fmla="*/ 302492 h 14454"/>
              <a:gd name="T82" fmla="*/ 239170 w 14674"/>
              <a:gd name="T83" fmla="*/ 345110 h 14454"/>
              <a:gd name="T84" fmla="*/ 325450 w 14674"/>
              <a:gd name="T85" fmla="*/ 81099 h 14454"/>
              <a:gd name="T86" fmla="*/ 384718 w 14674"/>
              <a:gd name="T87" fmla="*/ 292092 h 14454"/>
              <a:gd name="T88" fmla="*/ 335852 w 14674"/>
              <a:gd name="T89" fmla="*/ 120600 h 14454"/>
              <a:gd name="T90" fmla="*/ 296340 w 14674"/>
              <a:gd name="T91" fmla="*/ 26013 h 14454"/>
              <a:gd name="T92" fmla="*/ 49943 w 14674"/>
              <a:gd name="T93" fmla="*/ 98753 h 14454"/>
              <a:gd name="T94" fmla="*/ 39540 w 14674"/>
              <a:gd name="T95" fmla="*/ 181920 h 14454"/>
              <a:gd name="T96" fmla="*/ 98808 w 14674"/>
              <a:gd name="T97" fmla="*/ 388776 h 14454"/>
              <a:gd name="T98" fmla="*/ 48894 w 14674"/>
              <a:gd name="T99" fmla="*/ 230772 h 14454"/>
              <a:gd name="T100" fmla="*/ 155979 w 14674"/>
              <a:gd name="T101" fmla="*/ 62397 h 14454"/>
              <a:gd name="T102" fmla="*/ 226670 w 14674"/>
              <a:gd name="T103" fmla="*/ 22896 h 14454"/>
              <a:gd name="T104" fmla="*/ 28 w 14674"/>
              <a:gd name="T105" fmla="*/ 102918 h 14454"/>
              <a:gd name="T106" fmla="*/ 69699 w 14674"/>
              <a:gd name="T107" fmla="*/ 364860 h 14454"/>
              <a:gd name="T108" fmla="*/ 190304 w 14674"/>
              <a:gd name="T109" fmla="*/ 385659 h 14454"/>
              <a:gd name="T110" fmla="*/ 407592 w 14674"/>
              <a:gd name="T111" fmla="*/ 311843 h 14454"/>
              <a:gd name="T112" fmla="*/ 353539 w 14674"/>
              <a:gd name="T113" fmla="*/ 114366 h 14454"/>
              <a:gd name="T114" fmla="*/ 296340 w 14674"/>
              <a:gd name="T115" fmla="*/ 28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6" name="Shape 281"/>
          <p:cNvSpPr>
            <a:spLocks/>
          </p:cNvSpPr>
          <p:nvPr/>
        </p:nvSpPr>
        <p:spPr bwMode="auto">
          <a:xfrm>
            <a:off x="1525588" y="4911725"/>
            <a:ext cx="392112" cy="288925"/>
          </a:xfrm>
          <a:custGeom>
            <a:avLst/>
            <a:gdLst>
              <a:gd name="T0" fmla="*/ 137650 w 13793"/>
              <a:gd name="T1" fmla="*/ 83145 h 10199"/>
              <a:gd name="T2" fmla="*/ 153314 w 13793"/>
              <a:gd name="T3" fmla="*/ 88357 h 10199"/>
              <a:gd name="T4" fmla="*/ 165822 w 13793"/>
              <a:gd name="T5" fmla="*/ 120567 h 10199"/>
              <a:gd name="T6" fmla="*/ 159568 w 13793"/>
              <a:gd name="T7" fmla="*/ 74845 h 10199"/>
              <a:gd name="T8" fmla="*/ 191891 w 13793"/>
              <a:gd name="T9" fmla="*/ 117451 h 10199"/>
              <a:gd name="T10" fmla="*/ 198145 w 13793"/>
              <a:gd name="T11" fmla="*/ 86261 h 10199"/>
              <a:gd name="T12" fmla="*/ 221087 w 13793"/>
              <a:gd name="T13" fmla="*/ 116403 h 10199"/>
              <a:gd name="T14" fmla="*/ 231520 w 13793"/>
              <a:gd name="T15" fmla="*/ 106006 h 10199"/>
              <a:gd name="T16" fmla="*/ 168950 w 13793"/>
              <a:gd name="T17" fmla="*/ 60284 h 10199"/>
              <a:gd name="T18" fmla="*/ 357685 w 13793"/>
              <a:gd name="T19" fmla="*/ 145496 h 10199"/>
              <a:gd name="T20" fmla="*/ 330593 w 13793"/>
              <a:gd name="T21" fmla="*/ 128868 h 10199"/>
              <a:gd name="T22" fmla="*/ 320160 w 13793"/>
              <a:gd name="T23" fmla="*/ 138216 h 10199"/>
              <a:gd name="T24" fmla="*/ 309727 w 13793"/>
              <a:gd name="T25" fmla="*/ 152777 h 10199"/>
              <a:gd name="T26" fmla="*/ 287837 w 13793"/>
              <a:gd name="T27" fmla="*/ 121587 h 10199"/>
              <a:gd name="T28" fmla="*/ 275300 w 13793"/>
              <a:gd name="T29" fmla="*/ 139264 h 10199"/>
              <a:gd name="T30" fmla="*/ 310779 w 13793"/>
              <a:gd name="T31" fmla="*/ 174590 h 10199"/>
              <a:gd name="T32" fmla="*/ 390008 w 13793"/>
              <a:gd name="T33" fmla="*/ 156941 h 10199"/>
              <a:gd name="T34" fmla="*/ 364991 w 13793"/>
              <a:gd name="T35" fmla="*/ 127848 h 10199"/>
              <a:gd name="T36" fmla="*/ 281583 w 13793"/>
              <a:gd name="T37" fmla="*/ 16657 h 10199"/>
              <a:gd name="T38" fmla="*/ 238826 w 13793"/>
              <a:gd name="T39" fmla="*/ 71728 h 10199"/>
              <a:gd name="T40" fmla="*/ 248208 w 13793"/>
              <a:gd name="T41" fmla="*/ 153825 h 10199"/>
              <a:gd name="T42" fmla="*/ 233596 w 13793"/>
              <a:gd name="T43" fmla="*/ 152777 h 10199"/>
              <a:gd name="T44" fmla="*/ 242977 w 13793"/>
              <a:gd name="T45" fmla="*/ 223429 h 10199"/>
              <a:gd name="T46" fmla="*/ 201273 w 13793"/>
              <a:gd name="T47" fmla="*/ 142380 h 10199"/>
              <a:gd name="T48" fmla="*/ 188764 w 13793"/>
              <a:gd name="T49" fmla="*/ 126800 h 10199"/>
              <a:gd name="T50" fmla="*/ 198145 w 13793"/>
              <a:gd name="T51" fmla="*/ 172522 h 10199"/>
              <a:gd name="T52" fmla="*/ 176256 w 13793"/>
              <a:gd name="T53" fmla="*/ 144448 h 10199"/>
              <a:gd name="T54" fmla="*/ 166874 w 13793"/>
              <a:gd name="T55" fmla="*/ 157961 h 10199"/>
              <a:gd name="T56" fmla="*/ 153314 w 13793"/>
              <a:gd name="T57" fmla="*/ 176686 h 10199"/>
              <a:gd name="T58" fmla="*/ 107431 w 13793"/>
              <a:gd name="T59" fmla="*/ 104986 h 10199"/>
              <a:gd name="T60" fmla="*/ 2104 w 13793"/>
              <a:gd name="T61" fmla="*/ 114335 h 10199"/>
              <a:gd name="T62" fmla="*/ 14612 w 13793"/>
              <a:gd name="T63" fmla="*/ 127848 h 10199"/>
              <a:gd name="T64" fmla="*/ 50062 w 13793"/>
              <a:gd name="T65" fmla="*/ 206800 h 10199"/>
              <a:gd name="T66" fmla="*/ 47987 w 13793"/>
              <a:gd name="T67" fmla="*/ 160057 h 10199"/>
              <a:gd name="T68" fmla="*/ 32351 w 13793"/>
              <a:gd name="T69" fmla="*/ 120567 h 10199"/>
              <a:gd name="T70" fmla="*/ 77183 w 13793"/>
              <a:gd name="T71" fmla="*/ 181871 h 10199"/>
              <a:gd name="T72" fmla="*/ 90743 w 13793"/>
              <a:gd name="T73" fmla="*/ 179803 h 10199"/>
              <a:gd name="T74" fmla="*/ 90743 w 13793"/>
              <a:gd name="T75" fmla="*/ 116403 h 10199"/>
              <a:gd name="T76" fmla="*/ 116812 w 13793"/>
              <a:gd name="T77" fmla="*/ 173542 h 10199"/>
              <a:gd name="T78" fmla="*/ 114708 w 13793"/>
              <a:gd name="T79" fmla="*/ 127848 h 10199"/>
              <a:gd name="T80" fmla="*/ 143933 w 13793"/>
              <a:gd name="T81" fmla="*/ 203684 h 10199"/>
              <a:gd name="T82" fmla="*/ 200221 w 13793"/>
              <a:gd name="T83" fmla="*/ 248387 h 10199"/>
              <a:gd name="T84" fmla="*/ 269046 w 13793"/>
              <a:gd name="T85" fmla="*/ 217197 h 10199"/>
              <a:gd name="T86" fmla="*/ 256537 w 13793"/>
              <a:gd name="T87" fmla="*/ 78981 h 10199"/>
              <a:gd name="T88" fmla="*/ 273225 w 13793"/>
              <a:gd name="T89" fmla="*/ 88357 h 10199"/>
              <a:gd name="T90" fmla="*/ 262792 w 13793"/>
              <a:gd name="T91" fmla="*/ 48867 h 10199"/>
              <a:gd name="T92" fmla="*/ 296166 w 13793"/>
              <a:gd name="T93" fmla="*/ 70680 h 10199"/>
              <a:gd name="T94" fmla="*/ 315981 w 13793"/>
              <a:gd name="T95" fmla="*/ 85241 h 10199"/>
              <a:gd name="T96" fmla="*/ 293039 w 13793"/>
              <a:gd name="T97" fmla="*/ 28074 h 10199"/>
              <a:gd name="T98" fmla="*/ 339974 w 13793"/>
              <a:gd name="T99" fmla="*/ 83145 h 10199"/>
              <a:gd name="T100" fmla="*/ 325362 w 13793"/>
              <a:gd name="T101" fmla="*/ 19773 h 10199"/>
              <a:gd name="T102" fmla="*/ 115760 w 13793"/>
              <a:gd name="T103" fmla="*/ 200568 h 10199"/>
              <a:gd name="T104" fmla="*/ 118887 w 13793"/>
              <a:gd name="T105" fmla="*/ 254619 h 10199"/>
              <a:gd name="T106" fmla="*/ 89691 w 13793"/>
              <a:gd name="T107" fmla="*/ 216148 h 10199"/>
              <a:gd name="T108" fmla="*/ 80310 w 13793"/>
              <a:gd name="T109" fmla="*/ 267084 h 10199"/>
              <a:gd name="T110" fmla="*/ 68825 w 13793"/>
              <a:gd name="T111" fmla="*/ 229661 h 10199"/>
              <a:gd name="T112" fmla="*/ 66750 w 13793"/>
              <a:gd name="T113" fmla="*/ 263967 h 10199"/>
              <a:gd name="T114" fmla="*/ 54241 w 13793"/>
              <a:gd name="T115" fmla="*/ 287849 h 10199"/>
              <a:gd name="T116" fmla="*/ 79258 w 13793"/>
              <a:gd name="T117" fmla="*/ 285781 h 10199"/>
              <a:gd name="T118" fmla="*/ 146008 w 13793"/>
              <a:gd name="T119" fmla="*/ 244222 h 10199"/>
              <a:gd name="T120" fmla="*/ 134523 w 13793"/>
              <a:gd name="T121" fmla="*/ 235894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7" name="Shape 282"/>
          <p:cNvSpPr>
            <a:spLocks/>
          </p:cNvSpPr>
          <p:nvPr/>
        </p:nvSpPr>
        <p:spPr bwMode="auto">
          <a:xfrm>
            <a:off x="3175" y="4900613"/>
            <a:ext cx="179388" cy="373062"/>
          </a:xfrm>
          <a:custGeom>
            <a:avLst/>
            <a:gdLst>
              <a:gd name="T0" fmla="*/ 44600 w 6347"/>
              <a:gd name="T1" fmla="*/ 25978 h 13169"/>
              <a:gd name="T2" fmla="*/ 57036 w 6347"/>
              <a:gd name="T3" fmla="*/ 69632 h 13169"/>
              <a:gd name="T4" fmla="*/ 39427 w 6347"/>
              <a:gd name="T5" fmla="*/ 41558 h 13169"/>
              <a:gd name="T6" fmla="*/ 45645 w 6347"/>
              <a:gd name="T7" fmla="*/ 74816 h 13169"/>
              <a:gd name="T8" fmla="*/ 26992 w 6347"/>
              <a:gd name="T9" fmla="*/ 48839 h 13169"/>
              <a:gd name="T10" fmla="*/ 110962 w 6347"/>
              <a:gd name="T11" fmla="*/ 81049 h 13169"/>
              <a:gd name="T12" fmla="*/ 160734 w 6347"/>
              <a:gd name="T13" fmla="*/ 103910 h 13169"/>
              <a:gd name="T14" fmla="*/ 152425 w 6347"/>
              <a:gd name="T15" fmla="*/ 110142 h 13169"/>
              <a:gd name="T16" fmla="*/ 86090 w 6347"/>
              <a:gd name="T17" fmla="*/ 113287 h 13169"/>
              <a:gd name="T18" fmla="*/ 71563 w 6347"/>
              <a:gd name="T19" fmla="*/ 103910 h 13169"/>
              <a:gd name="T20" fmla="*/ 115117 w 6347"/>
              <a:gd name="T21" fmla="*/ 116403 h 13169"/>
              <a:gd name="T22" fmla="*/ 122352 w 6347"/>
              <a:gd name="T23" fmla="*/ 104958 h 13169"/>
              <a:gd name="T24" fmla="*/ 80890 w 6347"/>
              <a:gd name="T25" fmla="*/ 91445 h 13169"/>
              <a:gd name="T26" fmla="*/ 48754 w 6347"/>
              <a:gd name="T27" fmla="*/ 162126 h 13169"/>
              <a:gd name="T28" fmla="*/ 61190 w 6347"/>
              <a:gd name="T29" fmla="*/ 163146 h 13169"/>
              <a:gd name="T30" fmla="*/ 95417 w 6347"/>
              <a:gd name="T31" fmla="*/ 169378 h 13169"/>
              <a:gd name="T32" fmla="*/ 37364 w 6347"/>
              <a:gd name="T33" fmla="*/ 174590 h 13169"/>
              <a:gd name="T34" fmla="*/ 18682 w 6347"/>
              <a:gd name="T35" fmla="*/ 162126 h 13169"/>
              <a:gd name="T36" fmla="*/ 89199 w 6347"/>
              <a:gd name="T37" fmla="*/ 226545 h 13169"/>
              <a:gd name="T38" fmla="*/ 63282 w 6347"/>
              <a:gd name="T39" fmla="*/ 189123 h 13169"/>
              <a:gd name="T40" fmla="*/ 54972 w 6347"/>
              <a:gd name="T41" fmla="*/ 249407 h 13169"/>
              <a:gd name="T42" fmla="*/ 25946 w 6347"/>
              <a:gd name="T43" fmla="*/ 197452 h 13169"/>
              <a:gd name="T44" fmla="*/ 80890 w 6347"/>
              <a:gd name="T45" fmla="*/ 295129 h 13169"/>
              <a:gd name="T46" fmla="*/ 78827 w 6347"/>
              <a:gd name="T47" fmla="*/ 277452 h 13169"/>
              <a:gd name="T48" fmla="*/ 57036 w 6347"/>
              <a:gd name="T49" fmla="*/ 285781 h 13169"/>
              <a:gd name="T50" fmla="*/ 44600 w 6347"/>
              <a:gd name="T51" fmla="*/ 292013 h 13169"/>
              <a:gd name="T52" fmla="*/ 50818 w 6347"/>
              <a:gd name="T53" fmla="*/ 304478 h 13169"/>
              <a:gd name="T54" fmla="*/ 43582 w 6347"/>
              <a:gd name="T55" fmla="*/ 313826 h 13169"/>
              <a:gd name="T56" fmla="*/ 66391 w 6347"/>
              <a:gd name="T57" fmla="*/ 329407 h 13169"/>
              <a:gd name="T58" fmla="*/ 71563 w 6347"/>
              <a:gd name="T59" fmla="*/ 305526 h 13169"/>
              <a:gd name="T60" fmla="*/ 77781 w 6347"/>
              <a:gd name="T61" fmla="*/ 344988 h 13169"/>
              <a:gd name="T62" fmla="*/ 50818 w 6347"/>
              <a:gd name="T63" fmla="*/ 356433 h 13169"/>
              <a:gd name="T64" fmla="*/ 32164 w 6347"/>
              <a:gd name="T65" fmla="*/ 321107 h 13169"/>
              <a:gd name="T66" fmla="*/ 9355 w 6347"/>
              <a:gd name="T67" fmla="*/ 3116 h 13169"/>
              <a:gd name="T68" fmla="*/ 8309 w 6347"/>
              <a:gd name="T69" fmla="*/ 23910 h 13169"/>
              <a:gd name="T70" fmla="*/ 33210 w 6347"/>
              <a:gd name="T71" fmla="*/ 85213 h 13169"/>
              <a:gd name="T72" fmla="*/ 48754 w 6347"/>
              <a:gd name="T73" fmla="*/ 123655 h 13169"/>
              <a:gd name="T74" fmla="*/ 32164 w 6347"/>
              <a:gd name="T75" fmla="*/ 149633 h 13169"/>
              <a:gd name="T76" fmla="*/ 3137 w 6347"/>
              <a:gd name="T77" fmla="*/ 161078 h 13169"/>
              <a:gd name="T78" fmla="*/ 1074 w 6347"/>
              <a:gd name="T79" fmla="*/ 177707 h 13169"/>
              <a:gd name="T80" fmla="*/ 10401 w 6347"/>
              <a:gd name="T81" fmla="*/ 183939 h 13169"/>
              <a:gd name="T82" fmla="*/ 16619 w 6347"/>
              <a:gd name="T83" fmla="*/ 245242 h 13169"/>
              <a:gd name="T84" fmla="*/ 24900 w 6347"/>
              <a:gd name="T85" fmla="*/ 348133 h 13169"/>
              <a:gd name="T86" fmla="*/ 45645 w 6347"/>
              <a:gd name="T87" fmla="*/ 369946 h 13169"/>
              <a:gd name="T88" fmla="*/ 77781 w 6347"/>
              <a:gd name="T89" fmla="*/ 367850 h 13169"/>
              <a:gd name="T90" fmla="*/ 97481 w 6347"/>
              <a:gd name="T91" fmla="*/ 323175 h 13169"/>
              <a:gd name="T92" fmla="*/ 105790 w 6347"/>
              <a:gd name="T93" fmla="*/ 187055 h 13169"/>
              <a:gd name="T94" fmla="*/ 112008 w 6347"/>
              <a:gd name="T95" fmla="*/ 162126 h 13169"/>
              <a:gd name="T96" fmla="*/ 71563 w 6347"/>
              <a:gd name="T97" fmla="*/ 151729 h 13169"/>
              <a:gd name="T98" fmla="*/ 69500 w 6347"/>
              <a:gd name="T99" fmla="*/ 117423 h 13169"/>
              <a:gd name="T100" fmla="*/ 124444 w 6347"/>
              <a:gd name="T101" fmla="*/ 129888 h 13169"/>
              <a:gd name="T102" fmla="*/ 164861 w 6347"/>
              <a:gd name="T103" fmla="*/ 116403 h 13169"/>
              <a:gd name="T104" fmla="*/ 169015 w 6347"/>
              <a:gd name="T105" fmla="*/ 112239 h 13169"/>
              <a:gd name="T106" fmla="*/ 178342 w 6347"/>
              <a:gd name="T107" fmla="*/ 106006 h 13169"/>
              <a:gd name="T108" fmla="*/ 149316 w 6347"/>
              <a:gd name="T109" fmla="*/ 81049 h 13169"/>
              <a:gd name="T110" fmla="*/ 83999 w 6347"/>
              <a:gd name="T111" fmla="*/ 73797 h 13169"/>
              <a:gd name="T112" fmla="*/ 70517 w 6347"/>
              <a:gd name="T113" fmla="*/ 69632 h 13169"/>
              <a:gd name="T114" fmla="*/ 60173 w 6347"/>
              <a:gd name="T115" fmla="*/ 32210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Shape 283"/>
          <p:cNvSpPr>
            <a:spLocks/>
          </p:cNvSpPr>
          <p:nvPr/>
        </p:nvSpPr>
        <p:spPr bwMode="auto">
          <a:xfrm rot="1920548">
            <a:off x="8224838" y="625475"/>
            <a:ext cx="501650" cy="425450"/>
          </a:xfrm>
          <a:custGeom>
            <a:avLst/>
            <a:gdLst>
              <a:gd name="T0" fmla="*/ 198776 w 17681"/>
              <a:gd name="T1" fmla="*/ 61390 h 15004"/>
              <a:gd name="T2" fmla="*/ 158204 w 17681"/>
              <a:gd name="T3" fmla="*/ 89462 h 15004"/>
              <a:gd name="T4" fmla="*/ 194634 w 17681"/>
              <a:gd name="T5" fmla="*/ 122752 h 15004"/>
              <a:gd name="T6" fmla="*/ 122824 w 17681"/>
              <a:gd name="T7" fmla="*/ 194521 h 15004"/>
              <a:gd name="T8" fmla="*/ 119703 w 17681"/>
              <a:gd name="T9" fmla="*/ 143537 h 15004"/>
              <a:gd name="T10" fmla="*/ 166517 w 17681"/>
              <a:gd name="T11" fmla="*/ 193471 h 15004"/>
              <a:gd name="T12" fmla="*/ 100949 w 17681"/>
              <a:gd name="T13" fmla="*/ 150824 h 15004"/>
              <a:gd name="T14" fmla="*/ 329913 w 17681"/>
              <a:gd name="T15" fmla="*/ 203878 h 15004"/>
              <a:gd name="T16" fmla="*/ 92635 w 17681"/>
              <a:gd name="T17" fmla="*/ 219474 h 15004"/>
              <a:gd name="T18" fmla="*/ 169638 w 17681"/>
              <a:gd name="T19" fmla="*/ 148754 h 15004"/>
              <a:gd name="T20" fmla="*/ 61398 w 17681"/>
              <a:gd name="T21" fmla="*/ 216355 h 15004"/>
              <a:gd name="T22" fmla="*/ 398602 w 17681"/>
              <a:gd name="T23" fmla="*/ 231950 h 15004"/>
              <a:gd name="T24" fmla="*/ 202947 w 17681"/>
              <a:gd name="T25" fmla="*/ 186184 h 15004"/>
              <a:gd name="T26" fmla="*/ 221672 w 17681"/>
              <a:gd name="T27" fmla="*/ 239238 h 15004"/>
              <a:gd name="T28" fmla="*/ 225843 w 17681"/>
              <a:gd name="T29" fmla="*/ 193471 h 15004"/>
              <a:gd name="T30" fmla="*/ 42672 w 17681"/>
              <a:gd name="T31" fmla="*/ 210116 h 15004"/>
              <a:gd name="T32" fmla="*/ 71810 w 17681"/>
              <a:gd name="T33" fmla="*/ 209067 h 15004"/>
              <a:gd name="T34" fmla="*/ 402773 w 17681"/>
              <a:gd name="T35" fmla="*/ 244455 h 15004"/>
              <a:gd name="T36" fmla="*/ 381947 w 17681"/>
              <a:gd name="T37" fmla="*/ 236119 h 15004"/>
              <a:gd name="T38" fmla="*/ 425669 w 17681"/>
              <a:gd name="T39" fmla="*/ 200759 h 15004"/>
              <a:gd name="T40" fmla="*/ 175880 w 17681"/>
              <a:gd name="T41" fmla="*/ 256932 h 15004"/>
              <a:gd name="T42" fmla="*/ 177979 w 17681"/>
              <a:gd name="T43" fmla="*/ 236119 h 15004"/>
              <a:gd name="T44" fmla="*/ 262273 w 17681"/>
              <a:gd name="T45" fmla="*/ 95701 h 15004"/>
              <a:gd name="T46" fmla="*/ 248740 w 17681"/>
              <a:gd name="T47" fmla="*/ 267338 h 15004"/>
              <a:gd name="T48" fmla="*/ 131137 w 17681"/>
              <a:gd name="T49" fmla="*/ 274597 h 15004"/>
              <a:gd name="T50" fmla="*/ 16655 w 17681"/>
              <a:gd name="T51" fmla="*/ 197640 h 15004"/>
              <a:gd name="T52" fmla="*/ 109290 w 17681"/>
              <a:gd name="T53" fmla="*/ 46815 h 15004"/>
              <a:gd name="T54" fmla="*/ 163396 w 17681"/>
              <a:gd name="T55" fmla="*/ 46815 h 15004"/>
              <a:gd name="T56" fmla="*/ 300774 w 17681"/>
              <a:gd name="T57" fmla="*/ 268359 h 15004"/>
              <a:gd name="T58" fmla="*/ 407965 w 17681"/>
              <a:gd name="T59" fmla="*/ 291242 h 15004"/>
              <a:gd name="T60" fmla="*/ 120724 w 17681"/>
              <a:gd name="T61" fmla="*/ 29121 h 15004"/>
              <a:gd name="T62" fmla="*/ 36430 w 17681"/>
              <a:gd name="T63" fmla="*/ 143537 h 15004"/>
              <a:gd name="T64" fmla="*/ 30188 w 17681"/>
              <a:gd name="T65" fmla="*/ 278766 h 15004"/>
              <a:gd name="T66" fmla="*/ 159254 w 17681"/>
              <a:gd name="T67" fmla="*/ 294361 h 15004"/>
              <a:gd name="T68" fmla="*/ 269565 w 17681"/>
              <a:gd name="T69" fmla="*/ 260051 h 15004"/>
              <a:gd name="T70" fmla="*/ 274757 w 17681"/>
              <a:gd name="T71" fmla="*/ 100918 h 15004"/>
              <a:gd name="T72" fmla="*/ 362172 w 17681"/>
              <a:gd name="T73" fmla="*/ 305817 h 15004"/>
              <a:gd name="T74" fmla="*/ 377805 w 17681"/>
              <a:gd name="T75" fmla="*/ 324532 h 15004"/>
              <a:gd name="T76" fmla="*/ 346567 w 17681"/>
              <a:gd name="T77" fmla="*/ 327651 h 15004"/>
              <a:gd name="T78" fmla="*/ 369464 w 17681"/>
              <a:gd name="T79" fmla="*/ 352604 h 15004"/>
              <a:gd name="T80" fmla="*/ 429840 w 17681"/>
              <a:gd name="T81" fmla="*/ 172687 h 15004"/>
              <a:gd name="T82" fmla="*/ 404844 w 17681"/>
              <a:gd name="T83" fmla="*/ 364060 h 15004"/>
              <a:gd name="T84" fmla="*/ 335133 w 17681"/>
              <a:gd name="T85" fmla="*/ 305817 h 15004"/>
              <a:gd name="T86" fmla="*/ 377805 w 17681"/>
              <a:gd name="T87" fmla="*/ 161231 h 15004"/>
              <a:gd name="T88" fmla="*/ 364271 w 17681"/>
              <a:gd name="T89" fmla="*/ 125871 h 15004"/>
              <a:gd name="T90" fmla="*/ 352809 w 17681"/>
              <a:gd name="T91" fmla="*/ 167469 h 15004"/>
              <a:gd name="T92" fmla="*/ 327842 w 17681"/>
              <a:gd name="T93" fmla="*/ 195570 h 15004"/>
              <a:gd name="T94" fmla="*/ 327842 w 17681"/>
              <a:gd name="T95" fmla="*/ 243406 h 15004"/>
              <a:gd name="T96" fmla="*/ 292461 w 17681"/>
              <a:gd name="T97" fmla="*/ 273576 h 15004"/>
              <a:gd name="T98" fmla="*/ 287241 w 17681"/>
              <a:gd name="T99" fmla="*/ 321413 h 15004"/>
              <a:gd name="T100" fmla="*/ 292461 w 17681"/>
              <a:gd name="T101" fmla="*/ 375487 h 15004"/>
              <a:gd name="T102" fmla="*/ 325770 w 17681"/>
              <a:gd name="T103" fmla="*/ 404637 h 15004"/>
              <a:gd name="T104" fmla="*/ 336155 w 17681"/>
              <a:gd name="T105" fmla="*/ 421253 h 15004"/>
              <a:gd name="T106" fmla="*/ 380926 w 17681"/>
              <a:gd name="T107" fmla="*/ 424372 h 15004"/>
              <a:gd name="T108" fmla="*/ 419427 w 17681"/>
              <a:gd name="T109" fmla="*/ 401489 h 15004"/>
              <a:gd name="T110" fmla="*/ 432961 w 17681"/>
              <a:gd name="T111" fmla="*/ 356772 h 15004"/>
              <a:gd name="T112" fmla="*/ 471462 w 17681"/>
              <a:gd name="T113" fmla="*/ 321413 h 15004"/>
              <a:gd name="T114" fmla="*/ 490188 w 17681"/>
              <a:gd name="T115" fmla="*/ 283955 h 15004"/>
              <a:gd name="T116" fmla="*/ 500600 w 17681"/>
              <a:gd name="T117" fmla="*/ 241336 h 15004"/>
              <a:gd name="T118" fmla="*/ 494358 w 17681"/>
              <a:gd name="T119" fmla="*/ 199710 h 15004"/>
              <a:gd name="T120" fmla="*/ 479775 w 17681"/>
              <a:gd name="T121" fmla="*/ 164350 h 15004"/>
              <a:gd name="T122" fmla="*/ 452736 w 17681"/>
              <a:gd name="T123" fmla="*/ 137299 h 15004"/>
              <a:gd name="T124" fmla="*/ 395481 w 17681"/>
              <a:gd name="T125" fmla="*/ 141467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Shape 284"/>
          <p:cNvSpPr>
            <a:spLocks/>
          </p:cNvSpPr>
          <p:nvPr/>
        </p:nvSpPr>
        <p:spPr bwMode="auto">
          <a:xfrm>
            <a:off x="346075" y="4064000"/>
            <a:ext cx="481013" cy="339725"/>
          </a:xfrm>
          <a:custGeom>
            <a:avLst/>
            <a:gdLst>
              <a:gd name="T0" fmla="*/ 323434 w 16911"/>
              <a:gd name="T1" fmla="*/ 257400 h 11959"/>
              <a:gd name="T2" fmla="*/ 281707 w 16911"/>
              <a:gd name="T3" fmla="*/ 297000 h 11959"/>
              <a:gd name="T4" fmla="*/ 299456 w 16911"/>
              <a:gd name="T5" fmla="*/ 34401 h 11959"/>
              <a:gd name="T6" fmla="*/ 291094 w 16911"/>
              <a:gd name="T7" fmla="*/ 46901 h 11959"/>
              <a:gd name="T8" fmla="*/ 275450 w 16911"/>
              <a:gd name="T9" fmla="*/ 51077 h 11959"/>
              <a:gd name="T10" fmla="*/ 280655 w 16911"/>
              <a:gd name="T11" fmla="*/ 145901 h 11959"/>
              <a:gd name="T12" fmla="*/ 342236 w 16911"/>
              <a:gd name="T13" fmla="*/ 129226 h 11959"/>
              <a:gd name="T14" fmla="*/ 311972 w 16911"/>
              <a:gd name="T15" fmla="*/ 95875 h 11959"/>
              <a:gd name="T16" fmla="*/ 364137 w 16911"/>
              <a:gd name="T17" fmla="*/ 27101 h 11959"/>
              <a:gd name="T18" fmla="*/ 317177 w 16911"/>
              <a:gd name="T19" fmla="*/ 106301 h 11959"/>
              <a:gd name="T20" fmla="*/ 386039 w 16911"/>
              <a:gd name="T21" fmla="*/ 88603 h 11959"/>
              <a:gd name="T22" fmla="*/ 425690 w 16911"/>
              <a:gd name="T23" fmla="*/ 138600 h 11959"/>
              <a:gd name="T24" fmla="*/ 356827 w 16911"/>
              <a:gd name="T25" fmla="*/ 213624 h 11959"/>
              <a:gd name="T26" fmla="*/ 372471 w 16911"/>
              <a:gd name="T27" fmla="*/ 201125 h 11959"/>
              <a:gd name="T28" fmla="*/ 447592 w 16911"/>
              <a:gd name="T29" fmla="*/ 132350 h 11959"/>
              <a:gd name="T30" fmla="*/ 415251 w 16911"/>
              <a:gd name="T31" fmla="*/ 175075 h 11959"/>
              <a:gd name="T32" fmla="*/ 428819 w 16911"/>
              <a:gd name="T33" fmla="*/ 206352 h 11959"/>
              <a:gd name="T34" fmla="*/ 434052 w 16911"/>
              <a:gd name="T35" fmla="*/ 277200 h 11959"/>
              <a:gd name="T36" fmla="*/ 454902 w 16911"/>
              <a:gd name="T37" fmla="*/ 222999 h 11959"/>
              <a:gd name="T38" fmla="*/ 435076 w 16911"/>
              <a:gd name="T39" fmla="*/ 245924 h 11959"/>
              <a:gd name="T40" fmla="*/ 395426 w 16911"/>
              <a:gd name="T41" fmla="*/ 267826 h 11959"/>
              <a:gd name="T42" fmla="*/ 342236 w 16911"/>
              <a:gd name="T43" fmla="*/ 243850 h 11959"/>
              <a:gd name="T44" fmla="*/ 232670 w 16911"/>
              <a:gd name="T45" fmla="*/ 264701 h 11959"/>
              <a:gd name="T46" fmla="*/ 299456 w 16911"/>
              <a:gd name="T47" fmla="*/ 195926 h 11959"/>
              <a:gd name="T48" fmla="*/ 308843 w 16911"/>
              <a:gd name="T49" fmla="*/ 205301 h 11959"/>
              <a:gd name="T50" fmla="*/ 221207 w 16911"/>
              <a:gd name="T51" fmla="*/ 252202 h 11959"/>
              <a:gd name="T52" fmla="*/ 181557 w 16911"/>
              <a:gd name="T53" fmla="*/ 231350 h 11959"/>
              <a:gd name="T54" fmla="*/ 245186 w 16911"/>
              <a:gd name="T55" fmla="*/ 161525 h 11959"/>
              <a:gd name="T56" fmla="*/ 150240 w 16911"/>
              <a:gd name="T57" fmla="*/ 263650 h 11959"/>
              <a:gd name="T58" fmla="*/ 126262 w 16911"/>
              <a:gd name="T59" fmla="*/ 213624 h 11959"/>
              <a:gd name="T60" fmla="*/ 66786 w 16911"/>
              <a:gd name="T61" fmla="*/ 222999 h 11959"/>
              <a:gd name="T62" fmla="*/ 111642 w 16911"/>
              <a:gd name="T63" fmla="*/ 214675 h 11959"/>
              <a:gd name="T64" fmla="*/ 46961 w 16911"/>
              <a:gd name="T65" fmla="*/ 235526 h 11959"/>
              <a:gd name="T66" fmla="*/ 117900 w 16911"/>
              <a:gd name="T67" fmla="*/ 156326 h 11959"/>
              <a:gd name="T68" fmla="*/ 42779 w 16911"/>
              <a:gd name="T69" fmla="*/ 134453 h 11959"/>
              <a:gd name="T70" fmla="*/ 109565 w 16911"/>
              <a:gd name="T71" fmla="*/ 119851 h 11959"/>
              <a:gd name="T72" fmla="*/ 35469 w 16911"/>
              <a:gd name="T73" fmla="*/ 194875 h 11959"/>
              <a:gd name="T74" fmla="*/ 54271 w 16911"/>
              <a:gd name="T75" fmla="*/ 105250 h 11959"/>
              <a:gd name="T76" fmla="*/ 146059 w 16911"/>
              <a:gd name="T77" fmla="*/ 66701 h 11959"/>
              <a:gd name="T78" fmla="*/ 136672 w 16911"/>
              <a:gd name="T79" fmla="*/ 189677 h 11959"/>
              <a:gd name="T80" fmla="*/ 229541 w 16911"/>
              <a:gd name="T81" fmla="*/ 120902 h 11959"/>
              <a:gd name="T82" fmla="*/ 146059 w 16911"/>
              <a:gd name="T83" fmla="*/ 176126 h 11959"/>
              <a:gd name="T84" fmla="*/ 150240 w 16911"/>
              <a:gd name="T85" fmla="*/ 54201 h 11959"/>
              <a:gd name="T86" fmla="*/ 200330 w 16911"/>
              <a:gd name="T87" fmla="*/ 40651 h 11959"/>
              <a:gd name="T88" fmla="*/ 206587 w 16911"/>
              <a:gd name="T89" fmla="*/ 110477 h 11959"/>
              <a:gd name="T90" fmla="*/ 245186 w 16911"/>
              <a:gd name="T91" fmla="*/ 113601 h 11959"/>
              <a:gd name="T92" fmla="*/ 215974 w 16911"/>
              <a:gd name="T93" fmla="*/ 51077 h 11959"/>
              <a:gd name="T94" fmla="*/ 269192 w 16911"/>
              <a:gd name="T95" fmla="*/ 14601 h 11959"/>
              <a:gd name="T96" fmla="*/ 309895 w 16911"/>
              <a:gd name="T97" fmla="*/ 308448 h 11959"/>
              <a:gd name="T98" fmla="*/ 387092 w 16911"/>
              <a:gd name="T99" fmla="*/ 317823 h 11959"/>
              <a:gd name="T100" fmla="*/ 326563 w 16911"/>
              <a:gd name="T101" fmla="*/ 325124 h 11959"/>
              <a:gd name="T102" fmla="*/ 210769 w 16911"/>
              <a:gd name="T103" fmla="*/ 17726 h 11959"/>
              <a:gd name="T104" fmla="*/ 102255 w 16911"/>
              <a:gd name="T105" fmla="*/ 46901 h 11959"/>
              <a:gd name="T106" fmla="*/ 2076 w 16911"/>
              <a:gd name="T107" fmla="*/ 143827 h 11959"/>
              <a:gd name="T108" fmla="*/ 40703 w 16911"/>
              <a:gd name="T109" fmla="*/ 250099 h 11959"/>
              <a:gd name="T110" fmla="*/ 127286 w 16911"/>
              <a:gd name="T111" fmla="*/ 282399 h 11959"/>
              <a:gd name="T112" fmla="*/ 266063 w 16911"/>
              <a:gd name="T113" fmla="*/ 288648 h 11959"/>
              <a:gd name="T114" fmla="*/ 407969 w 16911"/>
              <a:gd name="T115" fmla="*/ 328248 h 11959"/>
              <a:gd name="T116" fmla="*/ 480985 w 16911"/>
              <a:gd name="T117" fmla="*/ 164650 h 11959"/>
              <a:gd name="T118" fmla="*/ 408993 w 16911"/>
              <a:gd name="T119" fmla="*/ 52128 h 11959"/>
              <a:gd name="T120" fmla="*/ 287965 w 16911"/>
              <a:gd name="T121" fmla="*/ 417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0" name="Shape 285"/>
          <p:cNvSpPr>
            <a:spLocks/>
          </p:cNvSpPr>
          <p:nvPr/>
        </p:nvSpPr>
        <p:spPr bwMode="auto">
          <a:xfrm rot="16200000">
            <a:off x="7995444" y="316706"/>
            <a:ext cx="280988" cy="358775"/>
          </a:xfrm>
          <a:custGeom>
            <a:avLst/>
            <a:gdLst>
              <a:gd name="T0" fmla="*/ 112817 w 9868"/>
              <a:gd name="T1" fmla="*/ 57370 h 12620"/>
              <a:gd name="T2" fmla="*/ 113870 w 9868"/>
              <a:gd name="T3" fmla="*/ 19843 h 12620"/>
              <a:gd name="T4" fmla="*/ 45958 w 9868"/>
              <a:gd name="T5" fmla="*/ 32352 h 12620"/>
              <a:gd name="T6" fmla="*/ 34483 w 9868"/>
              <a:gd name="T7" fmla="*/ 34428 h 12620"/>
              <a:gd name="T8" fmla="*/ 143114 w 9868"/>
              <a:gd name="T9" fmla="*/ 79289 h 12620"/>
              <a:gd name="T10" fmla="*/ 26111 w 9868"/>
              <a:gd name="T11" fmla="*/ 105358 h 12620"/>
              <a:gd name="T12" fmla="*/ 16715 w 9868"/>
              <a:gd name="T13" fmla="*/ 79289 h 12620"/>
              <a:gd name="T14" fmla="*/ 142060 w 9868"/>
              <a:gd name="T15" fmla="*/ 115763 h 12620"/>
              <a:gd name="T16" fmla="*/ 145192 w 9868"/>
              <a:gd name="T17" fmla="*/ 162700 h 12620"/>
              <a:gd name="T18" fmla="*/ 115949 w 9868"/>
              <a:gd name="T19" fmla="*/ 184590 h 12620"/>
              <a:gd name="T20" fmla="*/ 79387 w 9868"/>
              <a:gd name="T21" fmla="*/ 179388 h 12620"/>
              <a:gd name="T22" fmla="*/ 69991 w 9868"/>
              <a:gd name="T23" fmla="*/ 179388 h 12620"/>
              <a:gd name="T24" fmla="*/ 58515 w 9868"/>
              <a:gd name="T25" fmla="*/ 181463 h 12620"/>
              <a:gd name="T26" fmla="*/ 63726 w 9868"/>
              <a:gd name="T27" fmla="*/ 170006 h 12620"/>
              <a:gd name="T28" fmla="*/ 32404 w 9868"/>
              <a:gd name="T29" fmla="*/ 176260 h 12620"/>
              <a:gd name="T30" fmla="*/ 17768 w 9868"/>
              <a:gd name="T31" fmla="*/ 166879 h 12620"/>
              <a:gd name="T32" fmla="*/ 57462 w 9868"/>
              <a:gd name="T33" fmla="*/ 163752 h 12620"/>
              <a:gd name="T34" fmla="*/ 24033 w 9868"/>
              <a:gd name="T35" fmla="*/ 158521 h 12620"/>
              <a:gd name="T36" fmla="*/ 43879 w 9868"/>
              <a:gd name="T37" fmla="*/ 153318 h 12620"/>
              <a:gd name="T38" fmla="*/ 52251 w 9868"/>
              <a:gd name="T39" fmla="*/ 139757 h 12620"/>
              <a:gd name="T40" fmla="*/ 24033 w 9868"/>
              <a:gd name="T41" fmla="*/ 144960 h 12620"/>
              <a:gd name="T42" fmla="*/ 54330 w 9868"/>
              <a:gd name="T43" fmla="*/ 133503 h 12620"/>
              <a:gd name="T44" fmla="*/ 55383 w 9868"/>
              <a:gd name="T45" fmla="*/ 118890 h 12620"/>
              <a:gd name="T46" fmla="*/ 28218 w 9868"/>
              <a:gd name="T47" fmla="*/ 127249 h 12620"/>
              <a:gd name="T48" fmla="*/ 139981 w 9868"/>
              <a:gd name="T49" fmla="*/ 113688 h 12620"/>
              <a:gd name="T50" fmla="*/ 22979 w 9868"/>
              <a:gd name="T51" fmla="*/ 52167 h 12620"/>
              <a:gd name="T52" fmla="*/ 5239 w 9868"/>
              <a:gd name="T53" fmla="*/ 74058 h 12620"/>
              <a:gd name="T54" fmla="*/ 1054 w 9868"/>
              <a:gd name="T55" fmla="*/ 110561 h 12620"/>
              <a:gd name="T56" fmla="*/ 5239 w 9868"/>
              <a:gd name="T57" fmla="*/ 174185 h 12620"/>
              <a:gd name="T58" fmla="*/ 31351 w 9868"/>
              <a:gd name="T59" fmla="*/ 195023 h 12620"/>
              <a:gd name="T60" fmla="*/ 74177 w 9868"/>
              <a:gd name="T61" fmla="*/ 224220 h 12620"/>
              <a:gd name="T62" fmla="*/ 91916 w 9868"/>
              <a:gd name="T63" fmla="*/ 344162 h 12620"/>
              <a:gd name="T64" fmla="*/ 134742 w 9868"/>
              <a:gd name="T65" fmla="*/ 357695 h 12620"/>
              <a:gd name="T66" fmla="*/ 158775 w 9868"/>
              <a:gd name="T67" fmla="*/ 329550 h 12620"/>
              <a:gd name="T68" fmla="*/ 160853 w 9868"/>
              <a:gd name="T69" fmla="*/ 254469 h 12620"/>
              <a:gd name="T70" fmla="*/ 178622 w 9868"/>
              <a:gd name="T71" fmla="*/ 222145 h 12620"/>
              <a:gd name="T72" fmla="*/ 188018 w 9868"/>
              <a:gd name="T73" fmla="*/ 240908 h 12620"/>
              <a:gd name="T74" fmla="*/ 193258 w 9868"/>
              <a:gd name="T75" fmla="*/ 285741 h 12620"/>
              <a:gd name="T76" fmla="*/ 258009 w 9868"/>
              <a:gd name="T77" fmla="*/ 293047 h 12620"/>
              <a:gd name="T78" fmla="*/ 278881 w 9868"/>
              <a:gd name="T79" fmla="*/ 277411 h 12620"/>
              <a:gd name="T80" fmla="*/ 220394 w 9868"/>
              <a:gd name="T81" fmla="*/ 279486 h 12620"/>
              <a:gd name="T82" fmla="*/ 201601 w 9868"/>
              <a:gd name="T83" fmla="*/ 261775 h 12620"/>
              <a:gd name="T84" fmla="*/ 200547 w 9868"/>
              <a:gd name="T85" fmla="*/ 223197 h 12620"/>
              <a:gd name="T86" fmla="*/ 176543 w 9868"/>
              <a:gd name="T87" fmla="*/ 207532 h 12620"/>
              <a:gd name="T88" fmla="*/ 150432 w 9868"/>
              <a:gd name="T89" fmla="*/ 235706 h 12620"/>
              <a:gd name="T90" fmla="*/ 144139 w 9868"/>
              <a:gd name="T91" fmla="*/ 323296 h 12620"/>
              <a:gd name="T92" fmla="*/ 132663 w 9868"/>
              <a:gd name="T93" fmla="*/ 342059 h 12620"/>
              <a:gd name="T94" fmla="*/ 102366 w 9868"/>
              <a:gd name="T95" fmla="*/ 333729 h 12620"/>
              <a:gd name="T96" fmla="*/ 86705 w 9868"/>
              <a:gd name="T97" fmla="*/ 212763 h 12620"/>
              <a:gd name="T98" fmla="*/ 131610 w 9868"/>
              <a:gd name="T99" fmla="*/ 195023 h 12620"/>
              <a:gd name="T100" fmla="*/ 157721 w 9868"/>
              <a:gd name="T101" fmla="*/ 167902 h 12620"/>
              <a:gd name="T102" fmla="*/ 158775 w 9868"/>
              <a:gd name="T103" fmla="*/ 87618 h 12620"/>
              <a:gd name="T104" fmla="*/ 147299 w 9868"/>
              <a:gd name="T105" fmla="*/ 63624 h 12620"/>
              <a:gd name="T106" fmla="*/ 130585 w 9868"/>
              <a:gd name="T107" fmla="*/ 15664 h 12620"/>
              <a:gd name="T108" fmla="*/ 115949 w 9868"/>
              <a:gd name="T109" fmla="*/ 6283 h 12620"/>
              <a:gd name="T110" fmla="*/ 99234 w 9868"/>
              <a:gd name="T111" fmla="*/ 37555 h 12620"/>
              <a:gd name="T112" fmla="*/ 57462 w 9868"/>
              <a:gd name="T113" fmla="*/ 14613 h 12620"/>
              <a:gd name="T114" fmla="*/ 42826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1" name="Shape 286"/>
          <p:cNvSpPr>
            <a:spLocks/>
          </p:cNvSpPr>
          <p:nvPr/>
        </p:nvSpPr>
        <p:spPr bwMode="auto">
          <a:xfrm>
            <a:off x="8801100" y="790575"/>
            <a:ext cx="377825" cy="427038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1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400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70 h 15041"/>
              <a:gd name="T18" fmla="*/ 38503 w 13316"/>
              <a:gd name="T19" fmla="*/ 103118 h 15041"/>
              <a:gd name="T20" fmla="*/ 287256 w 13316"/>
              <a:gd name="T21" fmla="*/ 146870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1 h 15041"/>
              <a:gd name="T28" fmla="*/ 100954 w 13316"/>
              <a:gd name="T29" fmla="*/ 218729 h 15041"/>
              <a:gd name="T30" fmla="*/ 74935 w 13316"/>
              <a:gd name="T31" fmla="*/ 206237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8 h 15041"/>
              <a:gd name="T38" fmla="*/ 282064 w 13316"/>
              <a:gd name="T39" fmla="*/ 382236 h 15041"/>
              <a:gd name="T40" fmla="*/ 262287 w 13316"/>
              <a:gd name="T41" fmla="*/ 368693 h 15041"/>
              <a:gd name="T42" fmla="*/ 173818 w 13316"/>
              <a:gd name="T43" fmla="*/ 387432 h 15041"/>
              <a:gd name="T44" fmla="*/ 198787 w 13316"/>
              <a:gd name="T45" fmla="*/ 396829 h 15041"/>
              <a:gd name="T46" fmla="*/ 212321 w 13316"/>
              <a:gd name="T47" fmla="*/ 408271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1 h 15041"/>
              <a:gd name="T56" fmla="*/ 314325 w 13316"/>
              <a:gd name="T57" fmla="*/ 343709 h 15041"/>
              <a:gd name="T58" fmla="*/ 314325 w 13316"/>
              <a:gd name="T59" fmla="*/ 362447 h 15041"/>
              <a:gd name="T60" fmla="*/ 292477 w 13316"/>
              <a:gd name="T61" fmla="*/ 354128 h 15041"/>
              <a:gd name="T62" fmla="*/ 285185 w 13316"/>
              <a:gd name="T63" fmla="*/ 366621 h 15041"/>
              <a:gd name="T64" fmla="*/ 256045 w 13316"/>
              <a:gd name="T65" fmla="*/ 368693 h 15041"/>
              <a:gd name="T66" fmla="*/ 249803 w 13316"/>
              <a:gd name="T67" fmla="*/ 394728 h 15041"/>
              <a:gd name="T68" fmla="*/ 241461 w 13316"/>
              <a:gd name="T69" fmla="*/ 405148 h 15041"/>
              <a:gd name="T70" fmla="*/ 218563 w 13316"/>
              <a:gd name="T71" fmla="*/ 373917 h 15041"/>
              <a:gd name="T72" fmla="*/ 192544 w 13316"/>
              <a:gd name="T73" fmla="*/ 408271 h 15041"/>
              <a:gd name="T74" fmla="*/ 176939 w 13316"/>
              <a:gd name="T75" fmla="*/ 360375 h 15041"/>
              <a:gd name="T76" fmla="*/ 168625 w 13316"/>
              <a:gd name="T77" fmla="*/ 348904 h 15041"/>
              <a:gd name="T78" fmla="*/ 158212 w 13316"/>
              <a:gd name="T79" fmla="*/ 336412 h 15041"/>
              <a:gd name="T80" fmla="*/ 129072 w 13316"/>
              <a:gd name="T81" fmla="*/ 335362 h 15041"/>
              <a:gd name="T82" fmla="*/ 142607 w 13316"/>
              <a:gd name="T83" fmla="*/ 301008 h 15041"/>
              <a:gd name="T84" fmla="*/ 134265 w 13316"/>
              <a:gd name="T85" fmla="*/ 296834 h 15041"/>
              <a:gd name="T86" fmla="*/ 105125 w 13316"/>
              <a:gd name="T87" fmla="*/ 309326 h 15041"/>
              <a:gd name="T88" fmla="*/ 141557 w 13316"/>
              <a:gd name="T89" fmla="*/ 270799 h 15041"/>
              <a:gd name="T90" fmla="*/ 221684 w 13316"/>
              <a:gd name="T91" fmla="*/ 347882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5 h 15041"/>
              <a:gd name="T102" fmla="*/ 281014 w 13316"/>
              <a:gd name="T103" fmla="*/ 306203 h 15041"/>
              <a:gd name="T104" fmla="*/ 226905 w 13316"/>
              <a:gd name="T105" fmla="*/ 335362 h 15041"/>
              <a:gd name="T106" fmla="*/ 132193 w 13316"/>
              <a:gd name="T107" fmla="*/ 221852 h 15041"/>
              <a:gd name="T108" fmla="*/ 81177 w 13316"/>
              <a:gd name="T109" fmla="*/ 163536 h 15041"/>
              <a:gd name="T110" fmla="*/ 21848 w 13316"/>
              <a:gd name="T111" fmla="*/ 193744 h 15041"/>
              <a:gd name="T112" fmla="*/ 141557 w 13316"/>
              <a:gd name="T113" fmla="*/ 381186 h 15041"/>
              <a:gd name="T114" fmla="*/ 167575 w 13316"/>
              <a:gd name="T115" fmla="*/ 408271 h 15041"/>
              <a:gd name="T116" fmla="*/ 251874 w 13316"/>
              <a:gd name="T117" fmla="*/ 416590 h 15041"/>
              <a:gd name="T118" fmla="*/ 373654 w 13316"/>
              <a:gd name="T119" fmla="*/ 327043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Shape 287"/>
          <p:cNvSpPr>
            <a:spLocks/>
          </p:cNvSpPr>
          <p:nvPr/>
        </p:nvSpPr>
        <p:spPr bwMode="auto">
          <a:xfrm>
            <a:off x="258763" y="4957763"/>
            <a:ext cx="385762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49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8 w 13610"/>
              <a:gd name="T35" fmla="*/ 118943 h 9098"/>
              <a:gd name="T36" fmla="*/ 102945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5 w 13610"/>
              <a:gd name="T43" fmla="*/ 195110 h 9098"/>
              <a:gd name="T44" fmla="*/ 190273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2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4 w 13610"/>
              <a:gd name="T57" fmla="*/ 146076 h 9098"/>
              <a:gd name="T58" fmla="*/ 356624 w 13610"/>
              <a:gd name="T59" fmla="*/ 154410 h 9098"/>
              <a:gd name="T60" fmla="*/ 370144 w 13610"/>
              <a:gd name="T61" fmla="*/ 154410 h 9098"/>
              <a:gd name="T62" fmla="*/ 380547 w 13610"/>
              <a:gd name="T63" fmla="*/ 143972 h 9098"/>
              <a:gd name="T64" fmla="*/ 385734 w 13610"/>
              <a:gd name="T65" fmla="*/ 132510 h 9098"/>
              <a:gd name="T66" fmla="*/ 380547 w 13610"/>
              <a:gd name="T67" fmla="*/ 122071 h 9098"/>
              <a:gd name="T68" fmla="*/ 367027 w 13610"/>
              <a:gd name="T69" fmla="*/ 115814 h 9098"/>
              <a:gd name="T70" fmla="*/ 352486 w 13610"/>
              <a:gd name="T71" fmla="*/ 118943 h 9098"/>
              <a:gd name="T72" fmla="*/ 344153 w 13610"/>
              <a:gd name="T73" fmla="*/ 128329 h 9098"/>
              <a:gd name="T74" fmla="*/ 272414 w 13610"/>
              <a:gd name="T75" fmla="*/ 109557 h 9098"/>
              <a:gd name="T76" fmla="*/ 260992 w 13610"/>
              <a:gd name="T77" fmla="*/ 84500 h 9098"/>
              <a:gd name="T78" fmla="*/ 250589 w 13610"/>
              <a:gd name="T79" fmla="*/ 84500 h 9098"/>
              <a:gd name="T80" fmla="*/ 222500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3" name="Shape 288"/>
          <p:cNvSpPr>
            <a:spLocks/>
          </p:cNvSpPr>
          <p:nvPr/>
        </p:nvSpPr>
        <p:spPr bwMode="auto">
          <a:xfrm>
            <a:off x="8699500" y="11509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anchor="ctr"/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44" name="Shape 289"/>
          <p:cNvSpPr txBox="1">
            <a:spLocks noGrp="1"/>
          </p:cNvSpPr>
          <p:nvPr>
            <p:ph type="sldNum" idx="10"/>
          </p:nvPr>
        </p:nvSpPr>
        <p:spPr>
          <a:xfrm>
            <a:off x="4297363" y="4852988"/>
            <a:ext cx="549275" cy="290512"/>
          </a:xfrm>
        </p:spPr>
        <p:txBody>
          <a:bodyPr anchor="ctr"/>
          <a:lstStyle>
            <a:lvl1pPr algn="ctr"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25A1CB81-9B22-4481-A6C6-F94BFE7DF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5"/>
          <p:cNvSpPr>
            <a:spLocks/>
          </p:cNvSpPr>
          <p:nvPr/>
        </p:nvSpPr>
        <p:spPr bwMode="auto">
          <a:xfrm>
            <a:off x="4411663" y="4660900"/>
            <a:ext cx="450850" cy="558800"/>
          </a:xfrm>
          <a:custGeom>
            <a:avLst/>
            <a:gdLst>
              <a:gd name="T0" fmla="*/ 260309 w 15884"/>
              <a:gd name="T1" fmla="*/ 129048 h 19698"/>
              <a:gd name="T2" fmla="*/ 250942 w 15884"/>
              <a:gd name="T3" fmla="*/ 136310 h 19698"/>
              <a:gd name="T4" fmla="*/ 285315 w 15884"/>
              <a:gd name="T5" fmla="*/ 121757 h 19698"/>
              <a:gd name="T6" fmla="*/ 278020 w 15884"/>
              <a:gd name="T7" fmla="*/ 214351 h 19698"/>
              <a:gd name="T8" fmla="*/ 264481 w 15884"/>
              <a:gd name="T9" fmla="*/ 208110 h 19698"/>
              <a:gd name="T10" fmla="*/ 330076 w 15884"/>
              <a:gd name="T11" fmla="*/ 189387 h 19698"/>
              <a:gd name="T12" fmla="*/ 146830 w 15884"/>
              <a:gd name="T13" fmla="*/ 215401 h 19698"/>
              <a:gd name="T14" fmla="*/ 147880 w 15884"/>
              <a:gd name="T15" fmla="*/ 132168 h 19698"/>
              <a:gd name="T16" fmla="*/ 215547 w 15884"/>
              <a:gd name="T17" fmla="*/ 239344 h 19698"/>
              <a:gd name="T18" fmla="*/ 119752 w 15884"/>
              <a:gd name="T19" fmla="*/ 130069 h 19698"/>
              <a:gd name="T20" fmla="*/ 78113 w 15884"/>
              <a:gd name="T21" fmla="*/ 222692 h 19698"/>
              <a:gd name="T22" fmla="*/ 304048 w 15884"/>
              <a:gd name="T23" fmla="*/ 165444 h 19698"/>
              <a:gd name="T24" fmla="*/ 294682 w 15884"/>
              <a:gd name="T25" fmla="*/ 70751 h 19698"/>
              <a:gd name="T26" fmla="*/ 210353 w 15884"/>
              <a:gd name="T27" fmla="*/ 251826 h 19698"/>
              <a:gd name="T28" fmla="*/ 246770 w 15884"/>
              <a:gd name="T29" fmla="*/ 206039 h 19698"/>
              <a:gd name="T30" fmla="*/ 334249 w 15884"/>
              <a:gd name="T31" fmla="*/ 223741 h 19698"/>
              <a:gd name="T32" fmla="*/ 290509 w 15884"/>
              <a:gd name="T33" fmla="*/ 282010 h 19698"/>
              <a:gd name="T34" fmla="*/ 339443 w 15884"/>
              <a:gd name="T35" fmla="*/ 224763 h 19698"/>
              <a:gd name="T36" fmla="*/ 209303 w 15884"/>
              <a:gd name="T37" fmla="*/ 279911 h 19698"/>
              <a:gd name="T38" fmla="*/ 216598 w 15884"/>
              <a:gd name="T39" fmla="*/ 317385 h 19698"/>
              <a:gd name="T40" fmla="*/ 261359 w 15884"/>
              <a:gd name="T41" fmla="*/ 257017 h 19698"/>
              <a:gd name="T42" fmla="*/ 178052 w 15884"/>
              <a:gd name="T43" fmla="*/ 295542 h 19698"/>
              <a:gd name="T44" fmla="*/ 355054 w 15884"/>
              <a:gd name="T45" fmla="*/ 280960 h 19698"/>
              <a:gd name="T46" fmla="*/ 316537 w 15884"/>
              <a:gd name="T47" fmla="*/ 338179 h 19698"/>
              <a:gd name="T48" fmla="*/ 169736 w 15884"/>
              <a:gd name="T49" fmla="*/ 284081 h 19698"/>
              <a:gd name="T50" fmla="*/ 137463 w 15884"/>
              <a:gd name="T51" fmla="*/ 346520 h 19698"/>
              <a:gd name="T52" fmla="*/ 189519 w 15884"/>
              <a:gd name="T53" fmla="*/ 288251 h 19698"/>
              <a:gd name="T54" fmla="*/ 280092 w 15884"/>
              <a:gd name="T55" fmla="*/ 309045 h 19698"/>
              <a:gd name="T56" fmla="*/ 268654 w 15884"/>
              <a:gd name="T57" fmla="*/ 359002 h 19698"/>
              <a:gd name="T58" fmla="*/ 386305 w 15884"/>
              <a:gd name="T59" fmla="*/ 368363 h 19698"/>
              <a:gd name="T60" fmla="*/ 159319 w 15884"/>
              <a:gd name="T61" fmla="*/ 372533 h 19698"/>
              <a:gd name="T62" fmla="*/ 324882 w 15884"/>
              <a:gd name="T63" fmla="*/ 359002 h 19698"/>
              <a:gd name="T64" fmla="*/ 399844 w 15884"/>
              <a:gd name="T65" fmla="*/ 371484 h 19698"/>
              <a:gd name="T66" fmla="*/ 147880 w 15884"/>
              <a:gd name="T67" fmla="*/ 365243 h 19698"/>
              <a:gd name="T68" fmla="*/ 209303 w 15884"/>
              <a:gd name="T69" fmla="*/ 340279 h 19698"/>
              <a:gd name="T70" fmla="*/ 301976 w 15884"/>
              <a:gd name="T71" fmla="*/ 364221 h 19698"/>
              <a:gd name="T72" fmla="*/ 258237 w 15884"/>
              <a:gd name="T73" fmla="*/ 423511 h 19698"/>
              <a:gd name="T74" fmla="*/ 230108 w 15884"/>
              <a:gd name="T75" fmla="*/ 411029 h 19698"/>
              <a:gd name="T76" fmla="*/ 185347 w 15884"/>
              <a:gd name="T77" fmla="*/ 425611 h 19698"/>
              <a:gd name="T78" fmla="*/ 226986 w 15884"/>
              <a:gd name="T79" fmla="*/ 394377 h 19698"/>
              <a:gd name="T80" fmla="*/ 178052 w 15884"/>
              <a:gd name="T81" fmla="*/ 456816 h 19698"/>
              <a:gd name="T82" fmla="*/ 241575 w 15884"/>
              <a:gd name="T83" fmla="*/ 417270 h 19698"/>
              <a:gd name="T84" fmla="*/ 417527 w 15884"/>
              <a:gd name="T85" fmla="*/ 446405 h 19698"/>
              <a:gd name="T86" fmla="*/ 365471 w 15884"/>
              <a:gd name="T87" fmla="*/ 478659 h 19698"/>
              <a:gd name="T88" fmla="*/ 341515 w 15884"/>
              <a:gd name="T89" fmla="*/ 493241 h 19698"/>
              <a:gd name="T90" fmla="*/ 315487 w 15884"/>
              <a:gd name="T91" fmla="*/ 502602 h 19698"/>
              <a:gd name="T92" fmla="*/ 287387 w 15884"/>
              <a:gd name="T93" fmla="*/ 505723 h 19698"/>
              <a:gd name="T94" fmla="*/ 421700 w 15884"/>
              <a:gd name="T95" fmla="*/ 346520 h 19698"/>
              <a:gd name="T96" fmla="*/ 370694 w 15884"/>
              <a:gd name="T97" fmla="*/ 457865 h 19698"/>
              <a:gd name="T98" fmla="*/ 154125 w 15884"/>
              <a:gd name="T99" fmla="*/ 523425 h 19698"/>
              <a:gd name="T100" fmla="*/ 16690 w 15884"/>
              <a:gd name="T101" fmla="*/ 171685 h 19698"/>
              <a:gd name="T102" fmla="*/ 57279 w 15884"/>
              <a:gd name="T103" fmla="*/ 93644 h 19698"/>
              <a:gd name="T104" fmla="*/ 284265 w 15884"/>
              <a:gd name="T105" fmla="*/ 520304 h 19698"/>
              <a:gd name="T106" fmla="*/ 244698 w 15884"/>
              <a:gd name="T107" fmla="*/ 524446 h 19698"/>
              <a:gd name="T108" fmla="*/ 234281 w 15884"/>
              <a:gd name="T109" fmla="*/ 522375 h 19698"/>
              <a:gd name="T110" fmla="*/ 220742 w 15884"/>
              <a:gd name="T111" fmla="*/ 543197 h 19698"/>
              <a:gd name="T112" fmla="*/ 184297 w 15884"/>
              <a:gd name="T113" fmla="*/ 546318 h 19698"/>
              <a:gd name="T114" fmla="*/ 235331 w 15884"/>
              <a:gd name="T115" fmla="*/ 11432 h 19698"/>
              <a:gd name="T116" fmla="*/ 1079 w 15884"/>
              <a:gd name="T117" fmla="*/ 139431 h 19698"/>
              <a:gd name="T118" fmla="*/ 125996 w 15884"/>
              <a:gd name="T119" fmla="*/ 505723 h 19698"/>
              <a:gd name="T120" fmla="*/ 212425 w 15884"/>
              <a:gd name="T121" fmla="*/ 556729 h 19698"/>
              <a:gd name="T122" fmla="*/ 441483 w 15884"/>
              <a:gd name="T123" fmla="*/ 447454 h 19698"/>
              <a:gd name="T124" fmla="*/ 334249 w 15884"/>
              <a:gd name="T125" fmla="*/ 65559 h 196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84"/>
              <a:gd name="T190" fmla="*/ 0 h 19698"/>
              <a:gd name="T191" fmla="*/ 15884 w 15884"/>
              <a:gd name="T192" fmla="*/ 19698 h 1969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lnTo>
                  <a:pt x="935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lnTo>
                  <a:pt x="11262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lnTo>
                  <a:pt x="11115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lnTo>
                  <a:pt x="8694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lnTo>
                  <a:pt x="11776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lnTo>
                  <a:pt x="8951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lnTo>
                  <a:pt x="6273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lnTo>
                  <a:pt x="9868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lnTo>
                  <a:pt x="1313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lnTo>
                  <a:pt x="13060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lnTo>
                  <a:pt x="1027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lnTo>
                  <a:pt x="101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Shape 196"/>
          <p:cNvSpPr>
            <a:spLocks/>
          </p:cNvSpPr>
          <p:nvPr/>
        </p:nvSpPr>
        <p:spPr bwMode="auto">
          <a:xfrm>
            <a:off x="3968750" y="4000500"/>
            <a:ext cx="442913" cy="504825"/>
          </a:xfrm>
          <a:custGeom>
            <a:avLst/>
            <a:gdLst>
              <a:gd name="T0" fmla="*/ 275520 w 15627"/>
              <a:gd name="T1" fmla="*/ 65572 h 17792"/>
              <a:gd name="T2" fmla="*/ 290089 w 15627"/>
              <a:gd name="T3" fmla="*/ 56208 h 17792"/>
              <a:gd name="T4" fmla="*/ 99823 w 15627"/>
              <a:gd name="T5" fmla="*/ 30190 h 17792"/>
              <a:gd name="T6" fmla="*/ 129980 w 15627"/>
              <a:gd name="T7" fmla="*/ 81206 h 17792"/>
              <a:gd name="T8" fmla="*/ 147638 w 15627"/>
              <a:gd name="T9" fmla="*/ 77035 h 17792"/>
              <a:gd name="T10" fmla="*/ 124765 w 15627"/>
              <a:gd name="T11" fmla="*/ 45824 h 17792"/>
              <a:gd name="T12" fmla="*/ 424207 w 15627"/>
              <a:gd name="T13" fmla="*/ 120758 h 17792"/>
              <a:gd name="T14" fmla="*/ 395099 w 15627"/>
              <a:gd name="T15" fmla="*/ 137385 h 17792"/>
              <a:gd name="T16" fmla="*/ 415874 w 15627"/>
              <a:gd name="T17" fmla="*/ 142606 h 17792"/>
              <a:gd name="T18" fmla="*/ 442913 w 15627"/>
              <a:gd name="T19" fmla="*/ 127001 h 17792"/>
              <a:gd name="T20" fmla="*/ 63431 w 15627"/>
              <a:gd name="T21" fmla="*/ 211299 h 17792"/>
              <a:gd name="T22" fmla="*/ 28 w 15627"/>
              <a:gd name="T23" fmla="*/ 243560 h 17792"/>
              <a:gd name="T24" fmla="*/ 69667 w 15627"/>
              <a:gd name="T25" fmla="*/ 222734 h 17792"/>
              <a:gd name="T26" fmla="*/ 187148 w 15627"/>
              <a:gd name="T27" fmla="*/ 225855 h 17792"/>
              <a:gd name="T28" fmla="*/ 220422 w 15627"/>
              <a:gd name="T29" fmla="*/ 248752 h 17792"/>
              <a:gd name="T30" fmla="*/ 253696 w 15627"/>
              <a:gd name="T31" fmla="*/ 254995 h 17792"/>
              <a:gd name="T32" fmla="*/ 267216 w 15627"/>
              <a:gd name="T33" fmla="*/ 235246 h 17792"/>
              <a:gd name="T34" fmla="*/ 233942 w 15627"/>
              <a:gd name="T35" fmla="*/ 234197 h 17792"/>
              <a:gd name="T36" fmla="*/ 201716 w 15627"/>
              <a:gd name="T37" fmla="*/ 232097 h 17792"/>
              <a:gd name="T38" fmla="*/ 360776 w 15627"/>
              <a:gd name="T39" fmla="*/ 318495 h 17792"/>
              <a:gd name="T40" fmla="*/ 399237 w 15627"/>
              <a:gd name="T41" fmla="*/ 355977 h 17792"/>
              <a:gd name="T42" fmla="*/ 384697 w 15627"/>
              <a:gd name="T43" fmla="*/ 328908 h 17792"/>
              <a:gd name="T44" fmla="*/ 270334 w 15627"/>
              <a:gd name="T45" fmla="*/ 96811 h 17792"/>
              <a:gd name="T46" fmla="*/ 340000 w 15627"/>
              <a:gd name="T47" fmla="*/ 150920 h 17792"/>
              <a:gd name="T48" fmla="*/ 351422 w 15627"/>
              <a:gd name="T49" fmla="*/ 231075 h 17792"/>
              <a:gd name="T50" fmla="*/ 271382 w 15627"/>
              <a:gd name="T51" fmla="*/ 341392 h 17792"/>
              <a:gd name="T52" fmla="*/ 243295 w 15627"/>
              <a:gd name="T53" fmla="*/ 330979 h 17792"/>
              <a:gd name="T54" fmla="*/ 257863 w 15627"/>
              <a:gd name="T55" fmla="*/ 266457 h 17792"/>
              <a:gd name="T56" fmla="*/ 184030 w 15627"/>
              <a:gd name="T57" fmla="*/ 379896 h 17792"/>
              <a:gd name="T58" fmla="*/ 185079 w 15627"/>
              <a:gd name="T59" fmla="*/ 246681 h 17792"/>
              <a:gd name="T60" fmla="*/ 170510 w 15627"/>
              <a:gd name="T61" fmla="*/ 374703 h 17792"/>
              <a:gd name="T62" fmla="*/ 131029 w 15627"/>
              <a:gd name="T63" fmla="*/ 342442 h 17792"/>
              <a:gd name="T64" fmla="*/ 118530 w 15627"/>
              <a:gd name="T65" fmla="*/ 193594 h 17792"/>
              <a:gd name="T66" fmla="*/ 164275 w 15627"/>
              <a:gd name="T67" fmla="*/ 113466 h 17792"/>
              <a:gd name="T68" fmla="*/ 131029 w 15627"/>
              <a:gd name="T69" fmla="*/ 384067 h 17792"/>
              <a:gd name="T70" fmla="*/ 247461 w 15627"/>
              <a:gd name="T71" fmla="*/ 415278 h 17792"/>
              <a:gd name="T72" fmla="*/ 227706 w 15627"/>
              <a:gd name="T73" fmla="*/ 426741 h 17792"/>
              <a:gd name="T74" fmla="*/ 102941 w 15627"/>
              <a:gd name="T75" fmla="*/ 392380 h 17792"/>
              <a:gd name="T76" fmla="*/ 126862 w 15627"/>
              <a:gd name="T77" fmla="*/ 455880 h 17792"/>
              <a:gd name="T78" fmla="*/ 138285 w 15627"/>
              <a:gd name="T79" fmla="*/ 457952 h 17792"/>
              <a:gd name="T80" fmla="*/ 210020 w 15627"/>
              <a:gd name="T81" fmla="*/ 435054 h 17792"/>
              <a:gd name="T82" fmla="*/ 250579 w 15627"/>
              <a:gd name="T83" fmla="*/ 460051 h 17792"/>
              <a:gd name="T84" fmla="*/ 97754 w 15627"/>
              <a:gd name="T85" fmla="*/ 426741 h 17792"/>
              <a:gd name="T86" fmla="*/ 117509 w 15627"/>
              <a:gd name="T87" fmla="*/ 410085 h 17792"/>
              <a:gd name="T88" fmla="*/ 155970 w 15627"/>
              <a:gd name="T89" fmla="*/ 455880 h 17792"/>
              <a:gd name="T90" fmla="*/ 159088 w 15627"/>
              <a:gd name="T91" fmla="*/ 469415 h 17792"/>
              <a:gd name="T92" fmla="*/ 165324 w 15627"/>
              <a:gd name="T93" fmla="*/ 479828 h 17792"/>
              <a:gd name="T94" fmla="*/ 183009 w 15627"/>
              <a:gd name="T95" fmla="*/ 489191 h 17792"/>
              <a:gd name="T96" fmla="*/ 191314 w 15627"/>
              <a:gd name="T97" fmla="*/ 82227 h 17792"/>
              <a:gd name="T98" fmla="*/ 118530 w 15627"/>
              <a:gd name="T99" fmla="*/ 144678 h 17792"/>
              <a:gd name="T100" fmla="*/ 112294 w 15627"/>
              <a:gd name="T101" fmla="*/ 264386 h 17792"/>
              <a:gd name="T102" fmla="*/ 97754 w 15627"/>
              <a:gd name="T103" fmla="*/ 376774 h 17792"/>
              <a:gd name="T104" fmla="*/ 90470 w 15627"/>
              <a:gd name="T105" fmla="*/ 412156 h 17792"/>
              <a:gd name="T106" fmla="*/ 98775 w 15627"/>
              <a:gd name="T107" fmla="*/ 442346 h 17792"/>
              <a:gd name="T108" fmla="*/ 115412 w 15627"/>
              <a:gd name="T109" fmla="*/ 472536 h 17792"/>
              <a:gd name="T110" fmla="*/ 149735 w 15627"/>
              <a:gd name="T111" fmla="*/ 493362 h 17792"/>
              <a:gd name="T112" fmla="*/ 202764 w 15627"/>
              <a:gd name="T113" fmla="*/ 499604 h 17792"/>
              <a:gd name="T114" fmla="*/ 252648 w 15627"/>
              <a:gd name="T115" fmla="*/ 475657 h 17792"/>
              <a:gd name="T116" fmla="*/ 265119 w 15627"/>
              <a:gd name="T117" fmla="*/ 432983 h 17792"/>
              <a:gd name="T118" fmla="*/ 262001 w 15627"/>
              <a:gd name="T119" fmla="*/ 398651 h 17792"/>
              <a:gd name="T120" fmla="*/ 333737 w 15627"/>
              <a:gd name="T121" fmla="*/ 292476 h 17792"/>
              <a:gd name="T122" fmla="*/ 369108 w 15627"/>
              <a:gd name="T123" fmla="*/ 211299 h 17792"/>
              <a:gd name="T124" fmla="*/ 322314 w 15627"/>
              <a:gd name="T125" fmla="*/ 108246 h 177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7"/>
              <a:gd name="T190" fmla="*/ 0 h 17792"/>
              <a:gd name="T191" fmla="*/ 15627 w 15627"/>
              <a:gd name="T192" fmla="*/ 17792 h 177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lnTo>
                  <a:pt x="10528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lnTo>
                  <a:pt x="3559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lnTo>
                  <a:pt x="6677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lnTo>
                  <a:pt x="12876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lnTo>
                  <a:pt x="3962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Shape 197"/>
          <p:cNvSpPr>
            <a:spLocks/>
          </p:cNvSpPr>
          <p:nvPr/>
        </p:nvSpPr>
        <p:spPr bwMode="auto">
          <a:xfrm>
            <a:off x="6283325" y="4210050"/>
            <a:ext cx="209550" cy="458788"/>
          </a:xfrm>
          <a:custGeom>
            <a:avLst/>
            <a:gdLst>
              <a:gd name="T0" fmla="*/ 88191 w 7411"/>
              <a:gd name="T1" fmla="*/ 149819 h 16178"/>
              <a:gd name="T2" fmla="*/ 97522 w 7411"/>
              <a:gd name="T3" fmla="*/ 166466 h 16178"/>
              <a:gd name="T4" fmla="*/ 99586 w 7411"/>
              <a:gd name="T5" fmla="*/ 22914 h 16178"/>
              <a:gd name="T6" fmla="*/ 45665 w 7411"/>
              <a:gd name="T7" fmla="*/ 4169 h 16178"/>
              <a:gd name="T8" fmla="*/ 50839 w 7411"/>
              <a:gd name="T9" fmla="*/ 181014 h 16178"/>
              <a:gd name="T10" fmla="*/ 61217 w 7411"/>
              <a:gd name="T11" fmla="*/ 169585 h 16178"/>
              <a:gd name="T12" fmla="*/ 49793 w 7411"/>
              <a:gd name="T13" fmla="*/ 1049 h 16178"/>
              <a:gd name="T14" fmla="*/ 133828 w 7411"/>
              <a:gd name="T15" fmla="*/ 54109 h 16178"/>
              <a:gd name="T16" fmla="*/ 139003 w 7411"/>
              <a:gd name="T17" fmla="*/ 191422 h 16178"/>
              <a:gd name="T18" fmla="*/ 146269 w 7411"/>
              <a:gd name="T19" fmla="*/ 54109 h 16178"/>
              <a:gd name="T20" fmla="*/ 177372 w 7411"/>
              <a:gd name="T21" fmla="*/ 76994 h 16178"/>
              <a:gd name="T22" fmla="*/ 173244 w 7411"/>
              <a:gd name="T23" fmla="*/ 225736 h 16178"/>
              <a:gd name="T24" fmla="*/ 184639 w 7411"/>
              <a:gd name="T25" fmla="*/ 149819 h 16178"/>
              <a:gd name="T26" fmla="*/ 92320 w 7411"/>
              <a:gd name="T27" fmla="*/ 223666 h 16178"/>
              <a:gd name="T28" fmla="*/ 77814 w 7411"/>
              <a:gd name="T29" fmla="*/ 230954 h 16178"/>
              <a:gd name="T30" fmla="*/ 115138 w 7411"/>
              <a:gd name="T31" fmla="*/ 271507 h 16178"/>
              <a:gd name="T32" fmla="*/ 126561 w 7411"/>
              <a:gd name="T33" fmla="*/ 281914 h 16178"/>
              <a:gd name="T34" fmla="*/ 153536 w 7411"/>
              <a:gd name="T35" fmla="*/ 294392 h 16178"/>
              <a:gd name="T36" fmla="*/ 168042 w 7411"/>
              <a:gd name="T37" fmla="*/ 303751 h 16178"/>
              <a:gd name="T38" fmla="*/ 135892 w 7411"/>
              <a:gd name="T39" fmla="*/ 269437 h 16178"/>
              <a:gd name="T40" fmla="*/ 178419 w 7411"/>
              <a:gd name="T41" fmla="*/ 268387 h 16178"/>
              <a:gd name="T42" fmla="*/ 196063 w 7411"/>
              <a:gd name="T43" fmla="*/ 322496 h 16178"/>
              <a:gd name="T44" fmla="*/ 178419 w 7411"/>
              <a:gd name="T45" fmla="*/ 395293 h 16178"/>
              <a:gd name="T46" fmla="*/ 131736 w 7411"/>
              <a:gd name="T47" fmla="*/ 430684 h 16178"/>
              <a:gd name="T48" fmla="*/ 136938 w 7411"/>
              <a:gd name="T49" fmla="*/ 400511 h 16178"/>
              <a:gd name="T50" fmla="*/ 125515 w 7411"/>
              <a:gd name="T51" fmla="*/ 419228 h 16178"/>
              <a:gd name="T52" fmla="*/ 107899 w 7411"/>
              <a:gd name="T53" fmla="*/ 434825 h 16178"/>
              <a:gd name="T54" fmla="*/ 109964 w 7411"/>
              <a:gd name="T55" fmla="*/ 409869 h 16178"/>
              <a:gd name="T56" fmla="*/ 71594 w 7411"/>
              <a:gd name="T57" fmla="*/ 443162 h 16178"/>
              <a:gd name="T58" fmla="*/ 96476 w 7411"/>
              <a:gd name="T59" fmla="*/ 410918 h 16178"/>
              <a:gd name="T60" fmla="*/ 86099 w 7411"/>
              <a:gd name="T61" fmla="*/ 403630 h 16178"/>
              <a:gd name="T62" fmla="*/ 45665 w 7411"/>
              <a:gd name="T63" fmla="*/ 430684 h 16178"/>
              <a:gd name="T64" fmla="*/ 78860 w 7411"/>
              <a:gd name="T65" fmla="*/ 388033 h 16178"/>
              <a:gd name="T66" fmla="*/ 42555 w 7411"/>
              <a:gd name="T67" fmla="*/ 420277 h 16178"/>
              <a:gd name="T68" fmla="*/ 65373 w 7411"/>
              <a:gd name="T69" fmla="*/ 370337 h 16178"/>
              <a:gd name="T70" fmla="*/ 28021 w 7411"/>
              <a:gd name="T71" fmla="*/ 407799 h 16178"/>
              <a:gd name="T72" fmla="*/ 53950 w 7411"/>
              <a:gd name="T73" fmla="*/ 348501 h 16178"/>
              <a:gd name="T74" fmla="*/ 30113 w 7411"/>
              <a:gd name="T75" fmla="*/ 360979 h 16178"/>
              <a:gd name="T76" fmla="*/ 37352 w 7411"/>
              <a:gd name="T77" fmla="*/ 342262 h 16178"/>
              <a:gd name="T78" fmla="*/ 38398 w 7411"/>
              <a:gd name="T79" fmla="*/ 327685 h 16178"/>
              <a:gd name="T80" fmla="*/ 20754 w 7411"/>
              <a:gd name="T81" fmla="*/ 331854 h 16178"/>
              <a:gd name="T82" fmla="*/ 42555 w 7411"/>
              <a:gd name="T83" fmla="*/ 310018 h 16178"/>
              <a:gd name="T84" fmla="*/ 30113 w 7411"/>
              <a:gd name="T85" fmla="*/ 306898 h 16178"/>
              <a:gd name="T86" fmla="*/ 31131 w 7411"/>
              <a:gd name="T87" fmla="*/ 299610 h 16178"/>
              <a:gd name="T88" fmla="*/ 76768 w 7411"/>
              <a:gd name="T89" fmla="*/ 288153 h 16178"/>
              <a:gd name="T90" fmla="*/ 104789 w 7411"/>
              <a:gd name="T91" fmla="*/ 248621 h 16178"/>
              <a:gd name="T92" fmla="*/ 85081 w 7411"/>
              <a:gd name="T93" fmla="*/ 214307 h 16178"/>
              <a:gd name="T94" fmla="*/ 57060 w 7411"/>
              <a:gd name="T95" fmla="*/ 234073 h 16178"/>
              <a:gd name="T96" fmla="*/ 45665 w 7411"/>
              <a:gd name="T97" fmla="*/ 237193 h 16178"/>
              <a:gd name="T98" fmla="*/ 65373 w 7411"/>
              <a:gd name="T99" fmla="*/ 278795 h 16178"/>
              <a:gd name="T100" fmla="*/ 16626 w 7411"/>
              <a:gd name="T101" fmla="*/ 294392 h 16178"/>
              <a:gd name="T102" fmla="*/ 28 w 7411"/>
              <a:gd name="T103" fmla="*/ 355789 h 16178"/>
              <a:gd name="T104" fmla="*/ 31131 w 7411"/>
              <a:gd name="T105" fmla="*/ 434825 h 16178"/>
              <a:gd name="T106" fmla="*/ 98569 w 7411"/>
              <a:gd name="T107" fmla="*/ 457710 h 16178"/>
              <a:gd name="T108" fmla="*/ 161821 w 7411"/>
              <a:gd name="T109" fmla="*/ 425466 h 16178"/>
              <a:gd name="T110" fmla="*/ 204347 w 7411"/>
              <a:gd name="T111" fmla="*/ 367218 h 16178"/>
              <a:gd name="T112" fmla="*/ 205393 w 7411"/>
              <a:gd name="T113" fmla="*/ 295442 h 16178"/>
              <a:gd name="T114" fmla="*/ 169088 w 7411"/>
              <a:gd name="T115" fmla="*/ 243432 h 16178"/>
              <a:gd name="T116" fmla="*/ 111010 w 7411"/>
              <a:gd name="T117" fmla="*/ 235122 h 16178"/>
              <a:gd name="T118" fmla="*/ 98569 w 7411"/>
              <a:gd name="T119" fmla="*/ 248621 h 16178"/>
              <a:gd name="T120" fmla="*/ 62263 w 7411"/>
              <a:gd name="T121" fmla="*/ 251741 h 16178"/>
              <a:gd name="T122" fmla="*/ 92320 w 7411"/>
              <a:gd name="T123" fmla="*/ 240312 h 16178"/>
              <a:gd name="T124" fmla="*/ 103743 w 7411"/>
              <a:gd name="T125" fmla="*/ 212237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Shape 198"/>
          <p:cNvSpPr>
            <a:spLocks/>
          </p:cNvSpPr>
          <p:nvPr/>
        </p:nvSpPr>
        <p:spPr bwMode="auto">
          <a:xfrm>
            <a:off x="5746750" y="4043363"/>
            <a:ext cx="414338" cy="508000"/>
          </a:xfrm>
          <a:custGeom>
            <a:avLst/>
            <a:gdLst>
              <a:gd name="T0" fmla="*/ 195719 w 14601"/>
              <a:gd name="T1" fmla="*/ 97848 h 17901"/>
              <a:gd name="T2" fmla="*/ 176990 w 14601"/>
              <a:gd name="T3" fmla="*/ 143651 h 17901"/>
              <a:gd name="T4" fmla="*/ 163454 w 14601"/>
              <a:gd name="T5" fmla="*/ 104092 h 17901"/>
              <a:gd name="T6" fmla="*/ 215498 w 14601"/>
              <a:gd name="T7" fmla="*/ 122850 h 17901"/>
              <a:gd name="T8" fmla="*/ 103067 w 14601"/>
              <a:gd name="T9" fmla="*/ 113485 h 17901"/>
              <a:gd name="T10" fmla="*/ 98924 w 14601"/>
              <a:gd name="T11" fmla="*/ 150944 h 17901"/>
              <a:gd name="T12" fmla="*/ 44779 w 14601"/>
              <a:gd name="T13" fmla="*/ 162409 h 17901"/>
              <a:gd name="T14" fmla="*/ 325829 w 14601"/>
              <a:gd name="T15" fmla="*/ 224870 h 17901"/>
              <a:gd name="T16" fmla="*/ 313343 w 14601"/>
              <a:gd name="T17" fmla="*/ 245671 h 17901"/>
              <a:gd name="T18" fmla="*/ 281078 w 14601"/>
              <a:gd name="T19" fmla="*/ 139508 h 17901"/>
              <a:gd name="T20" fmla="*/ 293564 w 14601"/>
              <a:gd name="T21" fmla="*/ 169674 h 17901"/>
              <a:gd name="T22" fmla="*/ 303978 w 14601"/>
              <a:gd name="T23" fmla="*/ 188432 h 17901"/>
              <a:gd name="T24" fmla="*/ 284199 w 14601"/>
              <a:gd name="T25" fmla="*/ 215476 h 17901"/>
              <a:gd name="T26" fmla="*/ 260249 w 14601"/>
              <a:gd name="T27" fmla="*/ 224870 h 17901"/>
              <a:gd name="T28" fmla="*/ 241520 w 14601"/>
              <a:gd name="T29" fmla="*/ 223820 h 17901"/>
              <a:gd name="T30" fmla="*/ 192597 w 14601"/>
              <a:gd name="T31" fmla="*/ 208212 h 17901"/>
              <a:gd name="T32" fmla="*/ 188426 w 14601"/>
              <a:gd name="T33" fmla="*/ 189454 h 17901"/>
              <a:gd name="T34" fmla="*/ 311271 w 14601"/>
              <a:gd name="T35" fmla="*/ 272744 h 17901"/>
              <a:gd name="T36" fmla="*/ 56244 w 14601"/>
              <a:gd name="T37" fmla="*/ 243599 h 17901"/>
              <a:gd name="T38" fmla="*/ 15636 w 14601"/>
              <a:gd name="T39" fmla="*/ 238378 h 17901"/>
              <a:gd name="T40" fmla="*/ 203012 w 14601"/>
              <a:gd name="T41" fmla="*/ 272744 h 17901"/>
              <a:gd name="T42" fmla="*/ 179061 w 14601"/>
              <a:gd name="T43" fmla="*/ 280037 h 17901"/>
              <a:gd name="T44" fmla="*/ 166575 w 14601"/>
              <a:gd name="T45" fmla="*/ 245671 h 17901"/>
              <a:gd name="T46" fmla="*/ 242570 w 14601"/>
              <a:gd name="T47" fmla="*/ 307082 h 17901"/>
              <a:gd name="T48" fmla="*/ 258177 w 14601"/>
              <a:gd name="T49" fmla="*/ 336226 h 17901"/>
              <a:gd name="T50" fmla="*/ 263370 w 14601"/>
              <a:gd name="T51" fmla="*/ 108263 h 17901"/>
              <a:gd name="T52" fmla="*/ 242570 w 14601"/>
              <a:gd name="T53" fmla="*/ 129093 h 17901"/>
              <a:gd name="T54" fmla="*/ 193647 w 14601"/>
              <a:gd name="T55" fmla="*/ 198818 h 17901"/>
              <a:gd name="T56" fmla="*/ 181161 w 14601"/>
              <a:gd name="T57" fmla="*/ 232135 h 17901"/>
              <a:gd name="T58" fmla="*/ 235277 w 14601"/>
              <a:gd name="T59" fmla="*/ 247771 h 17901"/>
              <a:gd name="T60" fmla="*/ 255056 w 14601"/>
              <a:gd name="T61" fmla="*/ 281059 h 17901"/>
              <a:gd name="T62" fmla="*/ 137432 w 14601"/>
              <a:gd name="T63" fmla="*/ 244621 h 17901"/>
              <a:gd name="T64" fmla="*/ 172818 w 14601"/>
              <a:gd name="T65" fmla="*/ 295645 h 17901"/>
              <a:gd name="T66" fmla="*/ 199890 w 14601"/>
              <a:gd name="T67" fmla="*/ 363299 h 17901"/>
              <a:gd name="T68" fmla="*/ 148868 w 14601"/>
              <a:gd name="T69" fmla="*/ 332083 h 17901"/>
              <a:gd name="T70" fmla="*/ 121824 w 14601"/>
              <a:gd name="T71" fmla="*/ 341448 h 17901"/>
              <a:gd name="T72" fmla="*/ 108288 w 14601"/>
              <a:gd name="T73" fmla="*/ 328961 h 17901"/>
              <a:gd name="T74" fmla="*/ 77045 w 14601"/>
              <a:gd name="T75" fmla="*/ 339348 h 17901"/>
              <a:gd name="T76" fmla="*/ 79144 w 14601"/>
              <a:gd name="T77" fmla="*/ 263379 h 17901"/>
              <a:gd name="T78" fmla="*/ 22929 w 14601"/>
              <a:gd name="T79" fmla="*/ 170724 h 17901"/>
              <a:gd name="T80" fmla="*/ 69780 w 14601"/>
              <a:gd name="T81" fmla="*/ 205090 h 17901"/>
              <a:gd name="T82" fmla="*/ 159282 w 14601"/>
              <a:gd name="T83" fmla="*/ 155116 h 17901"/>
              <a:gd name="T84" fmla="*/ 96824 w 14601"/>
              <a:gd name="T85" fmla="*/ 91605 h 17901"/>
              <a:gd name="T86" fmla="*/ 147846 w 14601"/>
              <a:gd name="T87" fmla="*/ 459076 h 17901"/>
              <a:gd name="T88" fmla="*/ 133260 w 14601"/>
              <a:gd name="T89" fmla="*/ 472612 h 17901"/>
              <a:gd name="T90" fmla="*/ 257127 w 14601"/>
              <a:gd name="T91" fmla="*/ 8343 h 17901"/>
              <a:gd name="T92" fmla="*/ 131189 w 14601"/>
              <a:gd name="T93" fmla="*/ 68704 h 17901"/>
              <a:gd name="T94" fmla="*/ 1078 w 14601"/>
              <a:gd name="T95" fmla="*/ 242549 h 17901"/>
              <a:gd name="T96" fmla="*/ 184283 w 14601"/>
              <a:gd name="T97" fmla="*/ 381007 h 17901"/>
              <a:gd name="T98" fmla="*/ 347708 w 14601"/>
              <a:gd name="T99" fmla="*/ 200918 h 17901"/>
              <a:gd name="T100" fmla="*/ 249834 w 14601"/>
              <a:gd name="T101" fmla="*/ 69754 h 17901"/>
              <a:gd name="T102" fmla="*/ 378923 w 14601"/>
              <a:gd name="T103" fmla="*/ 125971 h 17901"/>
              <a:gd name="T104" fmla="*/ 328950 w 14601"/>
              <a:gd name="T105" fmla="*/ 388300 h 17901"/>
              <a:gd name="T106" fmla="*/ 104117 w 14601"/>
              <a:gd name="T107" fmla="*/ 409102 h 17901"/>
              <a:gd name="T108" fmla="*/ 80166 w 14601"/>
              <a:gd name="T109" fmla="*/ 420566 h 17901"/>
              <a:gd name="T110" fmla="*/ 78095 w 14601"/>
              <a:gd name="T111" fmla="*/ 487170 h 17901"/>
              <a:gd name="T112" fmla="*/ 244641 w 14601"/>
              <a:gd name="T113" fmla="*/ 498635 h 17901"/>
              <a:gd name="T114" fmla="*/ 188426 w 14601"/>
              <a:gd name="T115" fmla="*/ 449711 h 17901"/>
              <a:gd name="T116" fmla="*/ 405995 w 14601"/>
              <a:gd name="T117" fmla="*/ 289402 h 17901"/>
              <a:gd name="T118" fmla="*/ 309171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Shape 199"/>
          <p:cNvSpPr>
            <a:spLocks/>
          </p:cNvSpPr>
          <p:nvPr/>
        </p:nvSpPr>
        <p:spPr bwMode="auto">
          <a:xfrm>
            <a:off x="7064375" y="4132263"/>
            <a:ext cx="455613" cy="425450"/>
          </a:xfrm>
          <a:custGeom>
            <a:avLst/>
            <a:gdLst>
              <a:gd name="T0" fmla="*/ 372581 w 16105"/>
              <a:gd name="T1" fmla="*/ 80105 h 15004"/>
              <a:gd name="T2" fmla="*/ 261543 w 16105"/>
              <a:gd name="T3" fmla="*/ 96750 h 15004"/>
              <a:gd name="T4" fmla="*/ 408906 w 16105"/>
              <a:gd name="T5" fmla="*/ 13526 h 15004"/>
              <a:gd name="T6" fmla="*/ 403701 w 16105"/>
              <a:gd name="T7" fmla="*/ 107156 h 15004"/>
              <a:gd name="T8" fmla="*/ 413036 w 16105"/>
              <a:gd name="T9" fmla="*/ 63460 h 15004"/>
              <a:gd name="T10" fmla="*/ 349751 w 16105"/>
              <a:gd name="T11" fmla="*/ 20813 h 15004"/>
              <a:gd name="T12" fmla="*/ 373600 w 16105"/>
              <a:gd name="T13" fmla="*/ 115465 h 15004"/>
              <a:gd name="T14" fmla="*/ 443137 w 16105"/>
              <a:gd name="T15" fmla="*/ 27051 h 15004"/>
              <a:gd name="T16" fmla="*/ 198229 w 16105"/>
              <a:gd name="T17" fmla="*/ 104009 h 15004"/>
              <a:gd name="T18" fmla="*/ 192005 w 16105"/>
              <a:gd name="T19" fmla="*/ 148754 h 15004"/>
              <a:gd name="T20" fmla="*/ 182670 w 16105"/>
              <a:gd name="T21" fmla="*/ 96750 h 15004"/>
              <a:gd name="T22" fmla="*/ 183716 w 16105"/>
              <a:gd name="T23" fmla="*/ 152894 h 15004"/>
              <a:gd name="T24" fmla="*/ 207565 w 16105"/>
              <a:gd name="T25" fmla="*/ 101939 h 15004"/>
              <a:gd name="T26" fmla="*/ 307203 w 16105"/>
              <a:gd name="T27" fmla="*/ 190352 h 15004"/>
              <a:gd name="T28" fmla="*/ 300979 w 16105"/>
              <a:gd name="T29" fmla="*/ 202829 h 15004"/>
              <a:gd name="T30" fmla="*/ 367376 w 16105"/>
              <a:gd name="T31" fmla="*/ 229880 h 15004"/>
              <a:gd name="T32" fmla="*/ 324828 w 16105"/>
              <a:gd name="T33" fmla="*/ 230929 h 15004"/>
              <a:gd name="T34" fmla="*/ 264654 w 16105"/>
              <a:gd name="T35" fmla="*/ 241308 h 15004"/>
              <a:gd name="T36" fmla="*/ 255319 w 16105"/>
              <a:gd name="T37" fmla="*/ 224691 h 15004"/>
              <a:gd name="T38" fmla="*/ 234554 w 16105"/>
              <a:gd name="T39" fmla="*/ 187233 h 15004"/>
              <a:gd name="T40" fmla="*/ 300979 w 16105"/>
              <a:gd name="T41" fmla="*/ 164350 h 15004"/>
              <a:gd name="T42" fmla="*/ 339369 w 16105"/>
              <a:gd name="T43" fmla="*/ 234049 h 15004"/>
              <a:gd name="T44" fmla="*/ 349751 w 16105"/>
              <a:gd name="T45" fmla="*/ 286053 h 15004"/>
              <a:gd name="T46" fmla="*/ 325874 w 16105"/>
              <a:gd name="T47" fmla="*/ 298530 h 15004"/>
              <a:gd name="T48" fmla="*/ 332098 w 16105"/>
              <a:gd name="T49" fmla="*/ 338058 h 15004"/>
              <a:gd name="T50" fmla="*/ 284373 w 16105"/>
              <a:gd name="T51" fmla="*/ 347415 h 15004"/>
              <a:gd name="T52" fmla="*/ 281261 w 16105"/>
              <a:gd name="T53" fmla="*/ 314125 h 15004"/>
              <a:gd name="T54" fmla="*/ 263608 w 16105"/>
              <a:gd name="T55" fmla="*/ 348464 h 15004"/>
              <a:gd name="T56" fmla="*/ 196164 w 16105"/>
              <a:gd name="T57" fmla="*/ 287074 h 15004"/>
              <a:gd name="T58" fmla="*/ 52959 w 16105"/>
              <a:gd name="T59" fmla="*/ 228831 h 15004"/>
              <a:gd name="T60" fmla="*/ 34259 w 16105"/>
              <a:gd name="T61" fmla="*/ 330770 h 15004"/>
              <a:gd name="T62" fmla="*/ 273990 w 16105"/>
              <a:gd name="T63" fmla="*/ 376536 h 15004"/>
              <a:gd name="T64" fmla="*/ 120403 w 16105"/>
              <a:gd name="T65" fmla="*/ 184114 h 15004"/>
              <a:gd name="T66" fmla="*/ 110020 w 16105"/>
              <a:gd name="T67" fmla="*/ 202829 h 15004"/>
              <a:gd name="T68" fmla="*/ 112114 w 16105"/>
              <a:gd name="T69" fmla="*/ 283955 h 15004"/>
              <a:gd name="T70" fmla="*/ 55024 w 16105"/>
              <a:gd name="T71" fmla="*/ 319343 h 15004"/>
              <a:gd name="T72" fmla="*/ 38418 w 16105"/>
              <a:gd name="T73" fmla="*/ 205948 h 15004"/>
              <a:gd name="T74" fmla="*/ 259449 w 16105"/>
              <a:gd name="T75" fmla="*/ 398370 h 15004"/>
              <a:gd name="T76" fmla="*/ 248048 w 16105"/>
              <a:gd name="T77" fmla="*/ 92582 h 15004"/>
              <a:gd name="T78" fmla="*/ 276055 w 16105"/>
              <a:gd name="T79" fmla="*/ 102988 h 15004"/>
              <a:gd name="T80" fmla="*/ 288503 w 16105"/>
              <a:gd name="T81" fmla="*/ 128990 h 15004"/>
              <a:gd name="T82" fmla="*/ 218994 w 16105"/>
              <a:gd name="T83" fmla="*/ 191401 h 15004"/>
              <a:gd name="T84" fmla="*/ 247001 w 16105"/>
              <a:gd name="T85" fmla="*/ 219474 h 15004"/>
              <a:gd name="T86" fmla="*/ 260496 w 16105"/>
              <a:gd name="T87" fmla="*/ 253813 h 15004"/>
              <a:gd name="T88" fmla="*/ 262561 w 16105"/>
              <a:gd name="T89" fmla="*/ 260051 h 15004"/>
              <a:gd name="T90" fmla="*/ 189940 w 16105"/>
              <a:gd name="T91" fmla="*/ 315174 h 15004"/>
              <a:gd name="T92" fmla="*/ 212770 w 16105"/>
              <a:gd name="T93" fmla="*/ 345345 h 15004"/>
              <a:gd name="T94" fmla="*/ 222106 w 16105"/>
              <a:gd name="T95" fmla="*/ 383824 h 15004"/>
              <a:gd name="T96" fmla="*/ 169175 w 16105"/>
              <a:gd name="T97" fmla="*/ 386943 h 15004"/>
              <a:gd name="T98" fmla="*/ 116244 w 16105"/>
              <a:gd name="T99" fmla="*/ 402539 h 15004"/>
              <a:gd name="T100" fmla="*/ 148410 w 16105"/>
              <a:gd name="T101" fmla="*/ 313076 h 15004"/>
              <a:gd name="T102" fmla="*/ 110020 w 16105"/>
              <a:gd name="T103" fmla="*/ 214285 h 15004"/>
              <a:gd name="T104" fmla="*/ 131832 w 16105"/>
              <a:gd name="T105" fmla="*/ 183065 h 15004"/>
              <a:gd name="T106" fmla="*/ 82013 w 16105"/>
              <a:gd name="T107" fmla="*/ 141467 h 15004"/>
              <a:gd name="T108" fmla="*/ 202388 w 16105"/>
              <a:gd name="T109" fmla="*/ 83224 h 15004"/>
              <a:gd name="T110" fmla="*/ 181623 w 16105"/>
              <a:gd name="T111" fmla="*/ 397349 h 15004"/>
              <a:gd name="T112" fmla="*/ 142186 w 16105"/>
              <a:gd name="T113" fmla="*/ 76986 h 15004"/>
              <a:gd name="T114" fmla="*/ 2093 w 16105"/>
              <a:gd name="T115" fmla="*/ 291242 h 15004"/>
              <a:gd name="T116" fmla="*/ 110020 w 16105"/>
              <a:gd name="T117" fmla="*/ 418134 h 15004"/>
              <a:gd name="T118" fmla="*/ 367376 w 16105"/>
              <a:gd name="T119" fmla="*/ 304768 h 15004"/>
              <a:gd name="T120" fmla="*/ 308221 w 16105"/>
              <a:gd name="T121" fmla="*/ 104009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Shape 200"/>
          <p:cNvSpPr>
            <a:spLocks/>
          </p:cNvSpPr>
          <p:nvPr/>
        </p:nvSpPr>
        <p:spPr bwMode="auto">
          <a:xfrm>
            <a:off x="8742363" y="4167188"/>
            <a:ext cx="495300" cy="339725"/>
          </a:xfrm>
          <a:custGeom>
            <a:avLst/>
            <a:gdLst>
              <a:gd name="T0" fmla="*/ 285107 w 17461"/>
              <a:gd name="T1" fmla="*/ 71684 h 11995"/>
              <a:gd name="T2" fmla="*/ 274697 w 17461"/>
              <a:gd name="T3" fmla="*/ 98703 h 11995"/>
              <a:gd name="T4" fmla="*/ 277846 w 17461"/>
              <a:gd name="T5" fmla="*/ 90376 h 11995"/>
              <a:gd name="T6" fmla="*/ 324650 w 17461"/>
              <a:gd name="T7" fmla="*/ 101818 h 11995"/>
              <a:gd name="T8" fmla="*/ 437036 w 17461"/>
              <a:gd name="T9" fmla="*/ 52991 h 11995"/>
              <a:gd name="T10" fmla="*/ 388133 w 17461"/>
              <a:gd name="T11" fmla="*/ 71684 h 11995"/>
              <a:gd name="T12" fmla="*/ 253905 w 17461"/>
              <a:gd name="T13" fmla="*/ 103886 h 11995"/>
              <a:gd name="T14" fmla="*/ 463048 w 17461"/>
              <a:gd name="T15" fmla="*/ 31183 h 11995"/>
              <a:gd name="T16" fmla="*/ 406855 w 17461"/>
              <a:gd name="T17" fmla="*/ 100770 h 11995"/>
              <a:gd name="T18" fmla="*/ 298638 w 17461"/>
              <a:gd name="T19" fmla="*/ 112213 h 11995"/>
              <a:gd name="T20" fmla="*/ 305928 w 17461"/>
              <a:gd name="T21" fmla="*/ 121559 h 11995"/>
              <a:gd name="T22" fmla="*/ 477600 w 17461"/>
              <a:gd name="T23" fmla="*/ 20789 h 11995"/>
              <a:gd name="T24" fmla="*/ 397494 w 17461"/>
              <a:gd name="T25" fmla="*/ 124674 h 11995"/>
              <a:gd name="T26" fmla="*/ 474479 w 17461"/>
              <a:gd name="T27" fmla="*/ 19741 h 11995"/>
              <a:gd name="T28" fmla="*/ 265336 w 17461"/>
              <a:gd name="T29" fmla="*/ 118444 h 11995"/>
              <a:gd name="T30" fmla="*/ 273676 w 17461"/>
              <a:gd name="T31" fmla="*/ 124674 h 11995"/>
              <a:gd name="T32" fmla="*/ 374602 w 17461"/>
              <a:gd name="T33" fmla="*/ 197406 h 11995"/>
              <a:gd name="T34" fmla="*/ 346520 w 17461"/>
              <a:gd name="T35" fmla="*/ 206752 h 11995"/>
              <a:gd name="T36" fmla="*/ 352760 w 17461"/>
              <a:gd name="T37" fmla="*/ 216099 h 11995"/>
              <a:gd name="T38" fmla="*/ 359001 w 17461"/>
              <a:gd name="T39" fmla="*/ 238955 h 11995"/>
              <a:gd name="T40" fmla="*/ 366263 w 17461"/>
              <a:gd name="T41" fmla="*/ 227512 h 11995"/>
              <a:gd name="T42" fmla="*/ 329869 w 17461"/>
              <a:gd name="T43" fmla="*/ 76895 h 11995"/>
              <a:gd name="T44" fmla="*/ 172749 w 17461"/>
              <a:gd name="T45" fmla="*/ 228560 h 11995"/>
              <a:gd name="T46" fmla="*/ 141518 w 17461"/>
              <a:gd name="T47" fmla="*/ 238955 h 11995"/>
              <a:gd name="T48" fmla="*/ 168580 w 17461"/>
              <a:gd name="T49" fmla="*/ 190127 h 11995"/>
              <a:gd name="T50" fmla="*/ 162339 w 17461"/>
              <a:gd name="T51" fmla="*/ 168319 h 11995"/>
              <a:gd name="T52" fmla="*/ 148808 w 17461"/>
              <a:gd name="T53" fmla="*/ 152713 h 11995"/>
              <a:gd name="T54" fmla="*/ 131108 w 17461"/>
              <a:gd name="T55" fmla="*/ 162060 h 11995"/>
              <a:gd name="T56" fmla="*/ 189400 w 17461"/>
              <a:gd name="T57" fmla="*/ 91424 h 11995"/>
              <a:gd name="T58" fmla="*/ 380843 w 17461"/>
              <a:gd name="T59" fmla="*/ 123626 h 11995"/>
              <a:gd name="T60" fmla="*/ 139448 w 17461"/>
              <a:gd name="T61" fmla="*/ 263878 h 11995"/>
              <a:gd name="T62" fmla="*/ 112386 w 17461"/>
              <a:gd name="T63" fmla="*/ 255580 h 11995"/>
              <a:gd name="T64" fmla="*/ 112386 w 17461"/>
              <a:gd name="T65" fmla="*/ 225445 h 11995"/>
              <a:gd name="T66" fmla="*/ 183131 w 17461"/>
              <a:gd name="T67" fmla="*/ 271157 h 11995"/>
              <a:gd name="T68" fmla="*/ 361072 w 17461"/>
              <a:gd name="T69" fmla="*/ 152713 h 11995"/>
              <a:gd name="T70" fmla="*/ 61413 w 17461"/>
              <a:gd name="T71" fmla="*/ 279455 h 11995"/>
              <a:gd name="T72" fmla="*/ 100955 w 17461"/>
              <a:gd name="T73" fmla="*/ 286734 h 11995"/>
              <a:gd name="T74" fmla="*/ 77014 w 17461"/>
              <a:gd name="T75" fmla="*/ 249349 h 11995"/>
              <a:gd name="T76" fmla="*/ 367312 w 17461"/>
              <a:gd name="T77" fmla="*/ 262859 h 11995"/>
              <a:gd name="T78" fmla="*/ 317360 w 17461"/>
              <a:gd name="T79" fmla="*/ 306475 h 11995"/>
              <a:gd name="T80" fmla="*/ 317360 w 17461"/>
              <a:gd name="T81" fmla="*/ 268041 h 11995"/>
              <a:gd name="T82" fmla="*/ 285107 w 17461"/>
              <a:gd name="T83" fmla="*/ 292965 h 11995"/>
              <a:gd name="T84" fmla="*/ 269506 w 17461"/>
              <a:gd name="T85" fmla="*/ 315821 h 11995"/>
              <a:gd name="T86" fmla="*/ 266386 w 17461"/>
              <a:gd name="T87" fmla="*/ 284667 h 11995"/>
              <a:gd name="T88" fmla="*/ 225794 w 17461"/>
              <a:gd name="T89" fmla="*/ 317917 h 11995"/>
              <a:gd name="T90" fmla="*/ 248685 w 17461"/>
              <a:gd name="T91" fmla="*/ 266994 h 11995"/>
              <a:gd name="T92" fmla="*/ 215412 w 17461"/>
              <a:gd name="T93" fmla="*/ 314801 h 11995"/>
              <a:gd name="T94" fmla="*/ 198761 w 17461"/>
              <a:gd name="T95" fmla="*/ 287782 h 11995"/>
              <a:gd name="T96" fmla="*/ 330890 w 17461"/>
              <a:gd name="T97" fmla="*/ 201541 h 11995"/>
              <a:gd name="T98" fmla="*/ 38521 w 17461"/>
              <a:gd name="T99" fmla="*/ 312706 h 11995"/>
              <a:gd name="T100" fmla="*/ 63483 w 17461"/>
              <a:gd name="T101" fmla="*/ 316869 h 11995"/>
              <a:gd name="T102" fmla="*/ 28111 w 17461"/>
              <a:gd name="T103" fmla="*/ 300244 h 11995"/>
              <a:gd name="T104" fmla="*/ 348591 w 17461"/>
              <a:gd name="T105" fmla="*/ 69616 h 11995"/>
              <a:gd name="T106" fmla="*/ 252855 w 17461"/>
              <a:gd name="T107" fmla="*/ 51943 h 11995"/>
              <a:gd name="T108" fmla="*/ 124867 w 17461"/>
              <a:gd name="T109" fmla="*/ 135069 h 11995"/>
              <a:gd name="T110" fmla="*/ 63483 w 17461"/>
              <a:gd name="T111" fmla="*/ 245185 h 11995"/>
              <a:gd name="T112" fmla="*/ 5219 w 17461"/>
              <a:gd name="T113" fmla="*/ 334542 h 11995"/>
              <a:gd name="T114" fmla="*/ 151929 w 17461"/>
              <a:gd name="T115" fmla="*/ 299196 h 11995"/>
              <a:gd name="T116" fmla="*/ 233084 w 17461"/>
              <a:gd name="T117" fmla="*/ 334542 h 11995"/>
              <a:gd name="T118" fmla="*/ 309048 w 17461"/>
              <a:gd name="T119" fmla="*/ 327263 h 11995"/>
              <a:gd name="T120" fmla="*/ 389154 w 17461"/>
              <a:gd name="T121" fmla="*/ 257647 h 11995"/>
              <a:gd name="T122" fmla="*/ 407904 w 17461"/>
              <a:gd name="T123" fmla="*/ 153761 h 11995"/>
              <a:gd name="T124" fmla="*/ 495300 w 17461"/>
              <a:gd name="T125" fmla="*/ 35318 h 119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461"/>
              <a:gd name="T190" fmla="*/ 0 h 11995"/>
              <a:gd name="T191" fmla="*/ 17461 w 17461"/>
              <a:gd name="T192" fmla="*/ 11995 h 119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lnTo>
                  <a:pt x="9758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lnTo>
                  <a:pt x="9795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lnTo>
                  <a:pt x="8914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lnTo>
                  <a:pt x="10528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lnTo>
                  <a:pt x="9354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lnTo>
                  <a:pt x="13243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lnTo>
                  <a:pt x="12729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lnTo>
                  <a:pt x="10051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lnTo>
                  <a:pt x="163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Shape 201"/>
          <p:cNvSpPr>
            <a:spLocks/>
          </p:cNvSpPr>
          <p:nvPr/>
        </p:nvSpPr>
        <p:spPr bwMode="auto">
          <a:xfrm>
            <a:off x="6581775" y="4041775"/>
            <a:ext cx="371475" cy="384175"/>
          </a:xfrm>
          <a:custGeom>
            <a:avLst/>
            <a:gdLst>
              <a:gd name="T0" fmla="*/ 85083 w 13133"/>
              <a:gd name="T1" fmla="*/ 66459 h 13573"/>
              <a:gd name="T2" fmla="*/ 58099 w 13133"/>
              <a:gd name="T3" fmla="*/ 96574 h 13573"/>
              <a:gd name="T4" fmla="*/ 53969 w 13133"/>
              <a:gd name="T5" fmla="*/ 79960 h 13573"/>
              <a:gd name="T6" fmla="*/ 64321 w 13133"/>
              <a:gd name="T7" fmla="*/ 109028 h 13573"/>
              <a:gd name="T8" fmla="*/ 184677 w 13133"/>
              <a:gd name="T9" fmla="*/ 84092 h 13573"/>
              <a:gd name="T10" fmla="*/ 38384 w 13133"/>
              <a:gd name="T11" fmla="*/ 125643 h 13573"/>
              <a:gd name="T12" fmla="*/ 119309 w 13133"/>
              <a:gd name="T13" fmla="*/ 89300 h 13573"/>
              <a:gd name="T14" fmla="*/ 160832 w 13133"/>
              <a:gd name="T15" fmla="*/ 175459 h 13573"/>
              <a:gd name="T16" fmla="*/ 106863 w 13133"/>
              <a:gd name="T17" fmla="*/ 173392 h 13573"/>
              <a:gd name="T18" fmla="*/ 181565 w 13133"/>
              <a:gd name="T19" fmla="*/ 211801 h 13573"/>
              <a:gd name="T20" fmla="*/ 143182 w 13133"/>
              <a:gd name="T21" fmla="*/ 132889 h 13573"/>
              <a:gd name="T22" fmla="*/ 260426 w 13133"/>
              <a:gd name="T23" fmla="*/ 260598 h 13573"/>
              <a:gd name="T24" fmla="*/ 241757 w 13133"/>
              <a:gd name="T25" fmla="*/ 262693 h 13573"/>
              <a:gd name="T26" fmla="*/ 242804 w 13133"/>
              <a:gd name="T27" fmla="*/ 267872 h 13573"/>
              <a:gd name="T28" fmla="*/ 226200 w 13133"/>
              <a:gd name="T29" fmla="*/ 268920 h 13573"/>
              <a:gd name="T30" fmla="*/ 279094 w 13133"/>
              <a:gd name="T31" fmla="*/ 310442 h 13573"/>
              <a:gd name="T32" fmla="*/ 272871 w 13133"/>
              <a:gd name="T33" fmla="*/ 252305 h 13573"/>
              <a:gd name="T34" fmla="*/ 16604 w 13133"/>
              <a:gd name="T35" fmla="*/ 316669 h 13573"/>
              <a:gd name="T36" fmla="*/ 286364 w 13133"/>
              <a:gd name="T37" fmla="*/ 250210 h 13573"/>
              <a:gd name="T38" fmla="*/ 286364 w 13133"/>
              <a:gd name="T39" fmla="*/ 309395 h 13573"/>
              <a:gd name="T40" fmla="*/ 228265 w 13133"/>
              <a:gd name="T41" fmla="*/ 302121 h 13573"/>
              <a:gd name="T42" fmla="*/ 252138 w 13133"/>
              <a:gd name="T43" fmla="*/ 231530 h 13573"/>
              <a:gd name="T44" fmla="*/ 201280 w 13133"/>
              <a:gd name="T45" fmla="*/ 278260 h 13573"/>
              <a:gd name="T46" fmla="*/ 275983 w 13133"/>
              <a:gd name="T47" fmla="*/ 337445 h 13573"/>
              <a:gd name="T48" fmla="*/ 310237 w 13133"/>
              <a:gd name="T49" fmla="*/ 274099 h 13573"/>
              <a:gd name="T50" fmla="*/ 247980 w 13133"/>
              <a:gd name="T51" fmla="*/ 220123 h 13573"/>
              <a:gd name="T52" fmla="*/ 161850 w 13133"/>
              <a:gd name="T53" fmla="*/ 60232 h 13573"/>
              <a:gd name="T54" fmla="*/ 106863 w 13133"/>
              <a:gd name="T55" fmla="*/ 68525 h 13573"/>
              <a:gd name="T56" fmla="*/ 71591 w 13133"/>
              <a:gd name="T57" fmla="*/ 63345 h 13573"/>
              <a:gd name="T58" fmla="*/ 83018 w 13133"/>
              <a:gd name="T59" fmla="*/ 92414 h 13573"/>
              <a:gd name="T60" fmla="*/ 17650 w 13133"/>
              <a:gd name="T61" fmla="*/ 55024 h 13573"/>
              <a:gd name="T62" fmla="*/ 49811 w 13133"/>
              <a:gd name="T63" fmla="*/ 128757 h 13573"/>
              <a:gd name="T64" fmla="*/ 10381 w 13133"/>
              <a:gd name="T65" fmla="*/ 122530 h 13573"/>
              <a:gd name="T66" fmla="*/ 37365 w 13133"/>
              <a:gd name="T67" fmla="*/ 196234 h 13573"/>
              <a:gd name="T68" fmla="*/ 39430 w 13133"/>
              <a:gd name="T69" fmla="*/ 260598 h 13573"/>
              <a:gd name="T70" fmla="*/ 28003 w 13133"/>
              <a:gd name="T71" fmla="*/ 328104 h 13573"/>
              <a:gd name="T72" fmla="*/ 218931 w 13133"/>
              <a:gd name="T73" fmla="*/ 367532 h 13573"/>
              <a:gd name="T74" fmla="*/ 351732 w 13133"/>
              <a:gd name="T75" fmla="*/ 375854 h 13573"/>
              <a:gd name="T76" fmla="*/ 316459 w 13133"/>
              <a:gd name="T77" fmla="*/ 370646 h 13573"/>
              <a:gd name="T78" fmla="*/ 170166 w 13133"/>
              <a:gd name="T79" fmla="*/ 319783 h 13573"/>
              <a:gd name="T80" fmla="*/ 81972 w 13133"/>
              <a:gd name="T81" fmla="*/ 146390 h 13573"/>
              <a:gd name="T82" fmla="*/ 132801 w 13133"/>
              <a:gd name="T83" fmla="*/ 103820 h 13573"/>
              <a:gd name="T84" fmla="*/ 164962 w 13133"/>
              <a:gd name="T85" fmla="*/ 93433 h 13573"/>
              <a:gd name="T86" fmla="*/ 175343 w 13133"/>
              <a:gd name="T87" fmla="*/ 93433 h 13573"/>
              <a:gd name="T88" fmla="*/ 167055 w 13133"/>
              <a:gd name="T89" fmla="*/ 134983 h 13573"/>
              <a:gd name="T90" fmla="*/ 184677 w 13133"/>
              <a:gd name="T91" fmla="*/ 144324 h 13573"/>
              <a:gd name="T92" fmla="*/ 201280 w 13133"/>
              <a:gd name="T93" fmla="*/ 145371 h 13573"/>
              <a:gd name="T94" fmla="*/ 222042 w 13133"/>
              <a:gd name="T95" fmla="*/ 132889 h 13573"/>
              <a:gd name="T96" fmla="*/ 242804 w 13133"/>
              <a:gd name="T97" fmla="*/ 143277 h 13573"/>
              <a:gd name="T98" fmla="*/ 241757 w 13133"/>
              <a:gd name="T99" fmla="*/ 185846 h 13573"/>
              <a:gd name="T100" fmla="*/ 252138 w 13133"/>
              <a:gd name="T101" fmla="*/ 193121 h 13573"/>
              <a:gd name="T102" fmla="*/ 271853 w 13133"/>
              <a:gd name="T103" fmla="*/ 198300 h 13573"/>
              <a:gd name="T104" fmla="*/ 300902 w 13133"/>
              <a:gd name="T105" fmla="*/ 204527 h 13573"/>
              <a:gd name="T106" fmla="*/ 319571 w 13133"/>
              <a:gd name="T107" fmla="*/ 218028 h 13573"/>
              <a:gd name="T108" fmla="*/ 334110 w 13133"/>
              <a:gd name="T109" fmla="*/ 226350 h 13573"/>
              <a:gd name="T110" fmla="*/ 334110 w 13133"/>
              <a:gd name="T111" fmla="*/ 266825 h 13573"/>
              <a:gd name="T112" fmla="*/ 337221 w 13133"/>
              <a:gd name="T113" fmla="*/ 300054 h 13573"/>
              <a:gd name="T114" fmla="*/ 346555 w 13133"/>
              <a:gd name="T115" fmla="*/ 322896 h 13573"/>
              <a:gd name="T116" fmla="*/ 351732 w 13133"/>
              <a:gd name="T117" fmla="*/ 350917 h 13573"/>
              <a:gd name="T118" fmla="*/ 371447 w 13133"/>
              <a:gd name="T119" fmla="*/ 301102 h 13573"/>
              <a:gd name="T120" fmla="*/ 312301 w 13133"/>
              <a:gd name="T121" fmla="*/ 179619 h 13573"/>
              <a:gd name="T122" fmla="*/ 255249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Shape 202"/>
          <p:cNvSpPr>
            <a:spLocks/>
          </p:cNvSpPr>
          <p:nvPr/>
        </p:nvSpPr>
        <p:spPr bwMode="auto">
          <a:xfrm>
            <a:off x="6507163" y="4533900"/>
            <a:ext cx="520700" cy="539750"/>
          </a:xfrm>
          <a:custGeom>
            <a:avLst/>
            <a:gdLst>
              <a:gd name="T0" fmla="*/ 391814 w 18378"/>
              <a:gd name="T1" fmla="*/ 160459 h 19002"/>
              <a:gd name="T2" fmla="*/ 372066 w 18378"/>
              <a:gd name="T3" fmla="*/ 188580 h 19002"/>
              <a:gd name="T4" fmla="*/ 352318 w 18378"/>
              <a:gd name="T5" fmla="*/ 197982 h 19002"/>
              <a:gd name="T6" fmla="*/ 361668 w 18378"/>
              <a:gd name="T7" fmla="*/ 192756 h 19002"/>
              <a:gd name="T8" fmla="*/ 499904 w 18378"/>
              <a:gd name="T9" fmla="*/ 205254 h 19002"/>
              <a:gd name="T10" fmla="*/ 496787 w 18378"/>
              <a:gd name="T11" fmla="*/ 206305 h 19002"/>
              <a:gd name="T12" fmla="*/ 316987 w 18378"/>
              <a:gd name="T13" fmla="*/ 255275 h 19002"/>
              <a:gd name="T14" fmla="*/ 464573 w 18378"/>
              <a:gd name="T15" fmla="*/ 273000 h 19002"/>
              <a:gd name="T16" fmla="*/ 447941 w 18378"/>
              <a:gd name="T17" fmla="*/ 276124 h 19002"/>
              <a:gd name="T18" fmla="*/ 174615 w 18378"/>
              <a:gd name="T19" fmla="*/ 184433 h 19002"/>
              <a:gd name="T20" fmla="*/ 301404 w 18378"/>
              <a:gd name="T21" fmla="*/ 288622 h 19002"/>
              <a:gd name="T22" fmla="*/ 339852 w 18378"/>
              <a:gd name="T23" fmla="*/ 284447 h 19002"/>
              <a:gd name="T24" fmla="*/ 313871 w 18378"/>
              <a:gd name="T25" fmla="*/ 264648 h 19002"/>
              <a:gd name="T26" fmla="*/ 284773 w 18378"/>
              <a:gd name="T27" fmla="*/ 247975 h 19002"/>
              <a:gd name="T28" fmla="*/ 253607 w 18378"/>
              <a:gd name="T29" fmla="*/ 232352 h 19002"/>
              <a:gd name="T30" fmla="*/ 213063 w 18378"/>
              <a:gd name="T31" fmla="*/ 197982 h 19002"/>
              <a:gd name="T32" fmla="*/ 215131 w 18378"/>
              <a:gd name="T33" fmla="*/ 162533 h 19002"/>
              <a:gd name="T34" fmla="*/ 309706 w 18378"/>
              <a:gd name="T35" fmla="*/ 137537 h 19002"/>
              <a:gd name="T36" fmla="*/ 324269 w 18378"/>
              <a:gd name="T37" fmla="*/ 234426 h 19002"/>
              <a:gd name="T38" fmla="*/ 417795 w 18378"/>
              <a:gd name="T39" fmla="*/ 233403 h 19002"/>
              <a:gd name="T40" fmla="*/ 355435 w 18378"/>
              <a:gd name="T41" fmla="*/ 230279 h 19002"/>
              <a:gd name="T42" fmla="*/ 324269 w 18378"/>
              <a:gd name="T43" fmla="*/ 141712 h 19002"/>
              <a:gd name="T44" fmla="*/ 268142 w 18378"/>
              <a:gd name="T45" fmla="*/ 90640 h 19002"/>
              <a:gd name="T46" fmla="*/ 437543 w 18378"/>
              <a:gd name="T47" fmla="*/ 309471 h 19002"/>
              <a:gd name="T48" fmla="*/ 416775 w 18378"/>
              <a:gd name="T49" fmla="*/ 314670 h 19002"/>
              <a:gd name="T50" fmla="*/ 398047 w 18378"/>
              <a:gd name="T51" fmla="*/ 341768 h 19002"/>
              <a:gd name="T52" fmla="*/ 261908 w 18378"/>
              <a:gd name="T53" fmla="*/ 322992 h 19002"/>
              <a:gd name="T54" fmla="*/ 291006 w 18378"/>
              <a:gd name="T55" fmla="*/ 330292 h 19002"/>
              <a:gd name="T56" fmla="*/ 30146 w 18378"/>
              <a:gd name="T57" fmla="*/ 362589 h 19002"/>
              <a:gd name="T58" fmla="*/ 74827 w 18378"/>
              <a:gd name="T59" fmla="*/ 310494 h 19002"/>
              <a:gd name="T60" fmla="*/ 173567 w 18378"/>
              <a:gd name="T61" fmla="*/ 370940 h 19002"/>
              <a:gd name="T62" fmla="*/ 388698 w 18378"/>
              <a:gd name="T63" fmla="*/ 358441 h 19002"/>
              <a:gd name="T64" fmla="*/ 120556 w 18378"/>
              <a:gd name="T65" fmla="*/ 252150 h 19002"/>
              <a:gd name="T66" fmla="*/ 281656 w 18378"/>
              <a:gd name="T67" fmla="*/ 382387 h 19002"/>
              <a:gd name="T68" fmla="*/ 193315 w 18378"/>
              <a:gd name="T69" fmla="*/ 291747 h 19002"/>
              <a:gd name="T70" fmla="*/ 44709 w 18378"/>
              <a:gd name="T71" fmla="*/ 379262 h 19002"/>
              <a:gd name="T72" fmla="*/ 374163 w 18378"/>
              <a:gd name="T73" fmla="*/ 367815 h 19002"/>
              <a:gd name="T74" fmla="*/ 100808 w 18378"/>
              <a:gd name="T75" fmla="*/ 279249 h 19002"/>
              <a:gd name="T76" fmla="*/ 277491 w 18378"/>
              <a:gd name="T77" fmla="*/ 412610 h 19002"/>
              <a:gd name="T78" fmla="*/ 135119 w 18378"/>
              <a:gd name="T79" fmla="*/ 295922 h 19002"/>
              <a:gd name="T80" fmla="*/ 89390 w 18378"/>
              <a:gd name="T81" fmla="*/ 401134 h 19002"/>
              <a:gd name="T82" fmla="*/ 125769 w 18378"/>
              <a:gd name="T83" fmla="*/ 432408 h 19002"/>
              <a:gd name="T84" fmla="*/ 327385 w 18378"/>
              <a:gd name="T85" fmla="*/ 445957 h 19002"/>
              <a:gd name="T86" fmla="*/ 140304 w 18378"/>
              <a:gd name="T87" fmla="*/ 444906 h 19002"/>
              <a:gd name="T88" fmla="*/ 320104 w 18378"/>
              <a:gd name="T89" fmla="*/ 433459 h 19002"/>
              <a:gd name="T90" fmla="*/ 304521 w 18378"/>
              <a:gd name="T91" fmla="*/ 469902 h 19002"/>
              <a:gd name="T92" fmla="*/ 188130 w 18378"/>
              <a:gd name="T93" fmla="*/ 483451 h 19002"/>
              <a:gd name="T94" fmla="*/ 453126 w 18378"/>
              <a:gd name="T95" fmla="*/ 138588 h 19002"/>
              <a:gd name="T96" fmla="*/ 482252 w 18378"/>
              <a:gd name="T97" fmla="*/ 213605 h 19002"/>
              <a:gd name="T98" fmla="*/ 248394 w 18378"/>
              <a:gd name="T99" fmla="*/ 492825 h 19002"/>
              <a:gd name="T100" fmla="*/ 17680 w 18378"/>
              <a:gd name="T101" fmla="*/ 335519 h 19002"/>
              <a:gd name="T102" fmla="*/ 229694 w 18378"/>
              <a:gd name="T103" fmla="*/ 502227 h 19002"/>
              <a:gd name="T104" fmla="*/ 258792 w 18378"/>
              <a:gd name="T105" fmla="*/ 514725 h 19002"/>
              <a:gd name="T106" fmla="*/ 253607 w 18378"/>
              <a:gd name="T107" fmla="*/ 7300 h 19002"/>
              <a:gd name="T108" fmla="*/ 1048 w 18378"/>
              <a:gd name="T109" fmla="*/ 339666 h 19002"/>
              <a:gd name="T110" fmla="*/ 14563 w 18378"/>
              <a:gd name="T111" fmla="*/ 371962 h 19002"/>
              <a:gd name="T112" fmla="*/ 206829 w 18378"/>
              <a:gd name="T113" fmla="*/ 517850 h 19002"/>
              <a:gd name="T114" fmla="*/ 237995 w 18378"/>
              <a:gd name="T115" fmla="*/ 520974 h 19002"/>
              <a:gd name="T116" fmla="*/ 257743 w 18378"/>
              <a:gd name="T117" fmla="*/ 538671 h 19002"/>
              <a:gd name="T118" fmla="*/ 518603 w 18378"/>
              <a:gd name="T119" fmla="*/ 212554 h 19002"/>
              <a:gd name="T120" fmla="*/ 475991 w 18378"/>
              <a:gd name="T121" fmla="*/ 139610 h 19002"/>
              <a:gd name="T122" fmla="*/ 481204 w 18378"/>
              <a:gd name="T123" fmla="*/ 199005 h 19002"/>
              <a:gd name="T124" fmla="*/ 460408 w 18378"/>
              <a:gd name="T125" fmla="*/ 128163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Shape 203"/>
          <p:cNvSpPr>
            <a:spLocks/>
          </p:cNvSpPr>
          <p:nvPr/>
        </p:nvSpPr>
        <p:spPr bwMode="auto">
          <a:xfrm>
            <a:off x="5500688" y="4557713"/>
            <a:ext cx="504825" cy="400050"/>
          </a:xfrm>
          <a:custGeom>
            <a:avLst/>
            <a:gdLst>
              <a:gd name="T0" fmla="*/ 216520 w 17792"/>
              <a:gd name="T1" fmla="*/ 115364 h 14124"/>
              <a:gd name="T2" fmla="*/ 31239 w 17792"/>
              <a:gd name="T3" fmla="*/ 64437 h 14124"/>
              <a:gd name="T4" fmla="*/ 7320 w 17792"/>
              <a:gd name="T5" fmla="*/ 83160 h 14124"/>
              <a:gd name="T6" fmla="*/ 28118 w 17792"/>
              <a:gd name="T7" fmla="*/ 94574 h 14124"/>
              <a:gd name="T8" fmla="*/ 276871 w 17792"/>
              <a:gd name="T9" fmla="*/ 118480 h 14124"/>
              <a:gd name="T10" fmla="*/ 331008 w 17792"/>
              <a:gd name="T11" fmla="*/ 84179 h 14124"/>
              <a:gd name="T12" fmla="*/ 319545 w 17792"/>
              <a:gd name="T13" fmla="*/ 129894 h 14124"/>
              <a:gd name="T14" fmla="*/ 268557 w 17792"/>
              <a:gd name="T15" fmla="*/ 130942 h 14124"/>
              <a:gd name="T16" fmla="*/ 142606 w 17792"/>
              <a:gd name="T17" fmla="*/ 269108 h 14124"/>
              <a:gd name="T18" fmla="*/ 143656 w 17792"/>
              <a:gd name="T19" fmla="*/ 276387 h 14124"/>
              <a:gd name="T20" fmla="*/ 149898 w 17792"/>
              <a:gd name="T21" fmla="*/ 290945 h 14124"/>
              <a:gd name="T22" fmla="*/ 412185 w 17792"/>
              <a:gd name="T23" fmla="*/ 308591 h 14124"/>
              <a:gd name="T24" fmla="*/ 368461 w 17792"/>
              <a:gd name="T25" fmla="*/ 138222 h 14124"/>
              <a:gd name="T26" fmla="*/ 153019 w 17792"/>
              <a:gd name="T27" fmla="*/ 233787 h 14124"/>
              <a:gd name="T28" fmla="*/ 372632 w 17792"/>
              <a:gd name="T29" fmla="*/ 147569 h 14124"/>
              <a:gd name="T30" fmla="*/ 213370 w 17792"/>
              <a:gd name="T31" fmla="*/ 231720 h 14124"/>
              <a:gd name="T32" fmla="*/ 323716 w 17792"/>
              <a:gd name="T33" fmla="*/ 198467 h 14124"/>
              <a:gd name="T34" fmla="*/ 318495 w 17792"/>
              <a:gd name="T35" fmla="*/ 225488 h 14124"/>
              <a:gd name="T36" fmla="*/ 156141 w 17792"/>
              <a:gd name="T37" fmla="*/ 285734 h 14124"/>
              <a:gd name="T38" fmla="*/ 339321 w 17792"/>
              <a:gd name="T39" fmla="*/ 224440 h 14124"/>
              <a:gd name="T40" fmla="*/ 289355 w 17792"/>
              <a:gd name="T41" fmla="*/ 261857 h 14124"/>
              <a:gd name="T42" fmla="*/ 190473 w 17792"/>
              <a:gd name="T43" fmla="*/ 306524 h 14124"/>
              <a:gd name="T44" fmla="*/ 409064 w 17792"/>
              <a:gd name="T45" fmla="*/ 225488 h 14124"/>
              <a:gd name="T46" fmla="*/ 207128 w 17792"/>
              <a:gd name="T47" fmla="*/ 318986 h 14124"/>
              <a:gd name="T48" fmla="*/ 80156 w 17792"/>
              <a:gd name="T49" fmla="*/ 311707 h 14124"/>
              <a:gd name="T50" fmla="*/ 166554 w 17792"/>
              <a:gd name="T51" fmla="*/ 201583 h 14124"/>
              <a:gd name="T52" fmla="*/ 63500 w 17792"/>
              <a:gd name="T53" fmla="*/ 1076 h 14124"/>
              <a:gd name="T54" fmla="*/ 56237 w 17792"/>
              <a:gd name="T55" fmla="*/ 46791 h 14124"/>
              <a:gd name="T56" fmla="*/ 49966 w 17792"/>
              <a:gd name="T57" fmla="*/ 123663 h 14124"/>
              <a:gd name="T58" fmla="*/ 58308 w 17792"/>
              <a:gd name="T59" fmla="*/ 167311 h 14124"/>
              <a:gd name="T60" fmla="*/ 44774 w 17792"/>
              <a:gd name="T61" fmla="*/ 253529 h 14124"/>
              <a:gd name="T62" fmla="*/ 44774 w 17792"/>
              <a:gd name="T63" fmla="*/ 302360 h 14124"/>
              <a:gd name="T64" fmla="*/ 79134 w 17792"/>
              <a:gd name="T65" fmla="*/ 343940 h 14124"/>
              <a:gd name="T66" fmla="*/ 117637 w 17792"/>
              <a:gd name="T67" fmla="*/ 352239 h 14124"/>
              <a:gd name="T68" fmla="*/ 155091 w 17792"/>
              <a:gd name="T69" fmla="*/ 350171 h 14124"/>
              <a:gd name="T70" fmla="*/ 191523 w 17792"/>
              <a:gd name="T71" fmla="*/ 364701 h 14124"/>
              <a:gd name="T72" fmla="*/ 221712 w 17792"/>
              <a:gd name="T73" fmla="*/ 342892 h 14124"/>
              <a:gd name="T74" fmla="*/ 227954 w 17792"/>
              <a:gd name="T75" fmla="*/ 342892 h 14124"/>
              <a:gd name="T76" fmla="*/ 272700 w 17792"/>
              <a:gd name="T77" fmla="*/ 349123 h 14124"/>
              <a:gd name="T78" fmla="*/ 341392 w 17792"/>
              <a:gd name="T79" fmla="*/ 343940 h 14124"/>
              <a:gd name="T80" fmla="*/ 347635 w 17792"/>
              <a:gd name="T81" fmla="*/ 338728 h 14124"/>
              <a:gd name="T82" fmla="*/ 385116 w 17792"/>
              <a:gd name="T83" fmla="*/ 337680 h 14124"/>
              <a:gd name="T84" fmla="*/ 421548 w 17792"/>
              <a:gd name="T85" fmla="*/ 338728 h 14124"/>
              <a:gd name="T86" fmla="*/ 470464 w 17792"/>
              <a:gd name="T87" fmla="*/ 355355 h 14124"/>
              <a:gd name="T88" fmla="*/ 469415 w 17792"/>
              <a:gd name="T89" fmla="*/ 301340 h 14124"/>
              <a:gd name="T90" fmla="*/ 403843 w 17792"/>
              <a:gd name="T91" fmla="*/ 308591 h 14124"/>
              <a:gd name="T92" fmla="*/ 398651 w 17792"/>
              <a:gd name="T93" fmla="*/ 289897 h 14124"/>
              <a:gd name="T94" fmla="*/ 346613 w 17792"/>
              <a:gd name="T95" fmla="*/ 301340 h 14124"/>
              <a:gd name="T96" fmla="*/ 368461 w 17792"/>
              <a:gd name="T97" fmla="*/ 282618 h 14124"/>
              <a:gd name="T98" fmla="*/ 357026 w 17792"/>
              <a:gd name="T99" fmla="*/ 271204 h 14124"/>
              <a:gd name="T100" fmla="*/ 419449 w 17792"/>
              <a:gd name="T101" fmla="*/ 252510 h 14124"/>
              <a:gd name="T102" fmla="*/ 499604 w 17792"/>
              <a:gd name="T103" fmla="*/ 247298 h 14124"/>
              <a:gd name="T104" fmla="*/ 454859 w 17792"/>
              <a:gd name="T105" fmla="*/ 236903 h 14124"/>
              <a:gd name="T106" fmla="*/ 333079 w 17792"/>
              <a:gd name="T107" fmla="*/ 62370 h 14124"/>
              <a:gd name="T108" fmla="*/ 223783 w 17792"/>
              <a:gd name="T109" fmla="*/ 88343 h 14124"/>
              <a:gd name="T110" fmla="*/ 94740 w 17792"/>
              <a:gd name="T111" fmla="*/ 247298 h 14124"/>
              <a:gd name="T112" fmla="*/ 91619 w 17792"/>
              <a:gd name="T113" fmla="*/ 46791 h 14124"/>
              <a:gd name="T114" fmla="*/ 427790 w 17792"/>
              <a:gd name="T115" fmla="*/ 366797 h 14124"/>
              <a:gd name="T116" fmla="*/ 410085 w 17792"/>
              <a:gd name="T117" fmla="*/ 399002 h 14124"/>
              <a:gd name="T118" fmla="*/ 451738 w 17792"/>
              <a:gd name="T119" fmla="*/ 386539 h 14124"/>
              <a:gd name="T120" fmla="*/ 441325 w 17792"/>
              <a:gd name="T121" fmla="*/ 355355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Shape 204"/>
          <p:cNvSpPr>
            <a:spLocks/>
          </p:cNvSpPr>
          <p:nvPr/>
        </p:nvSpPr>
        <p:spPr bwMode="auto">
          <a:xfrm>
            <a:off x="5202238" y="4075113"/>
            <a:ext cx="469900" cy="442912"/>
          </a:xfrm>
          <a:custGeom>
            <a:avLst/>
            <a:gdLst>
              <a:gd name="T0" fmla="*/ 385675 w 16581"/>
              <a:gd name="T1" fmla="*/ 79207 h 15590"/>
              <a:gd name="T2" fmla="*/ 267186 w 16581"/>
              <a:gd name="T3" fmla="*/ 105259 h 15590"/>
              <a:gd name="T4" fmla="*/ 371136 w 16581"/>
              <a:gd name="T5" fmla="*/ 70855 h 15590"/>
              <a:gd name="T6" fmla="*/ 390889 w 16581"/>
              <a:gd name="T7" fmla="*/ 108384 h 15590"/>
              <a:gd name="T8" fmla="*/ 286939 w 16581"/>
              <a:gd name="T9" fmla="*/ 112560 h 15590"/>
              <a:gd name="T10" fmla="*/ 73825 w 16581"/>
              <a:gd name="T11" fmla="*/ 190716 h 15590"/>
              <a:gd name="T12" fmla="*/ 64473 w 16581"/>
              <a:gd name="T13" fmla="*/ 198018 h 15590"/>
              <a:gd name="T14" fmla="*/ 245336 w 16581"/>
              <a:gd name="T15" fmla="*/ 187591 h 15590"/>
              <a:gd name="T16" fmla="*/ 229750 w 16581"/>
              <a:gd name="T17" fmla="*/ 213643 h 15590"/>
              <a:gd name="T18" fmla="*/ 224564 w 16581"/>
              <a:gd name="T19" fmla="*/ 191768 h 15590"/>
              <a:gd name="T20" fmla="*/ 137249 w 16581"/>
              <a:gd name="T21" fmla="*/ 115686 h 15590"/>
              <a:gd name="T22" fmla="*/ 85246 w 16581"/>
              <a:gd name="T23" fmla="*/ 213643 h 15590"/>
              <a:gd name="T24" fmla="*/ 86294 w 16581"/>
              <a:gd name="T25" fmla="*/ 183415 h 15590"/>
              <a:gd name="T26" fmla="*/ 49906 w 16581"/>
              <a:gd name="T27" fmla="*/ 190716 h 15590"/>
              <a:gd name="T28" fmla="*/ 20801 w 16581"/>
              <a:gd name="T29" fmla="*/ 111509 h 15590"/>
              <a:gd name="T30" fmla="*/ 348266 w 16581"/>
              <a:gd name="T31" fmla="*/ 195915 h 15590"/>
              <a:gd name="T32" fmla="*/ 225584 w 16581"/>
              <a:gd name="T33" fmla="*/ 235519 h 15590"/>
              <a:gd name="T34" fmla="*/ 217280 w 16581"/>
              <a:gd name="T35" fmla="*/ 177165 h 15590"/>
              <a:gd name="T36" fmla="*/ 186107 w 16581"/>
              <a:gd name="T37" fmla="*/ 225092 h 15590"/>
              <a:gd name="T38" fmla="*/ 233916 w 16581"/>
              <a:gd name="T39" fmla="*/ 249071 h 15590"/>
              <a:gd name="T40" fmla="*/ 273421 w 16581"/>
              <a:gd name="T41" fmla="*/ 194893 h 15590"/>
              <a:gd name="T42" fmla="*/ 143484 w 16581"/>
              <a:gd name="T43" fmla="*/ 201143 h 15590"/>
              <a:gd name="T44" fmla="*/ 294194 w 16581"/>
              <a:gd name="T45" fmla="*/ 166738 h 15590"/>
              <a:gd name="T46" fmla="*/ 229750 w 16581"/>
              <a:gd name="T47" fmla="*/ 295975 h 15590"/>
              <a:gd name="T48" fmla="*/ 318113 w 16581"/>
              <a:gd name="T49" fmla="*/ 288674 h 15590"/>
              <a:gd name="T50" fmla="*/ 375302 w 16581"/>
              <a:gd name="T51" fmla="*/ 212592 h 15590"/>
              <a:gd name="T52" fmla="*/ 458451 w 16581"/>
              <a:gd name="T53" fmla="*/ 313675 h 15590"/>
              <a:gd name="T54" fmla="*/ 356570 w 16581"/>
              <a:gd name="T55" fmla="*/ 323050 h 15590"/>
              <a:gd name="T56" fmla="*/ 211045 w 16581"/>
              <a:gd name="T57" fmla="*/ 304300 h 15590"/>
              <a:gd name="T58" fmla="*/ 134132 w 16581"/>
              <a:gd name="T59" fmla="*/ 267821 h 15590"/>
              <a:gd name="T60" fmla="*/ 104998 w 16581"/>
              <a:gd name="T61" fmla="*/ 368904 h 15590"/>
              <a:gd name="T62" fmla="*/ 61355 w 16581"/>
              <a:gd name="T63" fmla="*/ 323050 h 15590"/>
              <a:gd name="T64" fmla="*/ 234964 w 16581"/>
              <a:gd name="T65" fmla="*/ 399132 h 15590"/>
              <a:gd name="T66" fmla="*/ 222466 w 16581"/>
              <a:gd name="T67" fmla="*/ 402257 h 15590"/>
              <a:gd name="T68" fmla="*/ 310829 w 16581"/>
              <a:gd name="T69" fmla="*/ 381433 h 15590"/>
              <a:gd name="T70" fmla="*/ 250551 w 16581"/>
              <a:gd name="T71" fmla="*/ 427286 h 15590"/>
              <a:gd name="T72" fmla="*/ 242219 w 16581"/>
              <a:gd name="T73" fmla="*/ 387683 h 15590"/>
              <a:gd name="T74" fmla="*/ 200645 w 16581"/>
              <a:gd name="T75" fmla="*/ 376205 h 15590"/>
              <a:gd name="T76" fmla="*/ 159071 w 16581"/>
              <a:gd name="T77" fmla="*/ 28154 h 15590"/>
              <a:gd name="T78" fmla="*/ 67590 w 16581"/>
              <a:gd name="T79" fmla="*/ 78156 h 15590"/>
              <a:gd name="T80" fmla="*/ 2097 w 16581"/>
              <a:gd name="T81" fmla="*/ 116708 h 15590"/>
              <a:gd name="T82" fmla="*/ 34319 w 16581"/>
              <a:gd name="T83" fmla="*/ 194893 h 15590"/>
              <a:gd name="T84" fmla="*/ 61355 w 16581"/>
              <a:gd name="T85" fmla="*/ 230320 h 15590"/>
              <a:gd name="T86" fmla="*/ 48886 w 16581"/>
              <a:gd name="T87" fmla="*/ 311601 h 15590"/>
              <a:gd name="T88" fmla="*/ 79011 w 16581"/>
              <a:gd name="T89" fmla="*/ 377256 h 15590"/>
              <a:gd name="T90" fmla="*/ 167374 w 16581"/>
              <a:gd name="T91" fmla="*/ 367881 h 15590"/>
              <a:gd name="T92" fmla="*/ 204811 w 16581"/>
              <a:gd name="T93" fmla="*/ 428309 h 15590"/>
              <a:gd name="T94" fmla="*/ 240150 w 16581"/>
              <a:gd name="T95" fmla="*/ 437685 h 15590"/>
              <a:gd name="T96" fmla="*/ 312927 w 16581"/>
              <a:gd name="T97" fmla="*/ 413735 h 15590"/>
              <a:gd name="T98" fmla="*/ 382557 w 16581"/>
              <a:gd name="T99" fmla="*/ 338704 h 15590"/>
              <a:gd name="T100" fmla="*/ 467803 w 16581"/>
              <a:gd name="T101" fmla="*/ 322027 h 15590"/>
              <a:gd name="T102" fmla="*/ 431415 w 16581"/>
              <a:gd name="T103" fmla="*/ 243871 h 15590"/>
              <a:gd name="T104" fmla="*/ 405427 w 16581"/>
              <a:gd name="T105" fmla="*/ 103185 h 15590"/>
              <a:gd name="T106" fmla="*/ 404407 w 16581"/>
              <a:gd name="T107" fmla="*/ 55229 h 15590"/>
              <a:gd name="T108" fmla="*/ 340983 w 16581"/>
              <a:gd name="T109" fmla="*/ 62530 h 15590"/>
              <a:gd name="T110" fmla="*/ 233916 w 16581"/>
              <a:gd name="T111" fmla="*/ 32302 h 15590"/>
              <a:gd name="T112" fmla="*/ 189224 w 16581"/>
              <a:gd name="T113" fmla="*/ 30228 h 15590"/>
              <a:gd name="T114" fmla="*/ 222466 w 16581"/>
              <a:gd name="T115" fmla="*/ 119862 h 15590"/>
              <a:gd name="T116" fmla="*/ 173609 w 16581"/>
              <a:gd name="T117" fmla="*/ 23978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Shape 205"/>
          <p:cNvSpPr>
            <a:spLocks/>
          </p:cNvSpPr>
          <p:nvPr/>
        </p:nvSpPr>
        <p:spPr bwMode="auto">
          <a:xfrm>
            <a:off x="4765675" y="4075113"/>
            <a:ext cx="339725" cy="401637"/>
          </a:xfrm>
          <a:custGeom>
            <a:avLst/>
            <a:gdLst>
              <a:gd name="T0" fmla="*/ 175162 w 9391"/>
              <a:gd name="T1" fmla="*/ 41255 h 11079"/>
              <a:gd name="T2" fmla="*/ 157943 w 9391"/>
              <a:gd name="T3" fmla="*/ 23963 h 11079"/>
              <a:gd name="T4" fmla="*/ 120790 w 9391"/>
              <a:gd name="T5" fmla="*/ 236726 h 11079"/>
              <a:gd name="T6" fmla="*/ 196397 w 9391"/>
              <a:gd name="T7" fmla="*/ 156935 h 11079"/>
              <a:gd name="T8" fmla="*/ 224289 w 9391"/>
              <a:gd name="T9" fmla="*/ 199495 h 11079"/>
              <a:gd name="T10" fmla="*/ 204356 w 9391"/>
              <a:gd name="T11" fmla="*/ 238031 h 11079"/>
              <a:gd name="T12" fmla="*/ 193756 w 9391"/>
              <a:gd name="T13" fmla="*/ 242019 h 11079"/>
              <a:gd name="T14" fmla="*/ 189777 w 9391"/>
              <a:gd name="T15" fmla="*/ 232738 h 11079"/>
              <a:gd name="T16" fmla="*/ 172521 w 9391"/>
              <a:gd name="T17" fmla="*/ 255324 h 11079"/>
              <a:gd name="T18" fmla="*/ 180480 w 9391"/>
              <a:gd name="T19" fmla="*/ 214105 h 11079"/>
              <a:gd name="T20" fmla="*/ 160583 w 9391"/>
              <a:gd name="T21" fmla="*/ 226068 h 11079"/>
              <a:gd name="T22" fmla="*/ 139348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0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2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0 w 9391"/>
              <a:gd name="T43" fmla="*/ 313834 h 11079"/>
              <a:gd name="T44" fmla="*/ 326449 w 9391"/>
              <a:gd name="T45" fmla="*/ 331127 h 11079"/>
              <a:gd name="T46" fmla="*/ 301234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4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4 w 9391"/>
              <a:gd name="T59" fmla="*/ 91754 h 11079"/>
              <a:gd name="T60" fmla="*/ 135369 w 9391"/>
              <a:gd name="T61" fmla="*/ 151606 h 11079"/>
              <a:gd name="T62" fmla="*/ 99555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3 w 9391"/>
              <a:gd name="T79" fmla="*/ 337797 h 11079"/>
              <a:gd name="T80" fmla="*/ 138010 w 9391"/>
              <a:gd name="T81" fmla="*/ 367052 h 11079"/>
              <a:gd name="T82" fmla="*/ 165901 w 9391"/>
              <a:gd name="T83" fmla="*/ 401601 h 11079"/>
              <a:gd name="T84" fmla="*/ 201715 w 9391"/>
              <a:gd name="T85" fmla="*/ 373687 h 11079"/>
              <a:gd name="T86" fmla="*/ 184459 w 9391"/>
              <a:gd name="T87" fmla="*/ 339102 h 11079"/>
              <a:gd name="T88" fmla="*/ 211012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0 w 9391"/>
              <a:gd name="T99" fmla="*/ 305859 h 11079"/>
              <a:gd name="T100" fmla="*/ 282676 w 9391"/>
              <a:gd name="T101" fmla="*/ 292554 h 11079"/>
              <a:gd name="T102" fmla="*/ 240206 w 9391"/>
              <a:gd name="T103" fmla="*/ 244702 h 11079"/>
              <a:gd name="T104" fmla="*/ 228268 w 9391"/>
              <a:gd name="T105" fmla="*/ 166252 h 11079"/>
              <a:gd name="T106" fmla="*/ 171183 w 9391"/>
              <a:gd name="T107" fmla="*/ 127680 h 11079"/>
              <a:gd name="T108" fmla="*/ 189777 w 9391"/>
              <a:gd name="T109" fmla="*/ 63840 h 11079"/>
              <a:gd name="T110" fmla="*/ 199074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Shape 206"/>
          <p:cNvSpPr>
            <a:spLocks/>
          </p:cNvSpPr>
          <p:nvPr/>
        </p:nvSpPr>
        <p:spPr bwMode="auto">
          <a:xfrm>
            <a:off x="5521325" y="4997450"/>
            <a:ext cx="463550" cy="177800"/>
          </a:xfrm>
          <a:custGeom>
            <a:avLst/>
            <a:gdLst>
              <a:gd name="T0" fmla="*/ 403125 w 16325"/>
              <a:gd name="T1" fmla="*/ 6263 h 6274"/>
              <a:gd name="T2" fmla="*/ 398951 w 16325"/>
              <a:gd name="T3" fmla="*/ 16635 h 6274"/>
              <a:gd name="T4" fmla="*/ 424989 w 16325"/>
              <a:gd name="T5" fmla="*/ 13518 h 6274"/>
              <a:gd name="T6" fmla="*/ 401024 w 16325"/>
              <a:gd name="T7" fmla="*/ 50954 h 6274"/>
              <a:gd name="T8" fmla="*/ 433309 w 16325"/>
              <a:gd name="T9" fmla="*/ 58237 h 6274"/>
              <a:gd name="T10" fmla="*/ 462499 w 16325"/>
              <a:gd name="T11" fmla="*/ 41602 h 6274"/>
              <a:gd name="T12" fmla="*/ 420815 w 16325"/>
              <a:gd name="T13" fmla="*/ 45768 h 6274"/>
              <a:gd name="T14" fmla="*/ 440607 w 16325"/>
              <a:gd name="T15" fmla="*/ 11449 h 6274"/>
              <a:gd name="T16" fmla="*/ 417692 w 16325"/>
              <a:gd name="T17" fmla="*/ 28 h 6274"/>
              <a:gd name="T18" fmla="*/ 140641 w 16325"/>
              <a:gd name="T19" fmla="*/ 89410 h 6274"/>
              <a:gd name="T20" fmla="*/ 141692 w 16325"/>
              <a:gd name="T21" fmla="*/ 99811 h 6274"/>
              <a:gd name="T22" fmla="*/ 197914 w 16325"/>
              <a:gd name="T23" fmla="*/ 90459 h 6274"/>
              <a:gd name="T24" fmla="*/ 193768 w 16325"/>
              <a:gd name="T25" fmla="*/ 80058 h 6274"/>
              <a:gd name="T26" fmla="*/ 360419 w 16325"/>
              <a:gd name="T27" fmla="*/ 62375 h 6274"/>
              <a:gd name="T28" fmla="*/ 345824 w 16325"/>
              <a:gd name="T29" fmla="*/ 99811 h 6274"/>
              <a:gd name="T30" fmla="*/ 361441 w 16325"/>
              <a:gd name="T31" fmla="*/ 121632 h 6274"/>
              <a:gd name="T32" fmla="*/ 403125 w 16325"/>
              <a:gd name="T33" fmla="*/ 113328 h 6274"/>
              <a:gd name="T34" fmla="*/ 410394 w 16325"/>
              <a:gd name="T35" fmla="*/ 97742 h 6274"/>
              <a:gd name="T36" fmla="*/ 372913 w 16325"/>
              <a:gd name="T37" fmla="*/ 109163 h 6274"/>
              <a:gd name="T38" fmla="*/ 359368 w 16325"/>
              <a:gd name="T39" fmla="*/ 88362 h 6274"/>
              <a:gd name="T40" fmla="*/ 386457 w 16325"/>
              <a:gd name="T41" fmla="*/ 67589 h 6274"/>
              <a:gd name="T42" fmla="*/ 401024 w 16325"/>
              <a:gd name="T43" fmla="*/ 60306 h 6274"/>
              <a:gd name="T44" fmla="*/ 167730 w 16325"/>
              <a:gd name="T45" fmla="*/ 123729 h 6274"/>
              <a:gd name="T46" fmla="*/ 143764 w 16325"/>
              <a:gd name="T47" fmla="*/ 137247 h 6274"/>
              <a:gd name="T48" fmla="*/ 200015 w 16325"/>
              <a:gd name="T49" fmla="*/ 129963 h 6274"/>
              <a:gd name="T50" fmla="*/ 192718 w 16325"/>
              <a:gd name="T51" fmla="*/ 118514 h 6274"/>
              <a:gd name="T52" fmla="*/ 289573 w 16325"/>
              <a:gd name="T53" fmla="*/ 67589 h 6274"/>
              <a:gd name="T54" fmla="*/ 255215 w 16325"/>
              <a:gd name="T55" fmla="*/ 75892 h 6274"/>
              <a:gd name="T56" fmla="*/ 245845 w 16325"/>
              <a:gd name="T57" fmla="*/ 83175 h 6274"/>
              <a:gd name="T58" fmla="*/ 249990 w 16325"/>
              <a:gd name="T59" fmla="*/ 138267 h 6274"/>
              <a:gd name="T60" fmla="*/ 262513 w 16325"/>
              <a:gd name="T61" fmla="*/ 135150 h 6274"/>
              <a:gd name="T62" fmla="*/ 266658 w 16325"/>
              <a:gd name="T63" fmla="*/ 84224 h 6274"/>
              <a:gd name="T64" fmla="*/ 284377 w 16325"/>
              <a:gd name="T65" fmla="*/ 121632 h 6274"/>
              <a:gd name="T66" fmla="*/ 296871 w 16325"/>
              <a:gd name="T67" fmla="*/ 100859 h 6274"/>
              <a:gd name="T68" fmla="*/ 314589 w 16325"/>
              <a:gd name="T69" fmla="*/ 72775 h 6274"/>
              <a:gd name="T70" fmla="*/ 322909 w 16325"/>
              <a:gd name="T71" fmla="*/ 120612 h 6274"/>
              <a:gd name="T72" fmla="*/ 338526 w 16325"/>
              <a:gd name="T73" fmla="*/ 136198 h 6274"/>
              <a:gd name="T74" fmla="*/ 337504 w 16325"/>
              <a:gd name="T75" fmla="*/ 120612 h 6274"/>
              <a:gd name="T76" fmla="*/ 329156 w 16325"/>
              <a:gd name="T77" fmla="*/ 67589 h 6274"/>
              <a:gd name="T78" fmla="*/ 72947 w 16325"/>
              <a:gd name="T79" fmla="*/ 33270 h 6274"/>
              <a:gd name="T80" fmla="*/ 21893 w 16325"/>
              <a:gd name="T81" fmla="*/ 42622 h 6274"/>
              <a:gd name="T82" fmla="*/ 1079 w 16325"/>
              <a:gd name="T83" fmla="*/ 57188 h 6274"/>
              <a:gd name="T84" fmla="*/ 4202 w 16325"/>
              <a:gd name="T85" fmla="*/ 169468 h 6274"/>
              <a:gd name="T86" fmla="*/ 23994 w 16325"/>
              <a:gd name="T87" fmla="*/ 177772 h 6274"/>
              <a:gd name="T88" fmla="*/ 82317 w 16325"/>
              <a:gd name="T89" fmla="*/ 165302 h 6274"/>
              <a:gd name="T90" fmla="*/ 71896 w 16325"/>
              <a:gd name="T91" fmla="*/ 152833 h 6274"/>
              <a:gd name="T92" fmla="*/ 18769 w 16325"/>
              <a:gd name="T93" fmla="*/ 140364 h 6274"/>
              <a:gd name="T94" fmla="*/ 70846 w 16325"/>
              <a:gd name="T95" fmla="*/ 107094 h 6274"/>
              <a:gd name="T96" fmla="*/ 82317 w 16325"/>
              <a:gd name="T97" fmla="*/ 98762 h 6274"/>
              <a:gd name="T98" fmla="*/ 40633 w 16325"/>
              <a:gd name="T99" fmla="*/ 97742 h 6274"/>
              <a:gd name="T100" fmla="*/ 15646 w 16325"/>
              <a:gd name="T101" fmla="*/ 59257 h 6274"/>
              <a:gd name="T102" fmla="*/ 63548 w 16325"/>
              <a:gd name="T103" fmla="*/ 54071 h 6274"/>
              <a:gd name="T104" fmla="*/ 88564 w 16325"/>
              <a:gd name="T105" fmla="*/ 44719 h 6274"/>
              <a:gd name="T106" fmla="*/ 77093 w 16325"/>
              <a:gd name="T107" fmla="*/ 32250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Shape 207"/>
          <p:cNvSpPr>
            <a:spLocks/>
          </p:cNvSpPr>
          <p:nvPr/>
        </p:nvSpPr>
        <p:spPr bwMode="auto">
          <a:xfrm>
            <a:off x="8051800" y="4826000"/>
            <a:ext cx="590550" cy="412750"/>
          </a:xfrm>
          <a:custGeom>
            <a:avLst/>
            <a:gdLst>
              <a:gd name="T0" fmla="*/ 163537 w 20800"/>
              <a:gd name="T1" fmla="*/ 29062 h 14600"/>
              <a:gd name="T2" fmla="*/ 143748 w 20800"/>
              <a:gd name="T3" fmla="*/ 95413 h 14600"/>
              <a:gd name="T4" fmla="*/ 105220 w 20800"/>
              <a:gd name="T5" fmla="*/ 97505 h 14600"/>
              <a:gd name="T6" fmla="*/ 94800 w 20800"/>
              <a:gd name="T7" fmla="*/ 82974 h 14600"/>
              <a:gd name="T8" fmla="*/ 87504 w 20800"/>
              <a:gd name="T9" fmla="*/ 67425 h 14600"/>
              <a:gd name="T10" fmla="*/ 93750 w 20800"/>
              <a:gd name="T11" fmla="*/ 44611 h 14600"/>
              <a:gd name="T12" fmla="*/ 281221 w 20800"/>
              <a:gd name="T13" fmla="*/ 95413 h 14600"/>
              <a:gd name="T14" fmla="*/ 262482 w 20800"/>
              <a:gd name="T15" fmla="*/ 110990 h 14600"/>
              <a:gd name="T16" fmla="*/ 42730 w 20800"/>
              <a:gd name="T17" fmla="*/ 122383 h 14600"/>
              <a:gd name="T18" fmla="*/ 39607 w 20800"/>
              <a:gd name="T19" fmla="*/ 145198 h 14600"/>
              <a:gd name="T20" fmla="*/ 41679 w 20800"/>
              <a:gd name="T21" fmla="*/ 125493 h 14600"/>
              <a:gd name="T22" fmla="*/ 246839 w 20800"/>
              <a:gd name="T23" fmla="*/ 184607 h 14600"/>
              <a:gd name="T24" fmla="*/ 224977 w 20800"/>
              <a:gd name="T25" fmla="*/ 212595 h 14600"/>
              <a:gd name="T26" fmla="*/ 190623 w 20800"/>
              <a:gd name="T27" fmla="*/ 213641 h 14600"/>
              <a:gd name="T28" fmla="*/ 207289 w 20800"/>
              <a:gd name="T29" fmla="*/ 181497 h 14600"/>
              <a:gd name="T30" fmla="*/ 134379 w 20800"/>
              <a:gd name="T31" fmla="*/ 1046 h 14600"/>
              <a:gd name="T32" fmla="*/ 71888 w 20800"/>
              <a:gd name="T33" fmla="*/ 88176 h 14600"/>
              <a:gd name="T34" fmla="*/ 2101 w 20800"/>
              <a:gd name="T35" fmla="*/ 137932 h 14600"/>
              <a:gd name="T36" fmla="*/ 47925 w 20800"/>
              <a:gd name="T37" fmla="*/ 171122 h 14600"/>
              <a:gd name="T38" fmla="*/ 70838 w 20800"/>
              <a:gd name="T39" fmla="*/ 107880 h 14600"/>
              <a:gd name="T40" fmla="*/ 157291 w 20800"/>
              <a:gd name="T41" fmla="*/ 119273 h 14600"/>
              <a:gd name="T42" fmla="*/ 165610 w 20800"/>
              <a:gd name="T43" fmla="*/ 200155 h 14600"/>
              <a:gd name="T44" fmla="*/ 204166 w 20800"/>
              <a:gd name="T45" fmla="*/ 238547 h 14600"/>
              <a:gd name="T46" fmla="*/ 259359 w 20800"/>
              <a:gd name="T47" fmla="*/ 175277 h 14600"/>
              <a:gd name="T48" fmla="*/ 306206 w 20800"/>
              <a:gd name="T49" fmla="*/ 112008 h 14600"/>
              <a:gd name="T50" fmla="*/ 245816 w 20800"/>
              <a:gd name="T51" fmla="*/ 93349 h 14600"/>
              <a:gd name="T52" fmla="*/ 226027 w 20800"/>
              <a:gd name="T53" fmla="*/ 155573 h 14600"/>
              <a:gd name="T54" fmla="*/ 162486 w 20800"/>
              <a:gd name="T55" fmla="*/ 102679 h 14600"/>
              <a:gd name="T56" fmla="*/ 178102 w 20800"/>
              <a:gd name="T57" fmla="*/ 15577 h 14600"/>
              <a:gd name="T58" fmla="*/ 449925 w 20800"/>
              <a:gd name="T59" fmla="*/ 203265 h 14600"/>
              <a:gd name="T60" fmla="*/ 431187 w 20800"/>
              <a:gd name="T61" fmla="*/ 260315 h 14600"/>
              <a:gd name="T62" fmla="*/ 416622 w 20800"/>
              <a:gd name="T63" fmla="*/ 248894 h 14600"/>
              <a:gd name="T64" fmla="*/ 409325 w 20800"/>
              <a:gd name="T65" fmla="*/ 234391 h 14600"/>
              <a:gd name="T66" fmla="*/ 414521 w 20800"/>
              <a:gd name="T67" fmla="*/ 218842 h 14600"/>
              <a:gd name="T68" fmla="*/ 415571 w 20800"/>
              <a:gd name="T69" fmla="*/ 201201 h 14600"/>
              <a:gd name="T70" fmla="*/ 166660 w 20800"/>
              <a:gd name="T71" fmla="*/ 267581 h 14600"/>
              <a:gd name="T72" fmla="*/ 149994 w 20800"/>
              <a:gd name="T73" fmla="*/ 269644 h 14600"/>
              <a:gd name="T74" fmla="*/ 180203 w 20800"/>
              <a:gd name="T75" fmla="*/ 228172 h 14600"/>
              <a:gd name="T76" fmla="*/ 115640 w 20800"/>
              <a:gd name="T77" fmla="*/ 268598 h 14600"/>
              <a:gd name="T78" fmla="*/ 177080 w 20800"/>
              <a:gd name="T79" fmla="*/ 284176 h 14600"/>
              <a:gd name="T80" fmla="*/ 180203 w 20800"/>
              <a:gd name="T81" fmla="*/ 227126 h 14600"/>
              <a:gd name="T82" fmla="*/ 562414 w 20800"/>
              <a:gd name="T83" fmla="*/ 336024 h 14600"/>
              <a:gd name="T84" fmla="*/ 560341 w 20800"/>
              <a:gd name="T85" fmla="*/ 312163 h 14600"/>
              <a:gd name="T86" fmla="*/ 553044 w 20800"/>
              <a:gd name="T87" fmla="*/ 299724 h 14600"/>
              <a:gd name="T88" fmla="*/ 456200 w 20800"/>
              <a:gd name="T89" fmla="*/ 395109 h 14600"/>
              <a:gd name="T90" fmla="*/ 492627 w 20800"/>
              <a:gd name="T91" fmla="*/ 394091 h 14600"/>
              <a:gd name="T92" fmla="*/ 486380 w 20800"/>
              <a:gd name="T93" fmla="*/ 379560 h 14600"/>
              <a:gd name="T94" fmla="*/ 462446 w 20800"/>
              <a:gd name="T95" fmla="*/ 365058 h 14600"/>
              <a:gd name="T96" fmla="*/ 430136 w 20800"/>
              <a:gd name="T97" fmla="*/ 352590 h 14600"/>
              <a:gd name="T98" fmla="*/ 367674 w 20800"/>
              <a:gd name="T99" fmla="*/ 203265 h 14600"/>
              <a:gd name="T100" fmla="*/ 259359 w 20800"/>
              <a:gd name="T101" fmla="*/ 229189 h 14600"/>
              <a:gd name="T102" fmla="*/ 352030 w 20800"/>
              <a:gd name="T103" fmla="*/ 266535 h 14600"/>
              <a:gd name="T104" fmla="*/ 423890 w 20800"/>
              <a:gd name="T105" fmla="*/ 295569 h 14600"/>
              <a:gd name="T106" fmla="*/ 413499 w 20800"/>
              <a:gd name="T107" fmla="*/ 358838 h 14600"/>
              <a:gd name="T108" fmla="*/ 477011 w 20800"/>
              <a:gd name="T109" fmla="*/ 412750 h 14600"/>
              <a:gd name="T110" fmla="*/ 528060 w 20800"/>
              <a:gd name="T111" fmla="*/ 334978 h 14600"/>
              <a:gd name="T112" fmla="*/ 589500 w 20800"/>
              <a:gd name="T113" fmla="*/ 301788 h 14600"/>
              <a:gd name="T114" fmla="*/ 528060 w 20800"/>
              <a:gd name="T115" fmla="*/ 301788 h 14600"/>
              <a:gd name="T116" fmla="*/ 460345 w 20800"/>
              <a:gd name="T117" fmla="*/ 325648 h 14600"/>
              <a:gd name="T118" fmla="*/ 467642 w 20800"/>
              <a:gd name="T119" fmla="*/ 262379 h 14600"/>
              <a:gd name="T120" fmla="*/ 428064 w 20800"/>
              <a:gd name="T121" fmla="*/ 178387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Shape 208"/>
          <p:cNvSpPr>
            <a:spLocks/>
          </p:cNvSpPr>
          <p:nvPr/>
        </p:nvSpPr>
        <p:spPr bwMode="auto">
          <a:xfrm>
            <a:off x="8051800" y="4029075"/>
            <a:ext cx="388938" cy="409575"/>
          </a:xfrm>
          <a:custGeom>
            <a:avLst/>
            <a:gdLst>
              <a:gd name="T0" fmla="*/ 276319 w 13683"/>
              <a:gd name="T1" fmla="*/ 125057 h 14417"/>
              <a:gd name="T2" fmla="*/ 256506 w 13683"/>
              <a:gd name="T3" fmla="*/ 165711 h 14417"/>
              <a:gd name="T4" fmla="*/ 265887 w 13683"/>
              <a:gd name="T5" fmla="*/ 71932 h 14417"/>
              <a:gd name="T6" fmla="*/ 256506 w 13683"/>
              <a:gd name="T7" fmla="*/ 58381 h 14417"/>
              <a:gd name="T8" fmla="*/ 295079 w 13683"/>
              <a:gd name="T9" fmla="*/ 115682 h 14417"/>
              <a:gd name="T10" fmla="*/ 294027 w 13683"/>
              <a:gd name="T11" fmla="*/ 146961 h 14417"/>
              <a:gd name="T12" fmla="*/ 236694 w 13683"/>
              <a:gd name="T13" fmla="*/ 184461 h 14417"/>
              <a:gd name="T14" fmla="*/ 165774 w 13683"/>
              <a:gd name="T15" fmla="*/ 154233 h 14417"/>
              <a:gd name="T16" fmla="*/ 174131 w 13683"/>
              <a:gd name="T17" fmla="*/ 57330 h 14417"/>
              <a:gd name="T18" fmla="*/ 197070 w 13683"/>
              <a:gd name="T19" fmla="*/ 195938 h 14417"/>
              <a:gd name="T20" fmla="*/ 56310 w 13683"/>
              <a:gd name="T21" fmla="*/ 179262 h 14417"/>
              <a:gd name="T22" fmla="*/ 39624 w 13683"/>
              <a:gd name="T23" fmla="*/ 214688 h 14417"/>
              <a:gd name="T24" fmla="*/ 81324 w 13683"/>
              <a:gd name="T25" fmla="*/ 162586 h 14417"/>
              <a:gd name="T26" fmla="*/ 131380 w 13683"/>
              <a:gd name="T27" fmla="*/ 149035 h 14417"/>
              <a:gd name="T28" fmla="*/ 177258 w 13683"/>
              <a:gd name="T29" fmla="*/ 199063 h 14417"/>
              <a:gd name="T30" fmla="*/ 116770 w 13683"/>
              <a:gd name="T31" fmla="*/ 261592 h 14417"/>
              <a:gd name="T32" fmla="*/ 63615 w 13683"/>
              <a:gd name="T33" fmla="*/ 257415 h 14417"/>
              <a:gd name="T34" fmla="*/ 30244 w 13683"/>
              <a:gd name="T35" fmla="*/ 199063 h 14417"/>
              <a:gd name="T36" fmla="*/ 74018 w 13683"/>
              <a:gd name="T37" fmla="*/ 143836 h 14417"/>
              <a:gd name="T38" fmla="*/ 253380 w 13683"/>
              <a:gd name="T39" fmla="*/ 227188 h 14417"/>
              <a:gd name="T40" fmla="*/ 293004 w 13683"/>
              <a:gd name="T41" fmla="*/ 270967 h 14417"/>
              <a:gd name="T42" fmla="*/ 284647 w 13683"/>
              <a:gd name="T43" fmla="*/ 251165 h 14417"/>
              <a:gd name="T44" fmla="*/ 58385 w 13683"/>
              <a:gd name="T45" fmla="*/ 276166 h 14417"/>
              <a:gd name="T46" fmla="*/ 183511 w 13683"/>
              <a:gd name="T47" fmla="*/ 309518 h 14417"/>
              <a:gd name="T48" fmla="*/ 206450 w 13683"/>
              <a:gd name="T49" fmla="*/ 317842 h 14417"/>
              <a:gd name="T50" fmla="*/ 171004 w 13683"/>
              <a:gd name="T51" fmla="*/ 269916 h 14417"/>
              <a:gd name="T52" fmla="*/ 266938 w 13683"/>
              <a:gd name="T53" fmla="*/ 205313 h 14417"/>
              <a:gd name="T54" fmla="*/ 300281 w 13683"/>
              <a:gd name="T55" fmla="*/ 277217 h 14417"/>
              <a:gd name="T56" fmla="*/ 266938 w 13683"/>
              <a:gd name="T57" fmla="*/ 328268 h 14417"/>
              <a:gd name="T58" fmla="*/ 198122 w 13683"/>
              <a:gd name="T59" fmla="*/ 339745 h 14417"/>
              <a:gd name="T60" fmla="*/ 169953 w 13683"/>
              <a:gd name="T61" fmla="*/ 318893 h 14417"/>
              <a:gd name="T62" fmla="*/ 144939 w 13683"/>
              <a:gd name="T63" fmla="*/ 264717 h 14417"/>
              <a:gd name="T64" fmla="*/ 204375 w 13683"/>
              <a:gd name="T65" fmla="*/ 206336 h 14417"/>
              <a:gd name="T66" fmla="*/ 141812 w 13683"/>
              <a:gd name="T67" fmla="*/ 10426 h 14417"/>
              <a:gd name="T68" fmla="*/ 160572 w 13683"/>
              <a:gd name="T69" fmla="*/ 52131 h 14417"/>
              <a:gd name="T70" fmla="*/ 116770 w 13683"/>
              <a:gd name="T71" fmla="*/ 121932 h 14417"/>
              <a:gd name="T72" fmla="*/ 54206 w 13683"/>
              <a:gd name="T73" fmla="*/ 116733 h 14417"/>
              <a:gd name="T74" fmla="*/ 42751 w 13683"/>
              <a:gd name="T75" fmla="*/ 146961 h 14417"/>
              <a:gd name="T76" fmla="*/ 15634 w 13683"/>
              <a:gd name="T77" fmla="*/ 193836 h 14417"/>
              <a:gd name="T78" fmla="*/ 2075 w 13683"/>
              <a:gd name="T79" fmla="*/ 224063 h 14417"/>
              <a:gd name="T80" fmla="*/ 34423 w 13683"/>
              <a:gd name="T81" fmla="*/ 245938 h 14417"/>
              <a:gd name="T82" fmla="*/ 40676 w 13683"/>
              <a:gd name="T83" fmla="*/ 295967 h 14417"/>
              <a:gd name="T84" fmla="*/ 43803 w 13683"/>
              <a:gd name="T85" fmla="*/ 314717 h 14417"/>
              <a:gd name="T86" fmla="*/ 70892 w 13683"/>
              <a:gd name="T87" fmla="*/ 286592 h 14417"/>
              <a:gd name="T88" fmla="*/ 126178 w 13683"/>
              <a:gd name="T89" fmla="*/ 292842 h 14417"/>
              <a:gd name="T90" fmla="*/ 163699 w 13683"/>
              <a:gd name="T91" fmla="*/ 347018 h 14417"/>
              <a:gd name="T92" fmla="*/ 159521 w 13683"/>
              <a:gd name="T93" fmla="*/ 382473 h 14417"/>
              <a:gd name="T94" fmla="*/ 163699 w 13683"/>
              <a:gd name="T95" fmla="*/ 408524 h 14417"/>
              <a:gd name="T96" fmla="*/ 192891 w 13683"/>
              <a:gd name="T97" fmla="*/ 365796 h 14417"/>
              <a:gd name="T98" fmla="*/ 265887 w 13683"/>
              <a:gd name="T99" fmla="*/ 365796 h 14417"/>
              <a:gd name="T100" fmla="*/ 293004 w 13683"/>
              <a:gd name="T101" fmla="*/ 402274 h 14417"/>
              <a:gd name="T102" fmla="*/ 288825 w 13683"/>
              <a:gd name="T103" fmla="*/ 341819 h 14417"/>
              <a:gd name="T104" fmla="*/ 333652 w 13683"/>
              <a:gd name="T105" fmla="*/ 277217 h 14417"/>
              <a:gd name="T106" fmla="*/ 387886 w 13683"/>
              <a:gd name="T107" fmla="*/ 266791 h 14417"/>
              <a:gd name="T108" fmla="*/ 337830 w 13683"/>
              <a:gd name="T109" fmla="*/ 256364 h 14417"/>
              <a:gd name="T110" fmla="*/ 291952 w 13683"/>
              <a:gd name="T111" fmla="*/ 215739 h 14417"/>
              <a:gd name="T112" fmla="*/ 282572 w 13683"/>
              <a:gd name="T113" fmla="*/ 183410 h 14417"/>
              <a:gd name="T114" fmla="*/ 327398 w 13683"/>
              <a:gd name="T115" fmla="*/ 130284 h 14417"/>
              <a:gd name="T116" fmla="*/ 321145 w 13683"/>
              <a:gd name="T117" fmla="*/ 105256 h 14417"/>
              <a:gd name="T118" fmla="*/ 283595 w 13683"/>
              <a:gd name="T119" fmla="*/ 30227 h 14417"/>
              <a:gd name="T120" fmla="*/ 255455 w 13683"/>
              <a:gd name="T121" fmla="*/ 18778 h 14417"/>
              <a:gd name="T122" fmla="*/ 190816 w 13683"/>
              <a:gd name="T123" fmla="*/ 25028 h 14417"/>
              <a:gd name="T124" fmla="*/ 15431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Shape 209"/>
          <p:cNvSpPr>
            <a:spLocks/>
          </p:cNvSpPr>
          <p:nvPr/>
        </p:nvSpPr>
        <p:spPr bwMode="auto">
          <a:xfrm>
            <a:off x="6985000" y="4949825"/>
            <a:ext cx="296863" cy="211138"/>
          </a:xfrm>
          <a:custGeom>
            <a:avLst/>
            <a:gdLst>
              <a:gd name="T0" fmla="*/ 195145 w 10492"/>
              <a:gd name="T1" fmla="*/ 51998 h 7447"/>
              <a:gd name="T2" fmla="*/ 180602 w 10492"/>
              <a:gd name="T3" fmla="*/ 60333 h 7447"/>
              <a:gd name="T4" fmla="*/ 175424 w 10492"/>
              <a:gd name="T5" fmla="*/ 71759 h 7447"/>
              <a:gd name="T6" fmla="*/ 180602 w 10492"/>
              <a:gd name="T7" fmla="*/ 74878 h 7447"/>
              <a:gd name="T8" fmla="*/ 194098 w 10492"/>
              <a:gd name="T9" fmla="*/ 67591 h 7447"/>
              <a:gd name="T10" fmla="*/ 211754 w 10492"/>
              <a:gd name="T11" fmla="*/ 64473 h 7447"/>
              <a:gd name="T12" fmla="*/ 224203 w 10492"/>
              <a:gd name="T13" fmla="*/ 69689 h 7447"/>
              <a:gd name="T14" fmla="*/ 226269 w 10492"/>
              <a:gd name="T15" fmla="*/ 77997 h 7447"/>
              <a:gd name="T16" fmla="*/ 216932 w 10492"/>
              <a:gd name="T17" fmla="*/ 94639 h 7447"/>
              <a:gd name="T18" fmla="*/ 160881 w 10492"/>
              <a:gd name="T19" fmla="*/ 166398 h 7447"/>
              <a:gd name="T20" fmla="*/ 160881 w 10492"/>
              <a:gd name="T21" fmla="*/ 176804 h 7447"/>
              <a:gd name="T22" fmla="*/ 166087 w 10492"/>
              <a:gd name="T23" fmla="*/ 178873 h 7447"/>
              <a:gd name="T24" fmla="*/ 227316 w 10492"/>
              <a:gd name="T25" fmla="*/ 179922 h 7447"/>
              <a:gd name="T26" fmla="*/ 247037 w 10492"/>
              <a:gd name="T27" fmla="*/ 180971 h 7447"/>
              <a:gd name="T28" fmla="*/ 251196 w 10492"/>
              <a:gd name="T29" fmla="*/ 172636 h 7447"/>
              <a:gd name="T30" fmla="*/ 239765 w 10492"/>
              <a:gd name="T31" fmla="*/ 166398 h 7447"/>
              <a:gd name="T32" fmla="*/ 182696 w 10492"/>
              <a:gd name="T33" fmla="*/ 163280 h 7447"/>
              <a:gd name="T34" fmla="*/ 230428 w 10492"/>
              <a:gd name="T35" fmla="*/ 101926 h 7447"/>
              <a:gd name="T36" fmla="*/ 239765 w 10492"/>
              <a:gd name="T37" fmla="*/ 83213 h 7447"/>
              <a:gd name="T38" fmla="*/ 238718 w 10492"/>
              <a:gd name="T39" fmla="*/ 65522 h 7447"/>
              <a:gd name="T40" fmla="*/ 228363 w 10492"/>
              <a:gd name="T41" fmla="*/ 54067 h 7447"/>
              <a:gd name="T42" fmla="*/ 211754 w 10492"/>
              <a:gd name="T43" fmla="*/ 49928 h 7447"/>
              <a:gd name="T44" fmla="*/ 21815 w 10492"/>
              <a:gd name="T45" fmla="*/ 1049 h 7447"/>
              <a:gd name="T46" fmla="*/ 8319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40 w 10492"/>
              <a:gd name="T55" fmla="*/ 17692 h 7447"/>
              <a:gd name="T56" fmla="*/ 31152 w 10492"/>
              <a:gd name="T57" fmla="*/ 41593 h 7447"/>
              <a:gd name="T58" fmla="*/ 66435 w 10492"/>
              <a:gd name="T59" fmla="*/ 207991 h 7447"/>
              <a:gd name="T60" fmla="*/ 75772 w 10492"/>
              <a:gd name="T61" fmla="*/ 211110 h 7447"/>
              <a:gd name="T62" fmla="*/ 80978 w 10492"/>
              <a:gd name="T63" fmla="*/ 205921 h 7447"/>
              <a:gd name="T64" fmla="*/ 182696 w 10492"/>
              <a:gd name="T65" fmla="*/ 25999 h 7447"/>
              <a:gd name="T66" fmla="*/ 272983 w 10492"/>
              <a:gd name="T67" fmla="*/ 28069 h 7447"/>
              <a:gd name="T68" fmla="*/ 293751 w 10492"/>
              <a:gd name="T69" fmla="*/ 25999 h 7447"/>
              <a:gd name="T70" fmla="*/ 296863 w 10492"/>
              <a:gd name="T71" fmla="*/ 20810 h 7447"/>
              <a:gd name="T72" fmla="*/ 291657 w 10492"/>
              <a:gd name="T73" fmla="*/ 13524 h 7447"/>
              <a:gd name="T74" fmla="*/ 258439 w 10492"/>
              <a:gd name="T75" fmla="*/ 9356 h 7447"/>
              <a:gd name="T76" fmla="*/ 142207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9" name="Shape 210"/>
          <p:cNvSpPr>
            <a:spLocks/>
          </p:cNvSpPr>
          <p:nvPr/>
        </p:nvSpPr>
        <p:spPr bwMode="auto">
          <a:xfrm>
            <a:off x="8750300" y="4949825"/>
            <a:ext cx="287338" cy="184150"/>
          </a:xfrm>
          <a:custGeom>
            <a:avLst/>
            <a:gdLst>
              <a:gd name="T0" fmla="*/ 237544 w 10162"/>
              <a:gd name="T1" fmla="*/ 22912 h 6494"/>
              <a:gd name="T2" fmla="*/ 254142 w 10162"/>
              <a:gd name="T3" fmla="*/ 22912 h 6494"/>
              <a:gd name="T4" fmla="*/ 267630 w 10162"/>
              <a:gd name="T5" fmla="*/ 45796 h 6494"/>
              <a:gd name="T6" fmla="*/ 272804 w 10162"/>
              <a:gd name="T7" fmla="*/ 76989 h 6494"/>
              <a:gd name="T8" fmla="*/ 259317 w 10162"/>
              <a:gd name="T9" fmla="*/ 104042 h 6494"/>
              <a:gd name="T10" fmla="*/ 235452 w 10162"/>
              <a:gd name="T11" fmla="*/ 113399 h 6494"/>
              <a:gd name="T12" fmla="*/ 221993 w 10162"/>
              <a:gd name="T13" fmla="*/ 98824 h 6494"/>
              <a:gd name="T14" fmla="*/ 213680 w 10162"/>
              <a:gd name="T15" fmla="*/ 65533 h 6494"/>
              <a:gd name="T16" fmla="*/ 223011 w 10162"/>
              <a:gd name="T17" fmla="*/ 29151 h 6494"/>
              <a:gd name="T18" fmla="*/ 237544 w 10162"/>
              <a:gd name="T19" fmla="*/ 4168 h 6494"/>
              <a:gd name="T20" fmla="*/ 216790 w 10162"/>
              <a:gd name="T21" fmla="*/ 15625 h 6494"/>
              <a:gd name="T22" fmla="*/ 202285 w 10162"/>
              <a:gd name="T23" fmla="*/ 47867 h 6494"/>
              <a:gd name="T24" fmla="*/ 205395 w 10162"/>
              <a:gd name="T25" fmla="*/ 95705 h 6494"/>
              <a:gd name="T26" fmla="*/ 220947 w 10162"/>
              <a:gd name="T27" fmla="*/ 121708 h 6494"/>
              <a:gd name="T28" fmla="*/ 242719 w 10162"/>
              <a:gd name="T29" fmla="*/ 127947 h 6494"/>
              <a:gd name="T30" fmla="*/ 263473 w 10162"/>
              <a:gd name="T31" fmla="*/ 120687 h 6494"/>
              <a:gd name="T32" fmla="*/ 284199 w 10162"/>
              <a:gd name="T33" fmla="*/ 88417 h 6494"/>
              <a:gd name="T34" fmla="*/ 284199 w 10162"/>
              <a:gd name="T35" fmla="*/ 49937 h 6494"/>
              <a:gd name="T36" fmla="*/ 264491 w 10162"/>
              <a:gd name="T37" fmla="*/ 12505 h 6494"/>
              <a:gd name="T38" fmla="*/ 249986 w 10162"/>
              <a:gd name="T39" fmla="*/ 5218 h 6494"/>
              <a:gd name="T40" fmla="*/ 111011 w 10162"/>
              <a:gd name="T41" fmla="*/ 1049 h 6494"/>
              <a:gd name="T42" fmla="*/ 104762 w 10162"/>
              <a:gd name="T43" fmla="*/ 37460 h 6494"/>
              <a:gd name="T44" fmla="*/ 39445 w 10162"/>
              <a:gd name="T45" fmla="*/ 68681 h 6494"/>
              <a:gd name="T46" fmla="*/ 16626 w 10162"/>
              <a:gd name="T47" fmla="*/ 69701 h 6494"/>
              <a:gd name="T48" fmla="*/ 11423 w 10162"/>
              <a:gd name="T49" fmla="*/ 15625 h 6494"/>
              <a:gd name="T50" fmla="*/ 3139 w 10162"/>
              <a:gd name="T51" fmla="*/ 5218 h 6494"/>
              <a:gd name="T52" fmla="*/ 1046 w 10162"/>
              <a:gd name="T53" fmla="*/ 64512 h 6494"/>
              <a:gd name="T54" fmla="*/ 11423 w 10162"/>
              <a:gd name="T55" fmla="*/ 141473 h 6494"/>
              <a:gd name="T56" fmla="*/ 15580 w 10162"/>
              <a:gd name="T57" fmla="*/ 162287 h 6494"/>
              <a:gd name="T58" fmla="*/ 24911 w 10162"/>
              <a:gd name="T59" fmla="*/ 168525 h 6494"/>
              <a:gd name="T60" fmla="*/ 30085 w 10162"/>
              <a:gd name="T61" fmla="*/ 160217 h 6494"/>
              <a:gd name="T62" fmla="*/ 17644 w 10162"/>
              <a:gd name="T63" fmla="*/ 87396 h 6494"/>
              <a:gd name="T64" fmla="*/ 60171 w 10162"/>
              <a:gd name="T65" fmla="*/ 82178 h 6494"/>
              <a:gd name="T66" fmla="*/ 98541 w 10162"/>
              <a:gd name="T67" fmla="*/ 137333 h 6494"/>
              <a:gd name="T68" fmla="*/ 102697 w 10162"/>
              <a:gd name="T69" fmla="*/ 152929 h 6494"/>
              <a:gd name="T70" fmla="*/ 111011 w 10162"/>
              <a:gd name="T71" fmla="*/ 150831 h 6494"/>
              <a:gd name="T72" fmla="*/ 116185 w 10162"/>
              <a:gd name="T73" fmla="*/ 83228 h 6494"/>
              <a:gd name="T74" fmla="*/ 117231 w 10162"/>
              <a:gd name="T75" fmla="*/ 3148 h 6494"/>
              <a:gd name="T76" fmla="*/ 148334 w 10162"/>
              <a:gd name="T77" fmla="*/ 108182 h 6494"/>
              <a:gd name="T78" fmla="*/ 135893 w 10162"/>
              <a:gd name="T79" fmla="*/ 117568 h 6494"/>
              <a:gd name="T80" fmla="*/ 161822 w 10162"/>
              <a:gd name="T81" fmla="*/ 119638 h 6494"/>
              <a:gd name="T82" fmla="*/ 152491 w 10162"/>
              <a:gd name="T83" fmla="*/ 131066 h 6494"/>
              <a:gd name="T84" fmla="*/ 122406 w 10162"/>
              <a:gd name="T85" fmla="*/ 177883 h 6494"/>
              <a:gd name="T86" fmla="*/ 178420 w 10162"/>
              <a:gd name="T87" fmla="*/ 173715 h 6494"/>
              <a:gd name="T88" fmla="*/ 182576 w 10162"/>
              <a:gd name="T89" fmla="*/ 165406 h 6494"/>
              <a:gd name="T90" fmla="*/ 174263 w 10162"/>
              <a:gd name="T91" fmla="*/ 160217 h 6494"/>
              <a:gd name="T92" fmla="*/ 165979 w 10162"/>
              <a:gd name="T93" fmla="*/ 136283 h 6494"/>
              <a:gd name="T94" fmla="*/ 175310 w 10162"/>
              <a:gd name="T95" fmla="*/ 116519 h 6494"/>
              <a:gd name="T96" fmla="*/ 169089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Shape 211"/>
          <p:cNvSpPr>
            <a:spLocks/>
          </p:cNvSpPr>
          <p:nvPr/>
        </p:nvSpPr>
        <p:spPr bwMode="auto">
          <a:xfrm>
            <a:off x="6161088" y="4779963"/>
            <a:ext cx="323850" cy="322262"/>
          </a:xfrm>
          <a:custGeom>
            <a:avLst/>
            <a:gdLst>
              <a:gd name="T0" fmla="*/ 137471 w 11409"/>
              <a:gd name="T1" fmla="*/ 135574 h 11336"/>
              <a:gd name="T2" fmla="*/ 159328 w 11409"/>
              <a:gd name="T3" fmla="*/ 131424 h 11336"/>
              <a:gd name="T4" fmla="*/ 169745 w 11409"/>
              <a:gd name="T5" fmla="*/ 171024 h 11336"/>
              <a:gd name="T6" fmla="*/ 162450 w 11409"/>
              <a:gd name="T7" fmla="*/ 160619 h 11336"/>
              <a:gd name="T8" fmla="*/ 161428 w 11409"/>
              <a:gd name="T9" fmla="*/ 186688 h 11336"/>
              <a:gd name="T10" fmla="*/ 183285 w 11409"/>
              <a:gd name="T11" fmla="*/ 172076 h 11336"/>
              <a:gd name="T12" fmla="*/ 111441 w 11409"/>
              <a:gd name="T13" fmla="*/ 12537 h 11336"/>
              <a:gd name="T14" fmla="*/ 204120 w 11409"/>
              <a:gd name="T15" fmla="*/ 34427 h 11336"/>
              <a:gd name="T16" fmla="*/ 183285 w 11409"/>
              <a:gd name="T17" fmla="*/ 41733 h 11336"/>
              <a:gd name="T18" fmla="*/ 190580 w 11409"/>
              <a:gd name="T19" fmla="*/ 103251 h 11336"/>
              <a:gd name="T20" fmla="*/ 188480 w 11409"/>
              <a:gd name="T21" fmla="*/ 155389 h 11336"/>
              <a:gd name="T22" fmla="*/ 236394 w 11409"/>
              <a:gd name="T23" fmla="*/ 207526 h 11336"/>
              <a:gd name="T24" fmla="*/ 158306 w 11409"/>
              <a:gd name="T25" fmla="*/ 200248 h 11336"/>
              <a:gd name="T26" fmla="*/ 111441 w 11409"/>
              <a:gd name="T27" fmla="*/ 209629 h 11336"/>
              <a:gd name="T28" fmla="*/ 109369 w 11409"/>
              <a:gd name="T29" fmla="*/ 190838 h 11336"/>
              <a:gd name="T30" fmla="*/ 104146 w 11409"/>
              <a:gd name="T31" fmla="*/ 178330 h 11336"/>
              <a:gd name="T32" fmla="*/ 123931 w 11409"/>
              <a:gd name="T33" fmla="*/ 70928 h 11336"/>
              <a:gd name="T34" fmla="*/ 153083 w 11409"/>
              <a:gd name="T35" fmla="*/ 41733 h 11336"/>
              <a:gd name="T36" fmla="*/ 118736 w 11409"/>
              <a:gd name="T37" fmla="*/ 29224 h 11336"/>
              <a:gd name="T38" fmla="*/ 96851 w 11409"/>
              <a:gd name="T39" fmla="*/ 25045 h 11336"/>
              <a:gd name="T40" fmla="*/ 173918 w 11409"/>
              <a:gd name="T41" fmla="*/ 231519 h 11336"/>
              <a:gd name="T42" fmla="*/ 163500 w 11409"/>
              <a:gd name="T43" fmla="*/ 232571 h 11336"/>
              <a:gd name="T44" fmla="*/ 161428 w 11409"/>
              <a:gd name="T45" fmla="*/ 219011 h 11336"/>
              <a:gd name="T46" fmla="*/ 155183 w 11409"/>
              <a:gd name="T47" fmla="*/ 240901 h 11336"/>
              <a:gd name="T48" fmla="*/ 181213 w 11409"/>
              <a:gd name="T49" fmla="*/ 244028 h 11336"/>
              <a:gd name="T50" fmla="*/ 175990 w 11409"/>
              <a:gd name="T51" fmla="*/ 219011 h 11336"/>
              <a:gd name="T52" fmla="*/ 118736 w 11409"/>
              <a:gd name="T53" fmla="*/ 275327 h 11336"/>
              <a:gd name="T54" fmla="*/ 119758 w 11409"/>
              <a:gd name="T55" fmla="*/ 261767 h 11336"/>
              <a:gd name="T56" fmla="*/ 221804 w 11409"/>
              <a:gd name="T57" fmla="*/ 278454 h 11336"/>
              <a:gd name="T58" fmla="*/ 212437 w 11409"/>
              <a:gd name="T59" fmla="*/ 269044 h 11336"/>
              <a:gd name="T60" fmla="*/ 113514 w 11409"/>
              <a:gd name="T61" fmla="*/ 250282 h 11336"/>
              <a:gd name="T62" fmla="*/ 105197 w 11409"/>
              <a:gd name="T63" fmla="*/ 280529 h 11336"/>
              <a:gd name="T64" fmla="*/ 137471 w 11409"/>
              <a:gd name="T65" fmla="*/ 274275 h 11336"/>
              <a:gd name="T66" fmla="*/ 126003 w 11409"/>
              <a:gd name="T67" fmla="*/ 246131 h 11336"/>
              <a:gd name="T68" fmla="*/ 196825 w 11409"/>
              <a:gd name="T69" fmla="*/ 270096 h 11336"/>
              <a:gd name="T70" fmla="*/ 198897 w 11409"/>
              <a:gd name="T71" fmla="*/ 287835 h 11336"/>
              <a:gd name="T72" fmla="*/ 230150 w 11409"/>
              <a:gd name="T73" fmla="*/ 286784 h 11336"/>
              <a:gd name="T74" fmla="*/ 224927 w 11409"/>
              <a:gd name="T75" fmla="*/ 255513 h 11336"/>
              <a:gd name="T76" fmla="*/ 245762 w 11409"/>
              <a:gd name="T77" fmla="*/ 221086 h 11336"/>
              <a:gd name="T78" fmla="*/ 307188 w 11409"/>
              <a:gd name="T79" fmla="*/ 284708 h 11336"/>
              <a:gd name="T80" fmla="*/ 236394 w 11409"/>
              <a:gd name="T81" fmla="*/ 297217 h 11336"/>
              <a:gd name="T82" fmla="*/ 15640 w 11409"/>
              <a:gd name="T83" fmla="*/ 300344 h 11336"/>
              <a:gd name="T84" fmla="*/ 60404 w 11409"/>
              <a:gd name="T85" fmla="*/ 268021 h 11336"/>
              <a:gd name="T86" fmla="*/ 39598 w 11409"/>
              <a:gd name="T87" fmla="*/ 259663 h 11336"/>
              <a:gd name="T88" fmla="*/ 89585 w 11409"/>
              <a:gd name="T89" fmla="*/ 241952 h 11336"/>
              <a:gd name="T90" fmla="*/ 82290 w 11409"/>
              <a:gd name="T91" fmla="*/ 219011 h 11336"/>
              <a:gd name="T92" fmla="*/ 164551 w 11409"/>
              <a:gd name="T93" fmla="*/ 210653 h 11336"/>
              <a:gd name="T94" fmla="*/ 91657 w 11409"/>
              <a:gd name="T95" fmla="*/ 7306 h 11336"/>
              <a:gd name="T96" fmla="*/ 96851 w 11409"/>
              <a:gd name="T97" fmla="*/ 40681 h 11336"/>
              <a:gd name="T98" fmla="*/ 110391 w 11409"/>
              <a:gd name="T99" fmla="*/ 58420 h 11336"/>
              <a:gd name="T100" fmla="*/ 101024 w 11409"/>
              <a:gd name="T101" fmla="*/ 162695 h 11336"/>
              <a:gd name="T102" fmla="*/ 4201 w 11409"/>
              <a:gd name="T103" fmla="*/ 287835 h 11336"/>
              <a:gd name="T104" fmla="*/ 21885 w 11409"/>
              <a:gd name="T105" fmla="*/ 320158 h 11336"/>
              <a:gd name="T106" fmla="*/ 266568 w 11409"/>
              <a:gd name="T107" fmla="*/ 317031 h 11336"/>
              <a:gd name="T108" fmla="*/ 296770 w 11409"/>
              <a:gd name="T109" fmla="*/ 318083 h 11336"/>
              <a:gd name="T110" fmla="*/ 323850 w 11409"/>
              <a:gd name="T111" fmla="*/ 285732 h 11336"/>
              <a:gd name="T112" fmla="*/ 264496 w 11409"/>
              <a:gd name="T113" fmla="*/ 197093 h 11336"/>
              <a:gd name="T114" fmla="*/ 202019 w 11409"/>
              <a:gd name="T115" fmla="*/ 147059 h 11336"/>
              <a:gd name="T116" fmla="*/ 199947 w 11409"/>
              <a:gd name="T117" fmla="*/ 61547 h 11336"/>
              <a:gd name="T118" fmla="*/ 231171 w 11409"/>
              <a:gd name="T119" fmla="*/ 38605 h 11336"/>
              <a:gd name="T120" fmla="*/ 222854 w 11409"/>
              <a:gd name="T121" fmla="*/ 4179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1" name="Shape 212"/>
          <p:cNvSpPr>
            <a:spLocks/>
          </p:cNvSpPr>
          <p:nvPr/>
        </p:nvSpPr>
        <p:spPr bwMode="auto">
          <a:xfrm>
            <a:off x="8521700" y="4000500"/>
            <a:ext cx="307975" cy="384175"/>
          </a:xfrm>
          <a:custGeom>
            <a:avLst/>
            <a:gdLst>
              <a:gd name="T0" fmla="*/ 291270 w 10822"/>
              <a:gd name="T1" fmla="*/ 38434 h 13574"/>
              <a:gd name="T2" fmla="*/ 279773 w 10822"/>
              <a:gd name="T3" fmla="*/ 60256 h 13574"/>
              <a:gd name="T4" fmla="*/ 274565 w 10822"/>
              <a:gd name="T5" fmla="*/ 102794 h 13574"/>
              <a:gd name="T6" fmla="*/ 281879 w 10822"/>
              <a:gd name="T7" fmla="*/ 86209 h 13574"/>
              <a:gd name="T8" fmla="*/ 272829 w 10822"/>
              <a:gd name="T9" fmla="*/ 57114 h 13574"/>
              <a:gd name="T10" fmla="*/ 266198 w 10822"/>
              <a:gd name="T11" fmla="*/ 112162 h 13574"/>
              <a:gd name="T12" fmla="*/ 230711 w 10822"/>
              <a:gd name="T13" fmla="*/ 101775 h 13574"/>
              <a:gd name="T14" fmla="*/ 249522 w 10822"/>
              <a:gd name="T15" fmla="*/ 116294 h 13574"/>
              <a:gd name="T16" fmla="*/ 246391 w 10822"/>
              <a:gd name="T17" fmla="*/ 87228 h 13574"/>
              <a:gd name="T18" fmla="*/ 236972 w 10822"/>
              <a:gd name="T19" fmla="*/ 99681 h 13574"/>
              <a:gd name="T20" fmla="*/ 210876 w 10822"/>
              <a:gd name="T21" fmla="*/ 152634 h 13574"/>
              <a:gd name="T22" fmla="*/ 200460 w 10822"/>
              <a:gd name="T23" fmla="*/ 127728 h 13574"/>
              <a:gd name="T24" fmla="*/ 191040 w 10822"/>
              <a:gd name="T25" fmla="*/ 164068 h 13574"/>
              <a:gd name="T26" fmla="*/ 183755 w 10822"/>
              <a:gd name="T27" fmla="*/ 158861 h 13574"/>
              <a:gd name="T28" fmla="*/ 172258 w 10822"/>
              <a:gd name="T29" fmla="*/ 163021 h 13574"/>
              <a:gd name="T30" fmla="*/ 159736 w 10822"/>
              <a:gd name="T31" fmla="*/ 191040 h 13574"/>
              <a:gd name="T32" fmla="*/ 266198 w 10822"/>
              <a:gd name="T33" fmla="*/ 25981 h 13574"/>
              <a:gd name="T34" fmla="*/ 251599 w 10822"/>
              <a:gd name="T35" fmla="*/ 61274 h 13574"/>
              <a:gd name="T36" fmla="*/ 218189 w 10822"/>
              <a:gd name="T37" fmla="*/ 96567 h 13574"/>
              <a:gd name="T38" fmla="*/ 109621 w 10822"/>
              <a:gd name="T39" fmla="*/ 185861 h 13574"/>
              <a:gd name="T40" fmla="*/ 65795 w 10822"/>
              <a:gd name="T41" fmla="*/ 182748 h 13574"/>
              <a:gd name="T42" fmla="*/ 87708 w 10822"/>
              <a:gd name="T43" fmla="*/ 176521 h 13574"/>
              <a:gd name="T44" fmla="*/ 88761 w 10822"/>
              <a:gd name="T45" fmla="*/ 163021 h 13574"/>
              <a:gd name="T46" fmla="*/ 98152 w 10822"/>
              <a:gd name="T47" fmla="*/ 149521 h 13574"/>
              <a:gd name="T48" fmla="*/ 110674 w 10822"/>
              <a:gd name="T49" fmla="*/ 145360 h 13574"/>
              <a:gd name="T50" fmla="*/ 121118 w 10822"/>
              <a:gd name="T51" fmla="*/ 127728 h 13574"/>
              <a:gd name="T52" fmla="*/ 138848 w 10822"/>
              <a:gd name="T53" fmla="*/ 130841 h 13574"/>
              <a:gd name="T54" fmla="*/ 144084 w 10822"/>
              <a:gd name="T55" fmla="*/ 102794 h 13574"/>
              <a:gd name="T56" fmla="*/ 161814 w 10822"/>
              <a:gd name="T57" fmla="*/ 111115 h 13574"/>
              <a:gd name="T58" fmla="*/ 177494 w 10822"/>
              <a:gd name="T59" fmla="*/ 90341 h 13574"/>
              <a:gd name="T60" fmla="*/ 199407 w 10822"/>
              <a:gd name="T61" fmla="*/ 48821 h 13574"/>
              <a:gd name="T62" fmla="*/ 217136 w 10822"/>
              <a:gd name="T63" fmla="*/ 70614 h 13574"/>
              <a:gd name="T64" fmla="*/ 220267 w 10822"/>
              <a:gd name="T65" fmla="*/ 31161 h 13574"/>
              <a:gd name="T66" fmla="*/ 93969 w 10822"/>
              <a:gd name="T67" fmla="*/ 207654 h 13574"/>
              <a:gd name="T68" fmla="*/ 131562 w 10822"/>
              <a:gd name="T69" fmla="*/ 194154 h 13574"/>
              <a:gd name="T70" fmla="*/ 122143 w 10822"/>
              <a:gd name="T71" fmla="*/ 215975 h 13574"/>
              <a:gd name="T72" fmla="*/ 108597 w 10822"/>
              <a:gd name="T73" fmla="*/ 211814 h 13574"/>
              <a:gd name="T74" fmla="*/ 50115 w 10822"/>
              <a:gd name="T75" fmla="*/ 182748 h 13574"/>
              <a:gd name="T76" fmla="*/ 99177 w 10822"/>
              <a:gd name="T77" fmla="*/ 234654 h 13574"/>
              <a:gd name="T78" fmla="*/ 85631 w 10822"/>
              <a:gd name="T79" fmla="*/ 239833 h 13574"/>
              <a:gd name="T80" fmla="*/ 248469 w 10822"/>
              <a:gd name="T81" fmla="*/ 28 h 13574"/>
              <a:gd name="T82" fmla="*/ 80395 w 10822"/>
              <a:gd name="T83" fmla="*/ 137068 h 13574"/>
              <a:gd name="T84" fmla="*/ 33410 w 10822"/>
              <a:gd name="T85" fmla="*/ 163021 h 13574"/>
              <a:gd name="T86" fmla="*/ 21941 w 10822"/>
              <a:gd name="T87" fmla="*/ 187927 h 13574"/>
              <a:gd name="T88" fmla="*/ 93969 w 10822"/>
              <a:gd name="T89" fmla="*/ 264768 h 13574"/>
              <a:gd name="T90" fmla="*/ 117988 w 10822"/>
              <a:gd name="T91" fmla="*/ 241928 h 13574"/>
              <a:gd name="T92" fmla="*/ 288140 w 10822"/>
              <a:gd name="T93" fmla="*/ 105935 h 13574"/>
              <a:gd name="T94" fmla="*/ 306922 w 10822"/>
              <a:gd name="T95" fmla="*/ 43642 h 13574"/>
              <a:gd name="T96" fmla="*/ 264121 w 10822"/>
              <a:gd name="T97" fmla="*/ 1075 h 13574"/>
              <a:gd name="T98" fmla="*/ 53245 w 10822"/>
              <a:gd name="T99" fmla="*/ 358194 h 13574"/>
              <a:gd name="T100" fmla="*/ 68926 w 10822"/>
              <a:gd name="T101" fmla="*/ 351967 h 13574"/>
              <a:gd name="T102" fmla="*/ 53245 w 10822"/>
              <a:gd name="T103" fmla="*/ 344693 h 13574"/>
              <a:gd name="T104" fmla="*/ 50115 w 10822"/>
              <a:gd name="T105" fmla="*/ 339514 h 13574"/>
              <a:gd name="T106" fmla="*/ 25072 w 10822"/>
              <a:gd name="T107" fmla="*/ 360260 h 13574"/>
              <a:gd name="T108" fmla="*/ 32385 w 10822"/>
              <a:gd name="T109" fmla="*/ 334306 h 13574"/>
              <a:gd name="T110" fmla="*/ 32385 w 10822"/>
              <a:gd name="T111" fmla="*/ 329127 h 13574"/>
              <a:gd name="T112" fmla="*/ 35516 w 10822"/>
              <a:gd name="T113" fmla="*/ 304221 h 13574"/>
              <a:gd name="T114" fmla="*/ 43854 w 10822"/>
              <a:gd name="T115" fmla="*/ 248154 h 13574"/>
              <a:gd name="T116" fmla="*/ 8367 w 10822"/>
              <a:gd name="T117" fmla="*/ 322901 h 13574"/>
              <a:gd name="T118" fmla="*/ 12550 w 10822"/>
              <a:gd name="T119" fmla="*/ 372741 h 13574"/>
              <a:gd name="T120" fmla="*/ 40724 w 10822"/>
              <a:gd name="T121" fmla="*/ 383100 h 13574"/>
              <a:gd name="T122" fmla="*/ 77264 w 10822"/>
              <a:gd name="T123" fmla="*/ 367533 h 13574"/>
              <a:gd name="T124" fmla="*/ 58482 w 10822"/>
              <a:gd name="T125" fmla="*/ 256447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Shape 213"/>
          <p:cNvSpPr>
            <a:spLocks/>
          </p:cNvSpPr>
          <p:nvPr/>
        </p:nvSpPr>
        <p:spPr bwMode="auto">
          <a:xfrm>
            <a:off x="4892675" y="4552950"/>
            <a:ext cx="415925" cy="409575"/>
          </a:xfrm>
          <a:custGeom>
            <a:avLst/>
            <a:gdLst>
              <a:gd name="T0" fmla="*/ 235003 w 14674"/>
              <a:gd name="T1" fmla="*/ 149701 h 14454"/>
              <a:gd name="T2" fmla="*/ 135174 w 14674"/>
              <a:gd name="T3" fmla="*/ 166335 h 14454"/>
              <a:gd name="T4" fmla="*/ 187186 w 14674"/>
              <a:gd name="T5" fmla="*/ 215187 h 14454"/>
              <a:gd name="T6" fmla="*/ 181971 w 14674"/>
              <a:gd name="T7" fmla="*/ 217256 h 14454"/>
              <a:gd name="T8" fmla="*/ 148694 w 14674"/>
              <a:gd name="T9" fmla="*/ 229724 h 14454"/>
              <a:gd name="T10" fmla="*/ 288035 w 14674"/>
              <a:gd name="T11" fmla="*/ 279624 h 14454"/>
              <a:gd name="T12" fmla="*/ 273466 w 14674"/>
              <a:gd name="T13" fmla="*/ 258825 h 14454"/>
              <a:gd name="T14" fmla="*/ 235003 w 14674"/>
              <a:gd name="T15" fmla="*/ 314960 h 14454"/>
              <a:gd name="T16" fmla="*/ 288035 w 14674"/>
              <a:gd name="T17" fmla="*/ 37432 h 14454"/>
              <a:gd name="T18" fmla="*/ 250592 w 14674"/>
              <a:gd name="T19" fmla="*/ 119551 h 14454"/>
              <a:gd name="T20" fmla="*/ 218365 w 14674"/>
              <a:gd name="T21" fmla="*/ 96684 h 14454"/>
              <a:gd name="T22" fmla="*/ 200678 w 14674"/>
              <a:gd name="T23" fmla="*/ 135137 h 14454"/>
              <a:gd name="T24" fmla="*/ 127918 w 14674"/>
              <a:gd name="T25" fmla="*/ 130999 h 14454"/>
              <a:gd name="T26" fmla="*/ 108162 w 14674"/>
              <a:gd name="T27" fmla="*/ 166335 h 14454"/>
              <a:gd name="T28" fmla="*/ 63435 w 14674"/>
              <a:gd name="T29" fmla="*/ 187106 h 14454"/>
              <a:gd name="T30" fmla="*/ 123751 w 14674"/>
              <a:gd name="T31" fmla="*/ 193340 h 14454"/>
              <a:gd name="T32" fmla="*/ 150792 w 14674"/>
              <a:gd name="T33" fmla="*/ 163218 h 14454"/>
              <a:gd name="T34" fmla="*/ 232934 w 14674"/>
              <a:gd name="T35" fmla="*/ 165286 h 14454"/>
              <a:gd name="T36" fmla="*/ 281800 w 14674"/>
              <a:gd name="T37" fmla="*/ 116434 h 14454"/>
              <a:gd name="T38" fmla="*/ 328568 w 14674"/>
              <a:gd name="T39" fmla="*/ 187106 h 14454"/>
              <a:gd name="T40" fmla="*/ 226670 w 14674"/>
              <a:gd name="T41" fmla="*/ 231820 h 14454"/>
              <a:gd name="T42" fmla="*/ 329616 w 14674"/>
              <a:gd name="T43" fmla="*/ 254688 h 14454"/>
              <a:gd name="T44" fmla="*/ 278682 w 14674"/>
              <a:gd name="T45" fmla="*/ 246357 h 14454"/>
              <a:gd name="T46" fmla="*/ 252662 w 14674"/>
              <a:gd name="T47" fmla="*/ 260922 h 14454"/>
              <a:gd name="T48" fmla="*/ 227719 w 14674"/>
              <a:gd name="T49" fmla="*/ 269225 h 14454"/>
              <a:gd name="T50" fmla="*/ 201727 w 14674"/>
              <a:gd name="T51" fmla="*/ 282741 h 14454"/>
              <a:gd name="T52" fmla="*/ 108162 w 14674"/>
              <a:gd name="T53" fmla="*/ 267156 h 14454"/>
              <a:gd name="T54" fmla="*/ 169499 w 14674"/>
              <a:gd name="T55" fmla="*/ 276507 h 14454"/>
              <a:gd name="T56" fmla="*/ 190304 w 14674"/>
              <a:gd name="T57" fmla="*/ 265059 h 14454"/>
              <a:gd name="T58" fmla="*/ 200678 w 14674"/>
              <a:gd name="T59" fmla="*/ 213090 h 14454"/>
              <a:gd name="T60" fmla="*/ 169499 w 14674"/>
              <a:gd name="T61" fmla="*/ 212070 h 14454"/>
              <a:gd name="T62" fmla="*/ 167430 w 14674"/>
              <a:gd name="T63" fmla="*/ 241171 h 14454"/>
              <a:gd name="T64" fmla="*/ 132056 w 14674"/>
              <a:gd name="T65" fmla="*/ 230772 h 14454"/>
              <a:gd name="T66" fmla="*/ 39540 w 14674"/>
              <a:gd name="T67" fmla="*/ 133068 h 14454"/>
              <a:gd name="T68" fmla="*/ 276584 w 14674"/>
              <a:gd name="T69" fmla="*/ 42646 h 14454"/>
              <a:gd name="T70" fmla="*/ 326499 w 14674"/>
              <a:gd name="T71" fmla="*/ 299375 h 14454"/>
              <a:gd name="T72" fmla="*/ 106065 w 14674"/>
              <a:gd name="T73" fmla="*/ 336779 h 14454"/>
              <a:gd name="T74" fmla="*/ 229788 w 14674"/>
              <a:gd name="T75" fmla="*/ 328476 h 14454"/>
              <a:gd name="T76" fmla="*/ 248523 w 14674"/>
              <a:gd name="T77" fmla="*/ 298326 h 14454"/>
              <a:gd name="T78" fmla="*/ 297389 w 14674"/>
              <a:gd name="T79" fmla="*/ 301443 h 14454"/>
              <a:gd name="T80" fmla="*/ 374315 w 14674"/>
              <a:gd name="T81" fmla="*/ 302492 h 14454"/>
              <a:gd name="T82" fmla="*/ 239170 w 14674"/>
              <a:gd name="T83" fmla="*/ 345110 h 14454"/>
              <a:gd name="T84" fmla="*/ 325450 w 14674"/>
              <a:gd name="T85" fmla="*/ 81099 h 14454"/>
              <a:gd name="T86" fmla="*/ 384718 w 14674"/>
              <a:gd name="T87" fmla="*/ 292092 h 14454"/>
              <a:gd name="T88" fmla="*/ 335852 w 14674"/>
              <a:gd name="T89" fmla="*/ 120600 h 14454"/>
              <a:gd name="T90" fmla="*/ 296340 w 14674"/>
              <a:gd name="T91" fmla="*/ 26013 h 14454"/>
              <a:gd name="T92" fmla="*/ 49943 w 14674"/>
              <a:gd name="T93" fmla="*/ 98753 h 14454"/>
              <a:gd name="T94" fmla="*/ 39540 w 14674"/>
              <a:gd name="T95" fmla="*/ 181920 h 14454"/>
              <a:gd name="T96" fmla="*/ 98808 w 14674"/>
              <a:gd name="T97" fmla="*/ 388776 h 14454"/>
              <a:gd name="T98" fmla="*/ 48894 w 14674"/>
              <a:gd name="T99" fmla="*/ 230772 h 14454"/>
              <a:gd name="T100" fmla="*/ 155979 w 14674"/>
              <a:gd name="T101" fmla="*/ 62397 h 14454"/>
              <a:gd name="T102" fmla="*/ 226670 w 14674"/>
              <a:gd name="T103" fmla="*/ 22896 h 14454"/>
              <a:gd name="T104" fmla="*/ 28 w 14674"/>
              <a:gd name="T105" fmla="*/ 102918 h 14454"/>
              <a:gd name="T106" fmla="*/ 69699 w 14674"/>
              <a:gd name="T107" fmla="*/ 364860 h 14454"/>
              <a:gd name="T108" fmla="*/ 190304 w 14674"/>
              <a:gd name="T109" fmla="*/ 385659 h 14454"/>
              <a:gd name="T110" fmla="*/ 407592 w 14674"/>
              <a:gd name="T111" fmla="*/ 311843 h 14454"/>
              <a:gd name="T112" fmla="*/ 353539 w 14674"/>
              <a:gd name="T113" fmla="*/ 114366 h 14454"/>
              <a:gd name="T114" fmla="*/ 296340 w 14674"/>
              <a:gd name="T115" fmla="*/ 28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3" name="Shape 214"/>
          <p:cNvSpPr>
            <a:spLocks/>
          </p:cNvSpPr>
          <p:nvPr/>
        </p:nvSpPr>
        <p:spPr bwMode="auto">
          <a:xfrm>
            <a:off x="8829675" y="4583113"/>
            <a:ext cx="390525" cy="290512"/>
          </a:xfrm>
          <a:custGeom>
            <a:avLst/>
            <a:gdLst>
              <a:gd name="T0" fmla="*/ 137093 w 13793"/>
              <a:gd name="T1" fmla="*/ 83602 h 10199"/>
              <a:gd name="T2" fmla="*/ 152693 w 13793"/>
              <a:gd name="T3" fmla="*/ 88843 h 10199"/>
              <a:gd name="T4" fmla="*/ 165151 w 13793"/>
              <a:gd name="T5" fmla="*/ 121229 h 10199"/>
              <a:gd name="T6" fmla="*/ 158922 w 13793"/>
              <a:gd name="T7" fmla="*/ 75256 h 10199"/>
              <a:gd name="T8" fmla="*/ 191115 w 13793"/>
              <a:gd name="T9" fmla="*/ 118096 h 10199"/>
              <a:gd name="T10" fmla="*/ 197344 w 13793"/>
              <a:gd name="T11" fmla="*/ 86735 h 10199"/>
              <a:gd name="T12" fmla="*/ 220192 w 13793"/>
              <a:gd name="T13" fmla="*/ 117042 h 10199"/>
              <a:gd name="T14" fmla="*/ 230583 w 13793"/>
              <a:gd name="T15" fmla="*/ 106588 h 10199"/>
              <a:gd name="T16" fmla="*/ 168266 w 13793"/>
              <a:gd name="T17" fmla="*/ 60615 h 10199"/>
              <a:gd name="T18" fmla="*/ 356238 w 13793"/>
              <a:gd name="T19" fmla="*/ 146296 h 10199"/>
              <a:gd name="T20" fmla="*/ 329255 w 13793"/>
              <a:gd name="T21" fmla="*/ 129575 h 10199"/>
              <a:gd name="T22" fmla="*/ 318864 w 13793"/>
              <a:gd name="T23" fmla="*/ 138975 h 10199"/>
              <a:gd name="T24" fmla="*/ 308473 w 13793"/>
              <a:gd name="T25" fmla="*/ 153616 h 10199"/>
              <a:gd name="T26" fmla="*/ 286672 w 13793"/>
              <a:gd name="T27" fmla="*/ 122255 h 10199"/>
              <a:gd name="T28" fmla="*/ 274186 w 13793"/>
              <a:gd name="T29" fmla="*/ 140029 h 10199"/>
              <a:gd name="T30" fmla="*/ 309521 w 13793"/>
              <a:gd name="T31" fmla="*/ 175549 h 10199"/>
              <a:gd name="T32" fmla="*/ 388430 w 13793"/>
              <a:gd name="T33" fmla="*/ 157803 h 10199"/>
              <a:gd name="T34" fmla="*/ 363514 w 13793"/>
              <a:gd name="T35" fmla="*/ 128550 h 10199"/>
              <a:gd name="T36" fmla="*/ 280443 w 13793"/>
              <a:gd name="T37" fmla="*/ 16749 h 10199"/>
              <a:gd name="T38" fmla="*/ 237860 w 13793"/>
              <a:gd name="T39" fmla="*/ 72122 h 10199"/>
              <a:gd name="T40" fmla="*/ 247203 w 13793"/>
              <a:gd name="T41" fmla="*/ 154670 h 10199"/>
              <a:gd name="T42" fmla="*/ 232650 w 13793"/>
              <a:gd name="T43" fmla="*/ 153616 h 10199"/>
              <a:gd name="T44" fmla="*/ 241994 w 13793"/>
              <a:gd name="T45" fmla="*/ 224656 h 10199"/>
              <a:gd name="T46" fmla="*/ 200458 w 13793"/>
              <a:gd name="T47" fmla="*/ 143162 h 10199"/>
              <a:gd name="T48" fmla="*/ 188000 w 13793"/>
              <a:gd name="T49" fmla="*/ 127496 h 10199"/>
              <a:gd name="T50" fmla="*/ 197344 w 13793"/>
              <a:gd name="T51" fmla="*/ 173470 h 10199"/>
              <a:gd name="T52" fmla="*/ 175542 w 13793"/>
              <a:gd name="T53" fmla="*/ 145242 h 10199"/>
              <a:gd name="T54" fmla="*/ 166199 w 13793"/>
              <a:gd name="T55" fmla="*/ 158829 h 10199"/>
              <a:gd name="T56" fmla="*/ 152693 w 13793"/>
              <a:gd name="T57" fmla="*/ 177657 h 10199"/>
              <a:gd name="T58" fmla="*/ 106996 w 13793"/>
              <a:gd name="T59" fmla="*/ 105563 h 10199"/>
              <a:gd name="T60" fmla="*/ 2095 w 13793"/>
              <a:gd name="T61" fmla="*/ 114963 h 10199"/>
              <a:gd name="T62" fmla="*/ 14553 w 13793"/>
              <a:gd name="T63" fmla="*/ 128550 h 10199"/>
              <a:gd name="T64" fmla="*/ 49860 w 13793"/>
              <a:gd name="T65" fmla="*/ 207936 h 10199"/>
              <a:gd name="T66" fmla="*/ 47793 w 13793"/>
              <a:gd name="T67" fmla="*/ 160937 h 10199"/>
              <a:gd name="T68" fmla="*/ 32221 w 13793"/>
              <a:gd name="T69" fmla="*/ 121229 h 10199"/>
              <a:gd name="T70" fmla="*/ 76871 w 13793"/>
              <a:gd name="T71" fmla="*/ 182870 h 10199"/>
              <a:gd name="T72" fmla="*/ 90376 w 13793"/>
              <a:gd name="T73" fmla="*/ 180790 h 10199"/>
              <a:gd name="T74" fmla="*/ 90376 w 13793"/>
              <a:gd name="T75" fmla="*/ 117042 h 10199"/>
              <a:gd name="T76" fmla="*/ 116339 w 13793"/>
              <a:gd name="T77" fmla="*/ 174495 h 10199"/>
              <a:gd name="T78" fmla="*/ 114244 w 13793"/>
              <a:gd name="T79" fmla="*/ 128550 h 10199"/>
              <a:gd name="T80" fmla="*/ 143350 w 13793"/>
              <a:gd name="T81" fmla="*/ 204803 h 10199"/>
              <a:gd name="T82" fmla="*/ 199410 w 13793"/>
              <a:gd name="T83" fmla="*/ 249751 h 10199"/>
              <a:gd name="T84" fmla="*/ 267957 w 13793"/>
              <a:gd name="T85" fmla="*/ 218390 h 10199"/>
              <a:gd name="T86" fmla="*/ 255499 w 13793"/>
              <a:gd name="T87" fmla="*/ 79414 h 10199"/>
              <a:gd name="T88" fmla="*/ 272119 w 13793"/>
              <a:gd name="T89" fmla="*/ 88843 h 10199"/>
              <a:gd name="T90" fmla="*/ 261728 w 13793"/>
              <a:gd name="T91" fmla="*/ 49136 h 10199"/>
              <a:gd name="T92" fmla="*/ 294968 w 13793"/>
              <a:gd name="T93" fmla="*/ 71068 h 10199"/>
              <a:gd name="T94" fmla="*/ 314702 w 13793"/>
              <a:gd name="T95" fmla="*/ 85709 h 10199"/>
              <a:gd name="T96" fmla="*/ 291853 w 13793"/>
              <a:gd name="T97" fmla="*/ 28228 h 10199"/>
              <a:gd name="T98" fmla="*/ 338598 w 13793"/>
              <a:gd name="T99" fmla="*/ 83602 h 10199"/>
              <a:gd name="T100" fmla="*/ 324045 w 13793"/>
              <a:gd name="T101" fmla="*/ 19882 h 10199"/>
              <a:gd name="T102" fmla="*/ 115292 w 13793"/>
              <a:gd name="T103" fmla="*/ 201669 h 10199"/>
              <a:gd name="T104" fmla="*/ 118406 w 13793"/>
              <a:gd name="T105" fmla="*/ 256017 h 10199"/>
              <a:gd name="T106" fmla="*/ 89328 w 13793"/>
              <a:gd name="T107" fmla="*/ 217336 h 10199"/>
              <a:gd name="T108" fmla="*/ 79985 w 13793"/>
              <a:gd name="T109" fmla="*/ 268551 h 10199"/>
              <a:gd name="T110" fmla="*/ 68546 w 13793"/>
              <a:gd name="T111" fmla="*/ 230923 h 10199"/>
              <a:gd name="T112" fmla="*/ 66480 w 13793"/>
              <a:gd name="T113" fmla="*/ 265417 h 10199"/>
              <a:gd name="T114" fmla="*/ 54022 w 13793"/>
              <a:gd name="T115" fmla="*/ 289430 h 10199"/>
              <a:gd name="T116" fmla="*/ 78937 w 13793"/>
              <a:gd name="T117" fmla="*/ 287350 h 10199"/>
              <a:gd name="T118" fmla="*/ 145417 w 13793"/>
              <a:gd name="T119" fmla="*/ 245564 h 10199"/>
              <a:gd name="T120" fmla="*/ 133978 w 13793"/>
              <a:gd name="T121" fmla="*/ 237189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Shape 215"/>
          <p:cNvSpPr>
            <a:spLocks/>
          </p:cNvSpPr>
          <p:nvPr/>
        </p:nvSpPr>
        <p:spPr bwMode="auto">
          <a:xfrm>
            <a:off x="4489450" y="4206875"/>
            <a:ext cx="179388" cy="373063"/>
          </a:xfrm>
          <a:custGeom>
            <a:avLst/>
            <a:gdLst>
              <a:gd name="T0" fmla="*/ 44600 w 6347"/>
              <a:gd name="T1" fmla="*/ 25978 h 13169"/>
              <a:gd name="T2" fmla="*/ 57036 w 6347"/>
              <a:gd name="T3" fmla="*/ 69632 h 13169"/>
              <a:gd name="T4" fmla="*/ 39427 w 6347"/>
              <a:gd name="T5" fmla="*/ 41558 h 13169"/>
              <a:gd name="T6" fmla="*/ 45645 w 6347"/>
              <a:gd name="T7" fmla="*/ 74817 h 13169"/>
              <a:gd name="T8" fmla="*/ 26992 w 6347"/>
              <a:gd name="T9" fmla="*/ 48839 h 13169"/>
              <a:gd name="T10" fmla="*/ 110962 w 6347"/>
              <a:gd name="T11" fmla="*/ 81049 h 13169"/>
              <a:gd name="T12" fmla="*/ 160734 w 6347"/>
              <a:gd name="T13" fmla="*/ 103910 h 13169"/>
              <a:gd name="T14" fmla="*/ 152425 w 6347"/>
              <a:gd name="T15" fmla="*/ 110143 h 13169"/>
              <a:gd name="T16" fmla="*/ 86090 w 6347"/>
              <a:gd name="T17" fmla="*/ 113287 h 13169"/>
              <a:gd name="T18" fmla="*/ 71563 w 6347"/>
              <a:gd name="T19" fmla="*/ 103910 h 13169"/>
              <a:gd name="T20" fmla="*/ 115117 w 6347"/>
              <a:gd name="T21" fmla="*/ 116403 h 13169"/>
              <a:gd name="T22" fmla="*/ 122352 w 6347"/>
              <a:gd name="T23" fmla="*/ 104958 h 13169"/>
              <a:gd name="T24" fmla="*/ 80890 w 6347"/>
              <a:gd name="T25" fmla="*/ 91446 h 13169"/>
              <a:gd name="T26" fmla="*/ 48754 w 6347"/>
              <a:gd name="T27" fmla="*/ 162126 h 13169"/>
              <a:gd name="T28" fmla="*/ 61190 w 6347"/>
              <a:gd name="T29" fmla="*/ 163146 h 13169"/>
              <a:gd name="T30" fmla="*/ 95417 w 6347"/>
              <a:gd name="T31" fmla="*/ 169378 h 13169"/>
              <a:gd name="T32" fmla="*/ 37364 w 6347"/>
              <a:gd name="T33" fmla="*/ 174591 h 13169"/>
              <a:gd name="T34" fmla="*/ 18682 w 6347"/>
              <a:gd name="T35" fmla="*/ 162126 h 13169"/>
              <a:gd name="T36" fmla="*/ 89199 w 6347"/>
              <a:gd name="T37" fmla="*/ 226546 h 13169"/>
              <a:gd name="T38" fmla="*/ 63282 w 6347"/>
              <a:gd name="T39" fmla="*/ 189124 h 13169"/>
              <a:gd name="T40" fmla="*/ 54972 w 6347"/>
              <a:gd name="T41" fmla="*/ 249407 h 13169"/>
              <a:gd name="T42" fmla="*/ 25946 w 6347"/>
              <a:gd name="T43" fmla="*/ 197452 h 13169"/>
              <a:gd name="T44" fmla="*/ 80890 w 6347"/>
              <a:gd name="T45" fmla="*/ 295130 h 13169"/>
              <a:gd name="T46" fmla="*/ 78827 w 6347"/>
              <a:gd name="T47" fmla="*/ 277453 h 13169"/>
              <a:gd name="T48" fmla="*/ 57036 w 6347"/>
              <a:gd name="T49" fmla="*/ 285782 h 13169"/>
              <a:gd name="T50" fmla="*/ 44600 w 6347"/>
              <a:gd name="T51" fmla="*/ 292014 h 13169"/>
              <a:gd name="T52" fmla="*/ 50818 w 6347"/>
              <a:gd name="T53" fmla="*/ 304479 h 13169"/>
              <a:gd name="T54" fmla="*/ 43582 w 6347"/>
              <a:gd name="T55" fmla="*/ 313827 h 13169"/>
              <a:gd name="T56" fmla="*/ 66391 w 6347"/>
              <a:gd name="T57" fmla="*/ 329408 h 13169"/>
              <a:gd name="T58" fmla="*/ 71563 w 6347"/>
              <a:gd name="T59" fmla="*/ 305527 h 13169"/>
              <a:gd name="T60" fmla="*/ 77781 w 6347"/>
              <a:gd name="T61" fmla="*/ 344989 h 13169"/>
              <a:gd name="T62" fmla="*/ 50818 w 6347"/>
              <a:gd name="T63" fmla="*/ 356434 h 13169"/>
              <a:gd name="T64" fmla="*/ 32164 w 6347"/>
              <a:gd name="T65" fmla="*/ 321108 h 13169"/>
              <a:gd name="T66" fmla="*/ 9355 w 6347"/>
              <a:gd name="T67" fmla="*/ 3116 h 13169"/>
              <a:gd name="T68" fmla="*/ 8309 w 6347"/>
              <a:gd name="T69" fmla="*/ 23910 h 13169"/>
              <a:gd name="T70" fmla="*/ 33210 w 6347"/>
              <a:gd name="T71" fmla="*/ 85213 h 13169"/>
              <a:gd name="T72" fmla="*/ 48754 w 6347"/>
              <a:gd name="T73" fmla="*/ 123656 h 13169"/>
              <a:gd name="T74" fmla="*/ 32164 w 6347"/>
              <a:gd name="T75" fmla="*/ 149633 h 13169"/>
              <a:gd name="T76" fmla="*/ 3137 w 6347"/>
              <a:gd name="T77" fmla="*/ 161078 h 13169"/>
              <a:gd name="T78" fmla="*/ 1074 w 6347"/>
              <a:gd name="T79" fmla="*/ 177707 h 13169"/>
              <a:gd name="T80" fmla="*/ 10401 w 6347"/>
              <a:gd name="T81" fmla="*/ 183939 h 13169"/>
              <a:gd name="T82" fmla="*/ 16619 w 6347"/>
              <a:gd name="T83" fmla="*/ 245243 h 13169"/>
              <a:gd name="T84" fmla="*/ 24900 w 6347"/>
              <a:gd name="T85" fmla="*/ 348134 h 13169"/>
              <a:gd name="T86" fmla="*/ 45645 w 6347"/>
              <a:gd name="T87" fmla="*/ 369947 h 13169"/>
              <a:gd name="T88" fmla="*/ 77781 w 6347"/>
              <a:gd name="T89" fmla="*/ 367850 h 13169"/>
              <a:gd name="T90" fmla="*/ 97481 w 6347"/>
              <a:gd name="T91" fmla="*/ 323176 h 13169"/>
              <a:gd name="T92" fmla="*/ 105790 w 6347"/>
              <a:gd name="T93" fmla="*/ 187056 h 13169"/>
              <a:gd name="T94" fmla="*/ 112008 w 6347"/>
              <a:gd name="T95" fmla="*/ 162126 h 13169"/>
              <a:gd name="T96" fmla="*/ 71563 w 6347"/>
              <a:gd name="T97" fmla="*/ 151729 h 13169"/>
              <a:gd name="T98" fmla="*/ 69500 w 6347"/>
              <a:gd name="T99" fmla="*/ 117423 h 13169"/>
              <a:gd name="T100" fmla="*/ 124444 w 6347"/>
              <a:gd name="T101" fmla="*/ 129888 h 13169"/>
              <a:gd name="T102" fmla="*/ 164861 w 6347"/>
              <a:gd name="T103" fmla="*/ 116403 h 13169"/>
              <a:gd name="T104" fmla="*/ 169015 w 6347"/>
              <a:gd name="T105" fmla="*/ 112239 h 13169"/>
              <a:gd name="T106" fmla="*/ 178342 w 6347"/>
              <a:gd name="T107" fmla="*/ 106007 h 13169"/>
              <a:gd name="T108" fmla="*/ 149316 w 6347"/>
              <a:gd name="T109" fmla="*/ 81049 h 13169"/>
              <a:gd name="T110" fmla="*/ 83999 w 6347"/>
              <a:gd name="T111" fmla="*/ 73797 h 13169"/>
              <a:gd name="T112" fmla="*/ 70517 w 6347"/>
              <a:gd name="T113" fmla="*/ 69632 h 13169"/>
              <a:gd name="T114" fmla="*/ 60173 w 6347"/>
              <a:gd name="T115" fmla="*/ 32210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Shape 216"/>
          <p:cNvSpPr>
            <a:spLocks/>
          </p:cNvSpPr>
          <p:nvPr/>
        </p:nvSpPr>
        <p:spPr bwMode="auto">
          <a:xfrm rot="1920548">
            <a:off x="7237413" y="4657725"/>
            <a:ext cx="500062" cy="425450"/>
          </a:xfrm>
          <a:custGeom>
            <a:avLst/>
            <a:gdLst>
              <a:gd name="T0" fmla="*/ 198147 w 17681"/>
              <a:gd name="T1" fmla="*/ 61390 h 15004"/>
              <a:gd name="T2" fmla="*/ 157703 w 17681"/>
              <a:gd name="T3" fmla="*/ 89462 h 15004"/>
              <a:gd name="T4" fmla="*/ 194018 w 17681"/>
              <a:gd name="T5" fmla="*/ 122752 h 15004"/>
              <a:gd name="T6" fmla="*/ 122435 w 17681"/>
              <a:gd name="T7" fmla="*/ 194521 h 15004"/>
              <a:gd name="T8" fmla="*/ 119324 w 17681"/>
              <a:gd name="T9" fmla="*/ 143537 h 15004"/>
              <a:gd name="T10" fmla="*/ 165990 w 17681"/>
              <a:gd name="T11" fmla="*/ 193471 h 15004"/>
              <a:gd name="T12" fmla="*/ 100629 w 17681"/>
              <a:gd name="T13" fmla="*/ 150824 h 15004"/>
              <a:gd name="T14" fmla="*/ 328868 w 17681"/>
              <a:gd name="T15" fmla="*/ 203878 h 15004"/>
              <a:gd name="T16" fmla="*/ 92342 w 17681"/>
              <a:gd name="T17" fmla="*/ 219474 h 15004"/>
              <a:gd name="T18" fmla="*/ 169101 w 17681"/>
              <a:gd name="T19" fmla="*/ 148754 h 15004"/>
              <a:gd name="T20" fmla="*/ 61203 w 17681"/>
              <a:gd name="T21" fmla="*/ 216355 h 15004"/>
              <a:gd name="T22" fmla="*/ 397340 w 17681"/>
              <a:gd name="T23" fmla="*/ 231950 h 15004"/>
              <a:gd name="T24" fmla="*/ 202304 w 17681"/>
              <a:gd name="T25" fmla="*/ 186184 h 15004"/>
              <a:gd name="T26" fmla="*/ 220971 w 17681"/>
              <a:gd name="T27" fmla="*/ 239238 h 15004"/>
              <a:gd name="T28" fmla="*/ 225128 w 17681"/>
              <a:gd name="T29" fmla="*/ 193471 h 15004"/>
              <a:gd name="T30" fmla="*/ 42537 w 17681"/>
              <a:gd name="T31" fmla="*/ 210116 h 15004"/>
              <a:gd name="T32" fmla="*/ 71583 w 17681"/>
              <a:gd name="T33" fmla="*/ 209067 h 15004"/>
              <a:gd name="T34" fmla="*/ 401498 w 17681"/>
              <a:gd name="T35" fmla="*/ 244455 h 15004"/>
              <a:gd name="T36" fmla="*/ 380738 w 17681"/>
              <a:gd name="T37" fmla="*/ 236119 h 15004"/>
              <a:gd name="T38" fmla="*/ 424322 w 17681"/>
              <a:gd name="T39" fmla="*/ 200759 h 15004"/>
              <a:gd name="T40" fmla="*/ 175323 w 17681"/>
              <a:gd name="T41" fmla="*/ 256932 h 15004"/>
              <a:gd name="T42" fmla="*/ 177416 w 17681"/>
              <a:gd name="T43" fmla="*/ 236119 h 15004"/>
              <a:gd name="T44" fmla="*/ 261443 w 17681"/>
              <a:gd name="T45" fmla="*/ 95701 h 15004"/>
              <a:gd name="T46" fmla="*/ 247952 w 17681"/>
              <a:gd name="T47" fmla="*/ 267338 h 15004"/>
              <a:gd name="T48" fmla="*/ 130721 w 17681"/>
              <a:gd name="T49" fmla="*/ 274597 h 15004"/>
              <a:gd name="T50" fmla="*/ 16602 w 17681"/>
              <a:gd name="T51" fmla="*/ 197640 h 15004"/>
              <a:gd name="T52" fmla="*/ 108944 w 17681"/>
              <a:gd name="T53" fmla="*/ 46815 h 15004"/>
              <a:gd name="T54" fmla="*/ 162879 w 17681"/>
              <a:gd name="T55" fmla="*/ 46815 h 15004"/>
              <a:gd name="T56" fmla="*/ 299822 w 17681"/>
              <a:gd name="T57" fmla="*/ 268359 h 15004"/>
              <a:gd name="T58" fmla="*/ 406673 w 17681"/>
              <a:gd name="T59" fmla="*/ 291242 h 15004"/>
              <a:gd name="T60" fmla="*/ 120342 w 17681"/>
              <a:gd name="T61" fmla="*/ 29121 h 15004"/>
              <a:gd name="T62" fmla="*/ 36315 w 17681"/>
              <a:gd name="T63" fmla="*/ 143537 h 15004"/>
              <a:gd name="T64" fmla="*/ 30093 w 17681"/>
              <a:gd name="T65" fmla="*/ 278766 h 15004"/>
              <a:gd name="T66" fmla="*/ 158749 w 17681"/>
              <a:gd name="T67" fmla="*/ 294361 h 15004"/>
              <a:gd name="T68" fmla="*/ 268712 w 17681"/>
              <a:gd name="T69" fmla="*/ 260051 h 15004"/>
              <a:gd name="T70" fmla="*/ 273887 w 17681"/>
              <a:gd name="T71" fmla="*/ 100918 h 15004"/>
              <a:gd name="T72" fmla="*/ 361025 w 17681"/>
              <a:gd name="T73" fmla="*/ 305817 h 15004"/>
              <a:gd name="T74" fmla="*/ 376609 w 17681"/>
              <a:gd name="T75" fmla="*/ 324532 h 15004"/>
              <a:gd name="T76" fmla="*/ 345470 w 17681"/>
              <a:gd name="T77" fmla="*/ 327651 h 15004"/>
              <a:gd name="T78" fmla="*/ 368294 w 17681"/>
              <a:gd name="T79" fmla="*/ 352604 h 15004"/>
              <a:gd name="T80" fmla="*/ 428479 w 17681"/>
              <a:gd name="T81" fmla="*/ 172687 h 15004"/>
              <a:gd name="T82" fmla="*/ 403562 w 17681"/>
              <a:gd name="T83" fmla="*/ 364060 h 15004"/>
              <a:gd name="T84" fmla="*/ 334072 w 17681"/>
              <a:gd name="T85" fmla="*/ 305817 h 15004"/>
              <a:gd name="T86" fmla="*/ 376609 w 17681"/>
              <a:gd name="T87" fmla="*/ 161231 h 15004"/>
              <a:gd name="T88" fmla="*/ 363118 w 17681"/>
              <a:gd name="T89" fmla="*/ 125871 h 15004"/>
              <a:gd name="T90" fmla="*/ 351692 w 17681"/>
              <a:gd name="T91" fmla="*/ 167469 h 15004"/>
              <a:gd name="T92" fmla="*/ 326804 w 17681"/>
              <a:gd name="T93" fmla="*/ 195570 h 15004"/>
              <a:gd name="T94" fmla="*/ 326804 w 17681"/>
              <a:gd name="T95" fmla="*/ 243406 h 15004"/>
              <a:gd name="T96" fmla="*/ 291535 w 17681"/>
              <a:gd name="T97" fmla="*/ 273576 h 15004"/>
              <a:gd name="T98" fmla="*/ 286332 w 17681"/>
              <a:gd name="T99" fmla="*/ 321413 h 15004"/>
              <a:gd name="T100" fmla="*/ 291535 w 17681"/>
              <a:gd name="T101" fmla="*/ 375487 h 15004"/>
              <a:gd name="T102" fmla="*/ 324739 w 17681"/>
              <a:gd name="T103" fmla="*/ 404637 h 15004"/>
              <a:gd name="T104" fmla="*/ 335090 w 17681"/>
              <a:gd name="T105" fmla="*/ 421253 h 15004"/>
              <a:gd name="T106" fmla="*/ 379720 w 17681"/>
              <a:gd name="T107" fmla="*/ 424372 h 15004"/>
              <a:gd name="T108" fmla="*/ 418099 w 17681"/>
              <a:gd name="T109" fmla="*/ 401489 h 15004"/>
              <a:gd name="T110" fmla="*/ 431590 w 17681"/>
              <a:gd name="T111" fmla="*/ 356772 h 15004"/>
              <a:gd name="T112" fmla="*/ 469969 w 17681"/>
              <a:gd name="T113" fmla="*/ 321413 h 15004"/>
              <a:gd name="T114" fmla="*/ 488636 w 17681"/>
              <a:gd name="T115" fmla="*/ 283955 h 15004"/>
              <a:gd name="T116" fmla="*/ 499016 w 17681"/>
              <a:gd name="T117" fmla="*/ 241336 h 15004"/>
              <a:gd name="T118" fmla="*/ 492793 w 17681"/>
              <a:gd name="T119" fmla="*/ 199710 h 15004"/>
              <a:gd name="T120" fmla="*/ 478256 w 17681"/>
              <a:gd name="T121" fmla="*/ 164350 h 15004"/>
              <a:gd name="T122" fmla="*/ 451303 w 17681"/>
              <a:gd name="T123" fmla="*/ 137299 h 15004"/>
              <a:gd name="T124" fmla="*/ 394229 w 17681"/>
              <a:gd name="T125" fmla="*/ 141467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Shape 217"/>
          <p:cNvSpPr>
            <a:spLocks/>
          </p:cNvSpPr>
          <p:nvPr/>
        </p:nvSpPr>
        <p:spPr bwMode="auto">
          <a:xfrm>
            <a:off x="8262938" y="4518025"/>
            <a:ext cx="479425" cy="339725"/>
          </a:xfrm>
          <a:custGeom>
            <a:avLst/>
            <a:gdLst>
              <a:gd name="T0" fmla="*/ 322367 w 16911"/>
              <a:gd name="T1" fmla="*/ 257400 h 11959"/>
              <a:gd name="T2" fmla="*/ 280777 w 16911"/>
              <a:gd name="T3" fmla="*/ 297000 h 11959"/>
              <a:gd name="T4" fmla="*/ 298468 w 16911"/>
              <a:gd name="T5" fmla="*/ 34401 h 11959"/>
              <a:gd name="T6" fmla="*/ 290133 w 16911"/>
              <a:gd name="T7" fmla="*/ 46901 h 11959"/>
              <a:gd name="T8" fmla="*/ 274540 w 16911"/>
              <a:gd name="T9" fmla="*/ 51077 h 11959"/>
              <a:gd name="T10" fmla="*/ 279728 w 16911"/>
              <a:gd name="T11" fmla="*/ 145901 h 11959"/>
              <a:gd name="T12" fmla="*/ 341106 w 16911"/>
              <a:gd name="T13" fmla="*/ 129226 h 11959"/>
              <a:gd name="T14" fmla="*/ 310942 w 16911"/>
              <a:gd name="T15" fmla="*/ 95875 h 11959"/>
              <a:gd name="T16" fmla="*/ 362935 w 16911"/>
              <a:gd name="T17" fmla="*/ 27101 h 11959"/>
              <a:gd name="T18" fmla="*/ 316130 w 16911"/>
              <a:gd name="T19" fmla="*/ 106301 h 11959"/>
              <a:gd name="T20" fmla="*/ 384765 w 16911"/>
              <a:gd name="T21" fmla="*/ 88603 h 11959"/>
              <a:gd name="T22" fmla="*/ 424284 w 16911"/>
              <a:gd name="T23" fmla="*/ 138600 h 11959"/>
              <a:gd name="T24" fmla="*/ 355649 w 16911"/>
              <a:gd name="T25" fmla="*/ 213624 h 11959"/>
              <a:gd name="T26" fmla="*/ 371242 w 16911"/>
              <a:gd name="T27" fmla="*/ 201125 h 11959"/>
              <a:gd name="T28" fmla="*/ 446114 w 16911"/>
              <a:gd name="T29" fmla="*/ 132350 h 11959"/>
              <a:gd name="T30" fmla="*/ 413880 w 16911"/>
              <a:gd name="T31" fmla="*/ 175075 h 11959"/>
              <a:gd name="T32" fmla="*/ 427403 w 16911"/>
              <a:gd name="T33" fmla="*/ 206352 h 11959"/>
              <a:gd name="T34" fmla="*/ 432619 w 16911"/>
              <a:gd name="T35" fmla="*/ 277200 h 11959"/>
              <a:gd name="T36" fmla="*/ 453400 w 16911"/>
              <a:gd name="T37" fmla="*/ 222999 h 11959"/>
              <a:gd name="T38" fmla="*/ 433640 w 16911"/>
              <a:gd name="T39" fmla="*/ 245924 h 11959"/>
              <a:gd name="T40" fmla="*/ 394120 w 16911"/>
              <a:gd name="T41" fmla="*/ 267826 h 11959"/>
              <a:gd name="T42" fmla="*/ 341106 w 16911"/>
              <a:gd name="T43" fmla="*/ 243850 h 11959"/>
              <a:gd name="T44" fmla="*/ 231902 w 16911"/>
              <a:gd name="T45" fmla="*/ 264701 h 11959"/>
              <a:gd name="T46" fmla="*/ 298468 w 16911"/>
              <a:gd name="T47" fmla="*/ 195926 h 11959"/>
              <a:gd name="T48" fmla="*/ 307823 w 16911"/>
              <a:gd name="T49" fmla="*/ 205301 h 11959"/>
              <a:gd name="T50" fmla="*/ 220477 w 16911"/>
              <a:gd name="T51" fmla="*/ 252202 h 11959"/>
              <a:gd name="T52" fmla="*/ 180957 w 16911"/>
              <a:gd name="T53" fmla="*/ 231350 h 11959"/>
              <a:gd name="T54" fmla="*/ 244376 w 16911"/>
              <a:gd name="T55" fmla="*/ 161525 h 11959"/>
              <a:gd name="T56" fmla="*/ 149744 w 16911"/>
              <a:gd name="T57" fmla="*/ 263650 h 11959"/>
              <a:gd name="T58" fmla="*/ 125845 w 16911"/>
              <a:gd name="T59" fmla="*/ 213624 h 11959"/>
              <a:gd name="T60" fmla="*/ 66566 w 16911"/>
              <a:gd name="T61" fmla="*/ 222999 h 11959"/>
              <a:gd name="T62" fmla="*/ 111273 w 16911"/>
              <a:gd name="T63" fmla="*/ 214675 h 11959"/>
              <a:gd name="T64" fmla="*/ 46806 w 16911"/>
              <a:gd name="T65" fmla="*/ 235526 h 11959"/>
              <a:gd name="T66" fmla="*/ 117510 w 16911"/>
              <a:gd name="T67" fmla="*/ 156326 h 11959"/>
              <a:gd name="T68" fmla="*/ 42638 w 16911"/>
              <a:gd name="T69" fmla="*/ 134453 h 11959"/>
              <a:gd name="T70" fmla="*/ 109204 w 16911"/>
              <a:gd name="T71" fmla="*/ 119851 h 11959"/>
              <a:gd name="T72" fmla="*/ 35352 w 16911"/>
              <a:gd name="T73" fmla="*/ 194875 h 11959"/>
              <a:gd name="T74" fmla="*/ 54092 w 16911"/>
              <a:gd name="T75" fmla="*/ 105250 h 11959"/>
              <a:gd name="T76" fmla="*/ 145577 w 16911"/>
              <a:gd name="T77" fmla="*/ 66701 h 11959"/>
              <a:gd name="T78" fmla="*/ 136221 w 16911"/>
              <a:gd name="T79" fmla="*/ 189677 h 11959"/>
              <a:gd name="T80" fmla="*/ 228784 w 16911"/>
              <a:gd name="T81" fmla="*/ 120902 h 11959"/>
              <a:gd name="T82" fmla="*/ 145577 w 16911"/>
              <a:gd name="T83" fmla="*/ 176126 h 11959"/>
              <a:gd name="T84" fmla="*/ 149744 w 16911"/>
              <a:gd name="T85" fmla="*/ 54201 h 11959"/>
              <a:gd name="T86" fmla="*/ 199668 w 16911"/>
              <a:gd name="T87" fmla="*/ 40651 h 11959"/>
              <a:gd name="T88" fmla="*/ 205905 w 16911"/>
              <a:gd name="T89" fmla="*/ 110477 h 11959"/>
              <a:gd name="T90" fmla="*/ 244376 w 16911"/>
              <a:gd name="T91" fmla="*/ 113601 h 11959"/>
              <a:gd name="T92" fmla="*/ 215261 w 16911"/>
              <a:gd name="T93" fmla="*/ 51077 h 11959"/>
              <a:gd name="T94" fmla="*/ 268303 w 16911"/>
              <a:gd name="T95" fmla="*/ 14601 h 11959"/>
              <a:gd name="T96" fmla="*/ 308872 w 16911"/>
              <a:gd name="T97" fmla="*/ 308448 h 11959"/>
              <a:gd name="T98" fmla="*/ 385814 w 16911"/>
              <a:gd name="T99" fmla="*/ 317823 h 11959"/>
              <a:gd name="T100" fmla="*/ 325485 w 16911"/>
              <a:gd name="T101" fmla="*/ 325124 h 11959"/>
              <a:gd name="T102" fmla="*/ 210073 w 16911"/>
              <a:gd name="T103" fmla="*/ 17726 h 11959"/>
              <a:gd name="T104" fmla="*/ 101918 w 16911"/>
              <a:gd name="T105" fmla="*/ 46901 h 11959"/>
              <a:gd name="T106" fmla="*/ 2070 w 16911"/>
              <a:gd name="T107" fmla="*/ 143827 h 11959"/>
              <a:gd name="T108" fmla="*/ 40569 w 16911"/>
              <a:gd name="T109" fmla="*/ 250099 h 11959"/>
              <a:gd name="T110" fmla="*/ 126866 w 16911"/>
              <a:gd name="T111" fmla="*/ 282399 h 11959"/>
              <a:gd name="T112" fmla="*/ 265185 w 16911"/>
              <a:gd name="T113" fmla="*/ 288648 h 11959"/>
              <a:gd name="T114" fmla="*/ 406622 w 16911"/>
              <a:gd name="T115" fmla="*/ 328248 h 11959"/>
              <a:gd name="T116" fmla="*/ 479397 w 16911"/>
              <a:gd name="T117" fmla="*/ 164650 h 11959"/>
              <a:gd name="T118" fmla="*/ 407643 w 16911"/>
              <a:gd name="T119" fmla="*/ 52128 h 11959"/>
              <a:gd name="T120" fmla="*/ 287014 w 16911"/>
              <a:gd name="T121" fmla="*/ 417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Shape 218"/>
          <p:cNvSpPr>
            <a:spLocks/>
          </p:cNvSpPr>
          <p:nvPr/>
        </p:nvSpPr>
        <p:spPr bwMode="auto">
          <a:xfrm rot="16200000">
            <a:off x="7684294" y="3982244"/>
            <a:ext cx="279400" cy="357188"/>
          </a:xfrm>
          <a:custGeom>
            <a:avLst/>
            <a:gdLst>
              <a:gd name="T0" fmla="*/ 112179 w 9868"/>
              <a:gd name="T1" fmla="*/ 57116 h 12620"/>
              <a:gd name="T2" fmla="*/ 113227 w 9868"/>
              <a:gd name="T3" fmla="*/ 19756 h 12620"/>
              <a:gd name="T4" fmla="*/ 45698 w 9868"/>
              <a:gd name="T5" fmla="*/ 32209 h 12620"/>
              <a:gd name="T6" fmla="*/ 34288 w 9868"/>
              <a:gd name="T7" fmla="*/ 34275 h 12620"/>
              <a:gd name="T8" fmla="*/ 142305 w 9868"/>
              <a:gd name="T9" fmla="*/ 78938 h 12620"/>
              <a:gd name="T10" fmla="*/ 25964 w 9868"/>
              <a:gd name="T11" fmla="*/ 104892 h 12620"/>
              <a:gd name="T12" fmla="*/ 16620 w 9868"/>
              <a:gd name="T13" fmla="*/ 78938 h 12620"/>
              <a:gd name="T14" fmla="*/ 141257 w 9868"/>
              <a:gd name="T15" fmla="*/ 115251 h 12620"/>
              <a:gd name="T16" fmla="*/ 144372 w 9868"/>
              <a:gd name="T17" fmla="*/ 161980 h 12620"/>
              <a:gd name="T18" fmla="*/ 115294 w 9868"/>
              <a:gd name="T19" fmla="*/ 183774 h 12620"/>
              <a:gd name="T20" fmla="*/ 78939 w 9868"/>
              <a:gd name="T21" fmla="*/ 178594 h 12620"/>
              <a:gd name="T22" fmla="*/ 69595 w 9868"/>
              <a:gd name="T23" fmla="*/ 178594 h 12620"/>
              <a:gd name="T24" fmla="*/ 58185 w 9868"/>
              <a:gd name="T25" fmla="*/ 180660 h 12620"/>
              <a:gd name="T26" fmla="*/ 63366 w 9868"/>
              <a:gd name="T27" fmla="*/ 169254 h 12620"/>
              <a:gd name="T28" fmla="*/ 32221 w 9868"/>
              <a:gd name="T29" fmla="*/ 175481 h 12620"/>
              <a:gd name="T30" fmla="*/ 17668 w 9868"/>
              <a:gd name="T31" fmla="*/ 166141 h 12620"/>
              <a:gd name="T32" fmla="*/ 57137 w 9868"/>
              <a:gd name="T33" fmla="*/ 163027 h 12620"/>
              <a:gd name="T34" fmla="*/ 23897 w 9868"/>
              <a:gd name="T35" fmla="*/ 157819 h 12620"/>
              <a:gd name="T36" fmla="*/ 43631 w 9868"/>
              <a:gd name="T37" fmla="*/ 152640 h 12620"/>
              <a:gd name="T38" fmla="*/ 51956 w 9868"/>
              <a:gd name="T39" fmla="*/ 139139 h 12620"/>
              <a:gd name="T40" fmla="*/ 23897 w 9868"/>
              <a:gd name="T41" fmla="*/ 144319 h 12620"/>
              <a:gd name="T42" fmla="*/ 54023 w 9868"/>
              <a:gd name="T43" fmla="*/ 132912 h 12620"/>
              <a:gd name="T44" fmla="*/ 55070 w 9868"/>
              <a:gd name="T45" fmla="*/ 118365 h 12620"/>
              <a:gd name="T46" fmla="*/ 28059 w 9868"/>
              <a:gd name="T47" fmla="*/ 126686 h 12620"/>
              <a:gd name="T48" fmla="*/ 139190 w 9868"/>
              <a:gd name="T49" fmla="*/ 113185 h 12620"/>
              <a:gd name="T50" fmla="*/ 22849 w 9868"/>
              <a:gd name="T51" fmla="*/ 51937 h 12620"/>
              <a:gd name="T52" fmla="*/ 5210 w 9868"/>
              <a:gd name="T53" fmla="*/ 73730 h 12620"/>
              <a:gd name="T54" fmla="*/ 1048 w 9868"/>
              <a:gd name="T55" fmla="*/ 110072 h 12620"/>
              <a:gd name="T56" fmla="*/ 5210 w 9868"/>
              <a:gd name="T57" fmla="*/ 173414 h 12620"/>
              <a:gd name="T58" fmla="*/ 31173 w 9868"/>
              <a:gd name="T59" fmla="*/ 194161 h 12620"/>
              <a:gd name="T60" fmla="*/ 73757 w 9868"/>
              <a:gd name="T61" fmla="*/ 223228 h 12620"/>
              <a:gd name="T62" fmla="*/ 91397 w 9868"/>
              <a:gd name="T63" fmla="*/ 342640 h 12620"/>
              <a:gd name="T64" fmla="*/ 133981 w 9868"/>
              <a:gd name="T65" fmla="*/ 356112 h 12620"/>
              <a:gd name="T66" fmla="*/ 157877 w 9868"/>
              <a:gd name="T67" fmla="*/ 328092 h 12620"/>
              <a:gd name="T68" fmla="*/ 159944 w 9868"/>
              <a:gd name="T69" fmla="*/ 253343 h 12620"/>
              <a:gd name="T70" fmla="*/ 177612 w 9868"/>
              <a:gd name="T71" fmla="*/ 221162 h 12620"/>
              <a:gd name="T72" fmla="*/ 186956 w 9868"/>
              <a:gd name="T73" fmla="*/ 239842 h 12620"/>
              <a:gd name="T74" fmla="*/ 192165 w 9868"/>
              <a:gd name="T75" fmla="*/ 284477 h 12620"/>
              <a:gd name="T76" fmla="*/ 256551 w 9868"/>
              <a:gd name="T77" fmla="*/ 291751 h 12620"/>
              <a:gd name="T78" fmla="*/ 277305 w 9868"/>
              <a:gd name="T79" fmla="*/ 276184 h 12620"/>
              <a:gd name="T80" fmla="*/ 219148 w 9868"/>
              <a:gd name="T81" fmla="*/ 278250 h 12620"/>
              <a:gd name="T82" fmla="*/ 200461 w 9868"/>
              <a:gd name="T83" fmla="*/ 260617 h 12620"/>
              <a:gd name="T84" fmla="*/ 199414 w 9868"/>
              <a:gd name="T85" fmla="*/ 222209 h 12620"/>
              <a:gd name="T86" fmla="*/ 175545 w 9868"/>
              <a:gd name="T87" fmla="*/ 206614 h 12620"/>
              <a:gd name="T88" fmla="*/ 149581 w 9868"/>
              <a:gd name="T89" fmla="*/ 234663 h 12620"/>
              <a:gd name="T90" fmla="*/ 143324 w 9868"/>
              <a:gd name="T91" fmla="*/ 321865 h 12620"/>
              <a:gd name="T92" fmla="*/ 131914 w 9868"/>
              <a:gd name="T93" fmla="*/ 340546 h 12620"/>
              <a:gd name="T94" fmla="*/ 101788 w 9868"/>
              <a:gd name="T95" fmla="*/ 332253 h 12620"/>
              <a:gd name="T96" fmla="*/ 86215 w 9868"/>
              <a:gd name="T97" fmla="*/ 211822 h 12620"/>
              <a:gd name="T98" fmla="*/ 130866 w 9868"/>
              <a:gd name="T99" fmla="*/ 194161 h 12620"/>
              <a:gd name="T100" fmla="*/ 156830 w 9868"/>
              <a:gd name="T101" fmla="*/ 167159 h 12620"/>
              <a:gd name="T102" fmla="*/ 157877 w 9868"/>
              <a:gd name="T103" fmla="*/ 87231 h 12620"/>
              <a:gd name="T104" fmla="*/ 146467 w 9868"/>
              <a:gd name="T105" fmla="*/ 63343 h 12620"/>
              <a:gd name="T106" fmla="*/ 129847 w 9868"/>
              <a:gd name="T107" fmla="*/ 15595 h 12620"/>
              <a:gd name="T108" fmla="*/ 115294 w 9868"/>
              <a:gd name="T109" fmla="*/ 6255 h 12620"/>
              <a:gd name="T110" fmla="*/ 98673 w 9868"/>
              <a:gd name="T111" fmla="*/ 37389 h 12620"/>
              <a:gd name="T112" fmla="*/ 57137 w 9868"/>
              <a:gd name="T113" fmla="*/ 14548 h 12620"/>
              <a:gd name="T114" fmla="*/ 42584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Shape 219"/>
          <p:cNvSpPr>
            <a:spLocks/>
          </p:cNvSpPr>
          <p:nvPr/>
        </p:nvSpPr>
        <p:spPr bwMode="auto">
          <a:xfrm>
            <a:off x="7659688" y="4370388"/>
            <a:ext cx="377825" cy="427037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0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399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69 h 15041"/>
              <a:gd name="T18" fmla="*/ 38503 w 13316"/>
              <a:gd name="T19" fmla="*/ 103118 h 15041"/>
              <a:gd name="T20" fmla="*/ 287256 w 13316"/>
              <a:gd name="T21" fmla="*/ 146869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0 h 15041"/>
              <a:gd name="T28" fmla="*/ 100954 w 13316"/>
              <a:gd name="T29" fmla="*/ 218728 h 15041"/>
              <a:gd name="T30" fmla="*/ 74935 w 13316"/>
              <a:gd name="T31" fmla="*/ 206236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7 h 15041"/>
              <a:gd name="T38" fmla="*/ 282064 w 13316"/>
              <a:gd name="T39" fmla="*/ 382235 h 15041"/>
              <a:gd name="T40" fmla="*/ 262287 w 13316"/>
              <a:gd name="T41" fmla="*/ 368692 h 15041"/>
              <a:gd name="T42" fmla="*/ 173818 w 13316"/>
              <a:gd name="T43" fmla="*/ 387431 h 15041"/>
              <a:gd name="T44" fmla="*/ 198787 w 13316"/>
              <a:gd name="T45" fmla="*/ 396828 h 15041"/>
              <a:gd name="T46" fmla="*/ 212321 w 13316"/>
              <a:gd name="T47" fmla="*/ 408270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0 h 15041"/>
              <a:gd name="T56" fmla="*/ 314325 w 13316"/>
              <a:gd name="T57" fmla="*/ 343708 h 15041"/>
              <a:gd name="T58" fmla="*/ 314325 w 13316"/>
              <a:gd name="T59" fmla="*/ 362446 h 15041"/>
              <a:gd name="T60" fmla="*/ 292477 w 13316"/>
              <a:gd name="T61" fmla="*/ 354128 h 15041"/>
              <a:gd name="T62" fmla="*/ 285185 w 13316"/>
              <a:gd name="T63" fmla="*/ 366620 h 15041"/>
              <a:gd name="T64" fmla="*/ 256045 w 13316"/>
              <a:gd name="T65" fmla="*/ 368692 h 15041"/>
              <a:gd name="T66" fmla="*/ 249803 w 13316"/>
              <a:gd name="T67" fmla="*/ 394727 h 15041"/>
              <a:gd name="T68" fmla="*/ 241461 w 13316"/>
              <a:gd name="T69" fmla="*/ 405147 h 15041"/>
              <a:gd name="T70" fmla="*/ 218563 w 13316"/>
              <a:gd name="T71" fmla="*/ 373916 h 15041"/>
              <a:gd name="T72" fmla="*/ 192544 w 13316"/>
              <a:gd name="T73" fmla="*/ 408270 h 15041"/>
              <a:gd name="T74" fmla="*/ 176939 w 13316"/>
              <a:gd name="T75" fmla="*/ 360374 h 15041"/>
              <a:gd name="T76" fmla="*/ 168625 w 13316"/>
              <a:gd name="T77" fmla="*/ 348904 h 15041"/>
              <a:gd name="T78" fmla="*/ 158212 w 13316"/>
              <a:gd name="T79" fmla="*/ 336411 h 15041"/>
              <a:gd name="T80" fmla="*/ 129072 w 13316"/>
              <a:gd name="T81" fmla="*/ 335361 h 15041"/>
              <a:gd name="T82" fmla="*/ 142607 w 13316"/>
              <a:gd name="T83" fmla="*/ 301007 h 15041"/>
              <a:gd name="T84" fmla="*/ 134265 w 13316"/>
              <a:gd name="T85" fmla="*/ 296833 h 15041"/>
              <a:gd name="T86" fmla="*/ 105125 w 13316"/>
              <a:gd name="T87" fmla="*/ 309326 h 15041"/>
              <a:gd name="T88" fmla="*/ 141557 w 13316"/>
              <a:gd name="T89" fmla="*/ 270798 h 15041"/>
              <a:gd name="T90" fmla="*/ 221684 w 13316"/>
              <a:gd name="T91" fmla="*/ 347881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4 h 15041"/>
              <a:gd name="T102" fmla="*/ 281014 w 13316"/>
              <a:gd name="T103" fmla="*/ 306203 h 15041"/>
              <a:gd name="T104" fmla="*/ 226905 w 13316"/>
              <a:gd name="T105" fmla="*/ 335361 h 15041"/>
              <a:gd name="T106" fmla="*/ 132193 w 13316"/>
              <a:gd name="T107" fmla="*/ 221851 h 15041"/>
              <a:gd name="T108" fmla="*/ 81177 w 13316"/>
              <a:gd name="T109" fmla="*/ 163535 h 15041"/>
              <a:gd name="T110" fmla="*/ 21848 w 13316"/>
              <a:gd name="T111" fmla="*/ 193744 h 15041"/>
              <a:gd name="T112" fmla="*/ 141557 w 13316"/>
              <a:gd name="T113" fmla="*/ 381185 h 15041"/>
              <a:gd name="T114" fmla="*/ 167575 w 13316"/>
              <a:gd name="T115" fmla="*/ 408270 h 15041"/>
              <a:gd name="T116" fmla="*/ 251874 w 13316"/>
              <a:gd name="T117" fmla="*/ 416589 h 15041"/>
              <a:gd name="T118" fmla="*/ 373654 w 13316"/>
              <a:gd name="T119" fmla="*/ 327042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Shape 220"/>
          <p:cNvSpPr>
            <a:spLocks/>
          </p:cNvSpPr>
          <p:nvPr/>
        </p:nvSpPr>
        <p:spPr bwMode="auto">
          <a:xfrm>
            <a:off x="5059363" y="4957763"/>
            <a:ext cx="385762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49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8 w 13610"/>
              <a:gd name="T35" fmla="*/ 118943 h 9098"/>
              <a:gd name="T36" fmla="*/ 102945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5 w 13610"/>
              <a:gd name="T43" fmla="*/ 195110 h 9098"/>
              <a:gd name="T44" fmla="*/ 190273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2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4 w 13610"/>
              <a:gd name="T57" fmla="*/ 146076 h 9098"/>
              <a:gd name="T58" fmla="*/ 356624 w 13610"/>
              <a:gd name="T59" fmla="*/ 154410 h 9098"/>
              <a:gd name="T60" fmla="*/ 370144 w 13610"/>
              <a:gd name="T61" fmla="*/ 154410 h 9098"/>
              <a:gd name="T62" fmla="*/ 380547 w 13610"/>
              <a:gd name="T63" fmla="*/ 143972 h 9098"/>
              <a:gd name="T64" fmla="*/ 385734 w 13610"/>
              <a:gd name="T65" fmla="*/ 132510 h 9098"/>
              <a:gd name="T66" fmla="*/ 380547 w 13610"/>
              <a:gd name="T67" fmla="*/ 122071 h 9098"/>
              <a:gd name="T68" fmla="*/ 367027 w 13610"/>
              <a:gd name="T69" fmla="*/ 115814 h 9098"/>
              <a:gd name="T70" fmla="*/ 352486 w 13610"/>
              <a:gd name="T71" fmla="*/ 118943 h 9098"/>
              <a:gd name="T72" fmla="*/ 344153 w 13610"/>
              <a:gd name="T73" fmla="*/ 128329 h 9098"/>
              <a:gd name="T74" fmla="*/ 272414 w 13610"/>
              <a:gd name="T75" fmla="*/ 109557 h 9098"/>
              <a:gd name="T76" fmla="*/ 260992 w 13610"/>
              <a:gd name="T77" fmla="*/ 84500 h 9098"/>
              <a:gd name="T78" fmla="*/ 250589 w 13610"/>
              <a:gd name="T79" fmla="*/ 84500 h 9098"/>
              <a:gd name="T80" fmla="*/ 222500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Shape 221"/>
          <p:cNvSpPr>
            <a:spLocks/>
          </p:cNvSpPr>
          <p:nvPr/>
        </p:nvSpPr>
        <p:spPr bwMode="auto">
          <a:xfrm>
            <a:off x="7781925" y="48847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1" name="Shape 222"/>
          <p:cNvSpPr>
            <a:spLocks/>
          </p:cNvSpPr>
          <p:nvPr/>
        </p:nvSpPr>
        <p:spPr bwMode="auto">
          <a:xfrm>
            <a:off x="1482725" y="4210050"/>
            <a:ext cx="209550" cy="458788"/>
          </a:xfrm>
          <a:custGeom>
            <a:avLst/>
            <a:gdLst>
              <a:gd name="T0" fmla="*/ 88191 w 7411"/>
              <a:gd name="T1" fmla="*/ 149819 h 16178"/>
              <a:gd name="T2" fmla="*/ 97522 w 7411"/>
              <a:gd name="T3" fmla="*/ 166466 h 16178"/>
              <a:gd name="T4" fmla="*/ 99586 w 7411"/>
              <a:gd name="T5" fmla="*/ 22914 h 16178"/>
              <a:gd name="T6" fmla="*/ 45665 w 7411"/>
              <a:gd name="T7" fmla="*/ 4169 h 16178"/>
              <a:gd name="T8" fmla="*/ 50839 w 7411"/>
              <a:gd name="T9" fmla="*/ 181014 h 16178"/>
              <a:gd name="T10" fmla="*/ 61217 w 7411"/>
              <a:gd name="T11" fmla="*/ 169585 h 16178"/>
              <a:gd name="T12" fmla="*/ 49793 w 7411"/>
              <a:gd name="T13" fmla="*/ 1049 h 16178"/>
              <a:gd name="T14" fmla="*/ 133828 w 7411"/>
              <a:gd name="T15" fmla="*/ 54109 h 16178"/>
              <a:gd name="T16" fmla="*/ 139003 w 7411"/>
              <a:gd name="T17" fmla="*/ 191422 h 16178"/>
              <a:gd name="T18" fmla="*/ 146269 w 7411"/>
              <a:gd name="T19" fmla="*/ 54109 h 16178"/>
              <a:gd name="T20" fmla="*/ 177372 w 7411"/>
              <a:gd name="T21" fmla="*/ 76994 h 16178"/>
              <a:gd name="T22" fmla="*/ 173244 w 7411"/>
              <a:gd name="T23" fmla="*/ 225736 h 16178"/>
              <a:gd name="T24" fmla="*/ 184639 w 7411"/>
              <a:gd name="T25" fmla="*/ 149819 h 16178"/>
              <a:gd name="T26" fmla="*/ 92320 w 7411"/>
              <a:gd name="T27" fmla="*/ 223666 h 16178"/>
              <a:gd name="T28" fmla="*/ 77814 w 7411"/>
              <a:gd name="T29" fmla="*/ 230954 h 16178"/>
              <a:gd name="T30" fmla="*/ 115138 w 7411"/>
              <a:gd name="T31" fmla="*/ 271507 h 16178"/>
              <a:gd name="T32" fmla="*/ 126561 w 7411"/>
              <a:gd name="T33" fmla="*/ 281914 h 16178"/>
              <a:gd name="T34" fmla="*/ 153536 w 7411"/>
              <a:gd name="T35" fmla="*/ 294392 h 16178"/>
              <a:gd name="T36" fmla="*/ 168042 w 7411"/>
              <a:gd name="T37" fmla="*/ 303751 h 16178"/>
              <a:gd name="T38" fmla="*/ 135892 w 7411"/>
              <a:gd name="T39" fmla="*/ 269437 h 16178"/>
              <a:gd name="T40" fmla="*/ 178419 w 7411"/>
              <a:gd name="T41" fmla="*/ 268387 h 16178"/>
              <a:gd name="T42" fmla="*/ 196063 w 7411"/>
              <a:gd name="T43" fmla="*/ 322496 h 16178"/>
              <a:gd name="T44" fmla="*/ 178419 w 7411"/>
              <a:gd name="T45" fmla="*/ 395293 h 16178"/>
              <a:gd name="T46" fmla="*/ 131736 w 7411"/>
              <a:gd name="T47" fmla="*/ 430684 h 16178"/>
              <a:gd name="T48" fmla="*/ 136938 w 7411"/>
              <a:gd name="T49" fmla="*/ 400511 h 16178"/>
              <a:gd name="T50" fmla="*/ 125515 w 7411"/>
              <a:gd name="T51" fmla="*/ 419228 h 16178"/>
              <a:gd name="T52" fmla="*/ 107899 w 7411"/>
              <a:gd name="T53" fmla="*/ 434825 h 16178"/>
              <a:gd name="T54" fmla="*/ 109964 w 7411"/>
              <a:gd name="T55" fmla="*/ 409869 h 16178"/>
              <a:gd name="T56" fmla="*/ 71594 w 7411"/>
              <a:gd name="T57" fmla="*/ 443162 h 16178"/>
              <a:gd name="T58" fmla="*/ 96476 w 7411"/>
              <a:gd name="T59" fmla="*/ 410918 h 16178"/>
              <a:gd name="T60" fmla="*/ 86099 w 7411"/>
              <a:gd name="T61" fmla="*/ 403630 h 16178"/>
              <a:gd name="T62" fmla="*/ 45665 w 7411"/>
              <a:gd name="T63" fmla="*/ 430684 h 16178"/>
              <a:gd name="T64" fmla="*/ 78860 w 7411"/>
              <a:gd name="T65" fmla="*/ 388033 h 16178"/>
              <a:gd name="T66" fmla="*/ 42555 w 7411"/>
              <a:gd name="T67" fmla="*/ 420277 h 16178"/>
              <a:gd name="T68" fmla="*/ 65373 w 7411"/>
              <a:gd name="T69" fmla="*/ 370337 h 16178"/>
              <a:gd name="T70" fmla="*/ 28021 w 7411"/>
              <a:gd name="T71" fmla="*/ 407799 h 16178"/>
              <a:gd name="T72" fmla="*/ 53950 w 7411"/>
              <a:gd name="T73" fmla="*/ 348501 h 16178"/>
              <a:gd name="T74" fmla="*/ 30113 w 7411"/>
              <a:gd name="T75" fmla="*/ 360979 h 16178"/>
              <a:gd name="T76" fmla="*/ 37352 w 7411"/>
              <a:gd name="T77" fmla="*/ 342262 h 16178"/>
              <a:gd name="T78" fmla="*/ 38398 w 7411"/>
              <a:gd name="T79" fmla="*/ 327685 h 16178"/>
              <a:gd name="T80" fmla="*/ 20754 w 7411"/>
              <a:gd name="T81" fmla="*/ 331854 h 16178"/>
              <a:gd name="T82" fmla="*/ 42555 w 7411"/>
              <a:gd name="T83" fmla="*/ 310018 h 16178"/>
              <a:gd name="T84" fmla="*/ 30113 w 7411"/>
              <a:gd name="T85" fmla="*/ 306898 h 16178"/>
              <a:gd name="T86" fmla="*/ 31131 w 7411"/>
              <a:gd name="T87" fmla="*/ 299610 h 16178"/>
              <a:gd name="T88" fmla="*/ 76768 w 7411"/>
              <a:gd name="T89" fmla="*/ 288153 h 16178"/>
              <a:gd name="T90" fmla="*/ 104789 w 7411"/>
              <a:gd name="T91" fmla="*/ 248621 h 16178"/>
              <a:gd name="T92" fmla="*/ 85081 w 7411"/>
              <a:gd name="T93" fmla="*/ 214307 h 16178"/>
              <a:gd name="T94" fmla="*/ 57060 w 7411"/>
              <a:gd name="T95" fmla="*/ 234073 h 16178"/>
              <a:gd name="T96" fmla="*/ 45665 w 7411"/>
              <a:gd name="T97" fmla="*/ 237193 h 16178"/>
              <a:gd name="T98" fmla="*/ 65373 w 7411"/>
              <a:gd name="T99" fmla="*/ 278795 h 16178"/>
              <a:gd name="T100" fmla="*/ 16626 w 7411"/>
              <a:gd name="T101" fmla="*/ 294392 h 16178"/>
              <a:gd name="T102" fmla="*/ 28 w 7411"/>
              <a:gd name="T103" fmla="*/ 355789 h 16178"/>
              <a:gd name="T104" fmla="*/ 31131 w 7411"/>
              <a:gd name="T105" fmla="*/ 434825 h 16178"/>
              <a:gd name="T106" fmla="*/ 98569 w 7411"/>
              <a:gd name="T107" fmla="*/ 457710 h 16178"/>
              <a:gd name="T108" fmla="*/ 161821 w 7411"/>
              <a:gd name="T109" fmla="*/ 425466 h 16178"/>
              <a:gd name="T110" fmla="*/ 204347 w 7411"/>
              <a:gd name="T111" fmla="*/ 367218 h 16178"/>
              <a:gd name="T112" fmla="*/ 205393 w 7411"/>
              <a:gd name="T113" fmla="*/ 295442 h 16178"/>
              <a:gd name="T114" fmla="*/ 169088 w 7411"/>
              <a:gd name="T115" fmla="*/ 243432 h 16178"/>
              <a:gd name="T116" fmla="*/ 111010 w 7411"/>
              <a:gd name="T117" fmla="*/ 235122 h 16178"/>
              <a:gd name="T118" fmla="*/ 98569 w 7411"/>
              <a:gd name="T119" fmla="*/ 248621 h 16178"/>
              <a:gd name="T120" fmla="*/ 62263 w 7411"/>
              <a:gd name="T121" fmla="*/ 251741 h 16178"/>
              <a:gd name="T122" fmla="*/ 92320 w 7411"/>
              <a:gd name="T123" fmla="*/ 240312 h 16178"/>
              <a:gd name="T124" fmla="*/ 103743 w 7411"/>
              <a:gd name="T125" fmla="*/ 212237 h 1617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411"/>
              <a:gd name="T190" fmla="*/ 0 h 16178"/>
              <a:gd name="T191" fmla="*/ 7411 w 7411"/>
              <a:gd name="T192" fmla="*/ 16178 h 1617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lnTo>
                  <a:pt x="3339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lnTo>
                  <a:pt x="6273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lnTo>
                  <a:pt x="4879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lnTo>
                  <a:pt x="3265" y="748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Shape 223"/>
          <p:cNvSpPr>
            <a:spLocks/>
          </p:cNvSpPr>
          <p:nvPr/>
        </p:nvSpPr>
        <p:spPr bwMode="auto">
          <a:xfrm>
            <a:off x="946150" y="4043363"/>
            <a:ext cx="414338" cy="508000"/>
          </a:xfrm>
          <a:custGeom>
            <a:avLst/>
            <a:gdLst>
              <a:gd name="T0" fmla="*/ 195719 w 14601"/>
              <a:gd name="T1" fmla="*/ 97848 h 17901"/>
              <a:gd name="T2" fmla="*/ 176990 w 14601"/>
              <a:gd name="T3" fmla="*/ 143651 h 17901"/>
              <a:gd name="T4" fmla="*/ 163454 w 14601"/>
              <a:gd name="T5" fmla="*/ 104092 h 17901"/>
              <a:gd name="T6" fmla="*/ 215498 w 14601"/>
              <a:gd name="T7" fmla="*/ 122850 h 17901"/>
              <a:gd name="T8" fmla="*/ 103067 w 14601"/>
              <a:gd name="T9" fmla="*/ 113485 h 17901"/>
              <a:gd name="T10" fmla="*/ 98924 w 14601"/>
              <a:gd name="T11" fmla="*/ 150944 h 17901"/>
              <a:gd name="T12" fmla="*/ 44779 w 14601"/>
              <a:gd name="T13" fmla="*/ 162409 h 17901"/>
              <a:gd name="T14" fmla="*/ 325829 w 14601"/>
              <a:gd name="T15" fmla="*/ 224870 h 17901"/>
              <a:gd name="T16" fmla="*/ 313343 w 14601"/>
              <a:gd name="T17" fmla="*/ 245671 h 17901"/>
              <a:gd name="T18" fmla="*/ 281078 w 14601"/>
              <a:gd name="T19" fmla="*/ 139508 h 17901"/>
              <a:gd name="T20" fmla="*/ 293564 w 14601"/>
              <a:gd name="T21" fmla="*/ 169674 h 17901"/>
              <a:gd name="T22" fmla="*/ 303978 w 14601"/>
              <a:gd name="T23" fmla="*/ 188432 h 17901"/>
              <a:gd name="T24" fmla="*/ 284199 w 14601"/>
              <a:gd name="T25" fmla="*/ 215476 h 17901"/>
              <a:gd name="T26" fmla="*/ 260249 w 14601"/>
              <a:gd name="T27" fmla="*/ 224870 h 17901"/>
              <a:gd name="T28" fmla="*/ 241520 w 14601"/>
              <a:gd name="T29" fmla="*/ 223820 h 17901"/>
              <a:gd name="T30" fmla="*/ 192597 w 14601"/>
              <a:gd name="T31" fmla="*/ 208212 h 17901"/>
              <a:gd name="T32" fmla="*/ 188426 w 14601"/>
              <a:gd name="T33" fmla="*/ 189454 h 17901"/>
              <a:gd name="T34" fmla="*/ 311271 w 14601"/>
              <a:gd name="T35" fmla="*/ 272744 h 17901"/>
              <a:gd name="T36" fmla="*/ 56244 w 14601"/>
              <a:gd name="T37" fmla="*/ 243599 h 17901"/>
              <a:gd name="T38" fmla="*/ 15636 w 14601"/>
              <a:gd name="T39" fmla="*/ 238378 h 17901"/>
              <a:gd name="T40" fmla="*/ 203012 w 14601"/>
              <a:gd name="T41" fmla="*/ 272744 h 17901"/>
              <a:gd name="T42" fmla="*/ 179061 w 14601"/>
              <a:gd name="T43" fmla="*/ 280037 h 17901"/>
              <a:gd name="T44" fmla="*/ 166575 w 14601"/>
              <a:gd name="T45" fmla="*/ 245671 h 17901"/>
              <a:gd name="T46" fmla="*/ 242570 w 14601"/>
              <a:gd name="T47" fmla="*/ 307082 h 17901"/>
              <a:gd name="T48" fmla="*/ 258177 w 14601"/>
              <a:gd name="T49" fmla="*/ 336226 h 17901"/>
              <a:gd name="T50" fmla="*/ 263370 w 14601"/>
              <a:gd name="T51" fmla="*/ 108263 h 17901"/>
              <a:gd name="T52" fmla="*/ 242570 w 14601"/>
              <a:gd name="T53" fmla="*/ 129093 h 17901"/>
              <a:gd name="T54" fmla="*/ 193647 w 14601"/>
              <a:gd name="T55" fmla="*/ 198818 h 17901"/>
              <a:gd name="T56" fmla="*/ 181161 w 14601"/>
              <a:gd name="T57" fmla="*/ 232135 h 17901"/>
              <a:gd name="T58" fmla="*/ 235277 w 14601"/>
              <a:gd name="T59" fmla="*/ 247771 h 17901"/>
              <a:gd name="T60" fmla="*/ 255056 w 14601"/>
              <a:gd name="T61" fmla="*/ 281059 h 17901"/>
              <a:gd name="T62" fmla="*/ 137432 w 14601"/>
              <a:gd name="T63" fmla="*/ 244621 h 17901"/>
              <a:gd name="T64" fmla="*/ 172818 w 14601"/>
              <a:gd name="T65" fmla="*/ 295645 h 17901"/>
              <a:gd name="T66" fmla="*/ 199890 w 14601"/>
              <a:gd name="T67" fmla="*/ 363299 h 17901"/>
              <a:gd name="T68" fmla="*/ 148868 w 14601"/>
              <a:gd name="T69" fmla="*/ 332083 h 17901"/>
              <a:gd name="T70" fmla="*/ 121824 w 14601"/>
              <a:gd name="T71" fmla="*/ 341448 h 17901"/>
              <a:gd name="T72" fmla="*/ 108288 w 14601"/>
              <a:gd name="T73" fmla="*/ 328961 h 17901"/>
              <a:gd name="T74" fmla="*/ 77045 w 14601"/>
              <a:gd name="T75" fmla="*/ 339348 h 17901"/>
              <a:gd name="T76" fmla="*/ 79144 w 14601"/>
              <a:gd name="T77" fmla="*/ 263379 h 17901"/>
              <a:gd name="T78" fmla="*/ 22929 w 14601"/>
              <a:gd name="T79" fmla="*/ 170724 h 17901"/>
              <a:gd name="T80" fmla="*/ 69780 w 14601"/>
              <a:gd name="T81" fmla="*/ 205090 h 17901"/>
              <a:gd name="T82" fmla="*/ 159282 w 14601"/>
              <a:gd name="T83" fmla="*/ 155116 h 17901"/>
              <a:gd name="T84" fmla="*/ 96824 w 14601"/>
              <a:gd name="T85" fmla="*/ 91605 h 17901"/>
              <a:gd name="T86" fmla="*/ 147846 w 14601"/>
              <a:gd name="T87" fmla="*/ 459076 h 17901"/>
              <a:gd name="T88" fmla="*/ 133260 w 14601"/>
              <a:gd name="T89" fmla="*/ 472612 h 17901"/>
              <a:gd name="T90" fmla="*/ 257127 w 14601"/>
              <a:gd name="T91" fmla="*/ 8343 h 17901"/>
              <a:gd name="T92" fmla="*/ 131189 w 14601"/>
              <a:gd name="T93" fmla="*/ 68704 h 17901"/>
              <a:gd name="T94" fmla="*/ 1078 w 14601"/>
              <a:gd name="T95" fmla="*/ 242549 h 17901"/>
              <a:gd name="T96" fmla="*/ 184283 w 14601"/>
              <a:gd name="T97" fmla="*/ 381007 h 17901"/>
              <a:gd name="T98" fmla="*/ 347708 w 14601"/>
              <a:gd name="T99" fmla="*/ 200918 h 17901"/>
              <a:gd name="T100" fmla="*/ 249834 w 14601"/>
              <a:gd name="T101" fmla="*/ 69754 h 17901"/>
              <a:gd name="T102" fmla="*/ 378923 w 14601"/>
              <a:gd name="T103" fmla="*/ 125971 h 17901"/>
              <a:gd name="T104" fmla="*/ 328950 w 14601"/>
              <a:gd name="T105" fmla="*/ 388300 h 17901"/>
              <a:gd name="T106" fmla="*/ 104117 w 14601"/>
              <a:gd name="T107" fmla="*/ 409102 h 17901"/>
              <a:gd name="T108" fmla="*/ 80166 w 14601"/>
              <a:gd name="T109" fmla="*/ 420566 h 17901"/>
              <a:gd name="T110" fmla="*/ 78095 w 14601"/>
              <a:gd name="T111" fmla="*/ 487170 h 17901"/>
              <a:gd name="T112" fmla="*/ 244641 w 14601"/>
              <a:gd name="T113" fmla="*/ 498635 h 17901"/>
              <a:gd name="T114" fmla="*/ 188426 w 14601"/>
              <a:gd name="T115" fmla="*/ 449711 h 17901"/>
              <a:gd name="T116" fmla="*/ 405995 w 14601"/>
              <a:gd name="T117" fmla="*/ 289402 h 17901"/>
              <a:gd name="T118" fmla="*/ 309171 w 14601"/>
              <a:gd name="T119" fmla="*/ 29145 h 179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601"/>
              <a:gd name="T181" fmla="*/ 0 h 17901"/>
              <a:gd name="T182" fmla="*/ 14601 w 14601"/>
              <a:gd name="T183" fmla="*/ 17901 h 1790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lnTo>
                  <a:pt x="689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lnTo>
                  <a:pt x="6457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lnTo>
                  <a:pt x="9135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lnTo>
                  <a:pt x="6970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lnTo>
                  <a:pt x="97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Shape 224"/>
          <p:cNvSpPr>
            <a:spLocks/>
          </p:cNvSpPr>
          <p:nvPr/>
        </p:nvSpPr>
        <p:spPr bwMode="auto">
          <a:xfrm>
            <a:off x="2263775" y="4132263"/>
            <a:ext cx="455613" cy="425450"/>
          </a:xfrm>
          <a:custGeom>
            <a:avLst/>
            <a:gdLst>
              <a:gd name="T0" fmla="*/ 372581 w 16105"/>
              <a:gd name="T1" fmla="*/ 80105 h 15004"/>
              <a:gd name="T2" fmla="*/ 261543 w 16105"/>
              <a:gd name="T3" fmla="*/ 96750 h 15004"/>
              <a:gd name="T4" fmla="*/ 408906 w 16105"/>
              <a:gd name="T5" fmla="*/ 13526 h 15004"/>
              <a:gd name="T6" fmla="*/ 403701 w 16105"/>
              <a:gd name="T7" fmla="*/ 107156 h 15004"/>
              <a:gd name="T8" fmla="*/ 413036 w 16105"/>
              <a:gd name="T9" fmla="*/ 63460 h 15004"/>
              <a:gd name="T10" fmla="*/ 349751 w 16105"/>
              <a:gd name="T11" fmla="*/ 20813 h 15004"/>
              <a:gd name="T12" fmla="*/ 373600 w 16105"/>
              <a:gd name="T13" fmla="*/ 115465 h 15004"/>
              <a:gd name="T14" fmla="*/ 443137 w 16105"/>
              <a:gd name="T15" fmla="*/ 27051 h 15004"/>
              <a:gd name="T16" fmla="*/ 198229 w 16105"/>
              <a:gd name="T17" fmla="*/ 104009 h 15004"/>
              <a:gd name="T18" fmla="*/ 192005 w 16105"/>
              <a:gd name="T19" fmla="*/ 148754 h 15004"/>
              <a:gd name="T20" fmla="*/ 182670 w 16105"/>
              <a:gd name="T21" fmla="*/ 96750 h 15004"/>
              <a:gd name="T22" fmla="*/ 183716 w 16105"/>
              <a:gd name="T23" fmla="*/ 152894 h 15004"/>
              <a:gd name="T24" fmla="*/ 207565 w 16105"/>
              <a:gd name="T25" fmla="*/ 101939 h 15004"/>
              <a:gd name="T26" fmla="*/ 307203 w 16105"/>
              <a:gd name="T27" fmla="*/ 190352 h 15004"/>
              <a:gd name="T28" fmla="*/ 300979 w 16105"/>
              <a:gd name="T29" fmla="*/ 202829 h 15004"/>
              <a:gd name="T30" fmla="*/ 367376 w 16105"/>
              <a:gd name="T31" fmla="*/ 229880 h 15004"/>
              <a:gd name="T32" fmla="*/ 324828 w 16105"/>
              <a:gd name="T33" fmla="*/ 230929 h 15004"/>
              <a:gd name="T34" fmla="*/ 264654 w 16105"/>
              <a:gd name="T35" fmla="*/ 241308 h 15004"/>
              <a:gd name="T36" fmla="*/ 255319 w 16105"/>
              <a:gd name="T37" fmla="*/ 224691 h 15004"/>
              <a:gd name="T38" fmla="*/ 234554 w 16105"/>
              <a:gd name="T39" fmla="*/ 187233 h 15004"/>
              <a:gd name="T40" fmla="*/ 300979 w 16105"/>
              <a:gd name="T41" fmla="*/ 164350 h 15004"/>
              <a:gd name="T42" fmla="*/ 339369 w 16105"/>
              <a:gd name="T43" fmla="*/ 234049 h 15004"/>
              <a:gd name="T44" fmla="*/ 349751 w 16105"/>
              <a:gd name="T45" fmla="*/ 286053 h 15004"/>
              <a:gd name="T46" fmla="*/ 325874 w 16105"/>
              <a:gd name="T47" fmla="*/ 298530 h 15004"/>
              <a:gd name="T48" fmla="*/ 332098 w 16105"/>
              <a:gd name="T49" fmla="*/ 338058 h 15004"/>
              <a:gd name="T50" fmla="*/ 284373 w 16105"/>
              <a:gd name="T51" fmla="*/ 347415 h 15004"/>
              <a:gd name="T52" fmla="*/ 281261 w 16105"/>
              <a:gd name="T53" fmla="*/ 314125 h 15004"/>
              <a:gd name="T54" fmla="*/ 263608 w 16105"/>
              <a:gd name="T55" fmla="*/ 348464 h 15004"/>
              <a:gd name="T56" fmla="*/ 196164 w 16105"/>
              <a:gd name="T57" fmla="*/ 287074 h 15004"/>
              <a:gd name="T58" fmla="*/ 52959 w 16105"/>
              <a:gd name="T59" fmla="*/ 228831 h 15004"/>
              <a:gd name="T60" fmla="*/ 34259 w 16105"/>
              <a:gd name="T61" fmla="*/ 330770 h 15004"/>
              <a:gd name="T62" fmla="*/ 273990 w 16105"/>
              <a:gd name="T63" fmla="*/ 376536 h 15004"/>
              <a:gd name="T64" fmla="*/ 120403 w 16105"/>
              <a:gd name="T65" fmla="*/ 184114 h 15004"/>
              <a:gd name="T66" fmla="*/ 110020 w 16105"/>
              <a:gd name="T67" fmla="*/ 202829 h 15004"/>
              <a:gd name="T68" fmla="*/ 112114 w 16105"/>
              <a:gd name="T69" fmla="*/ 283955 h 15004"/>
              <a:gd name="T70" fmla="*/ 55024 w 16105"/>
              <a:gd name="T71" fmla="*/ 319343 h 15004"/>
              <a:gd name="T72" fmla="*/ 38418 w 16105"/>
              <a:gd name="T73" fmla="*/ 205948 h 15004"/>
              <a:gd name="T74" fmla="*/ 259449 w 16105"/>
              <a:gd name="T75" fmla="*/ 398370 h 15004"/>
              <a:gd name="T76" fmla="*/ 248048 w 16105"/>
              <a:gd name="T77" fmla="*/ 92582 h 15004"/>
              <a:gd name="T78" fmla="*/ 276055 w 16105"/>
              <a:gd name="T79" fmla="*/ 102988 h 15004"/>
              <a:gd name="T80" fmla="*/ 288503 w 16105"/>
              <a:gd name="T81" fmla="*/ 128990 h 15004"/>
              <a:gd name="T82" fmla="*/ 218994 w 16105"/>
              <a:gd name="T83" fmla="*/ 191401 h 15004"/>
              <a:gd name="T84" fmla="*/ 247001 w 16105"/>
              <a:gd name="T85" fmla="*/ 219474 h 15004"/>
              <a:gd name="T86" fmla="*/ 260496 w 16105"/>
              <a:gd name="T87" fmla="*/ 253813 h 15004"/>
              <a:gd name="T88" fmla="*/ 262561 w 16105"/>
              <a:gd name="T89" fmla="*/ 260051 h 15004"/>
              <a:gd name="T90" fmla="*/ 189940 w 16105"/>
              <a:gd name="T91" fmla="*/ 315174 h 15004"/>
              <a:gd name="T92" fmla="*/ 212770 w 16105"/>
              <a:gd name="T93" fmla="*/ 345345 h 15004"/>
              <a:gd name="T94" fmla="*/ 222106 w 16105"/>
              <a:gd name="T95" fmla="*/ 383824 h 15004"/>
              <a:gd name="T96" fmla="*/ 169175 w 16105"/>
              <a:gd name="T97" fmla="*/ 386943 h 15004"/>
              <a:gd name="T98" fmla="*/ 116244 w 16105"/>
              <a:gd name="T99" fmla="*/ 402539 h 15004"/>
              <a:gd name="T100" fmla="*/ 148410 w 16105"/>
              <a:gd name="T101" fmla="*/ 313076 h 15004"/>
              <a:gd name="T102" fmla="*/ 110020 w 16105"/>
              <a:gd name="T103" fmla="*/ 214285 h 15004"/>
              <a:gd name="T104" fmla="*/ 131832 w 16105"/>
              <a:gd name="T105" fmla="*/ 183065 h 15004"/>
              <a:gd name="T106" fmla="*/ 82013 w 16105"/>
              <a:gd name="T107" fmla="*/ 141467 h 15004"/>
              <a:gd name="T108" fmla="*/ 202388 w 16105"/>
              <a:gd name="T109" fmla="*/ 83224 h 15004"/>
              <a:gd name="T110" fmla="*/ 181623 w 16105"/>
              <a:gd name="T111" fmla="*/ 397349 h 15004"/>
              <a:gd name="T112" fmla="*/ 142186 w 16105"/>
              <a:gd name="T113" fmla="*/ 76986 h 15004"/>
              <a:gd name="T114" fmla="*/ 2093 w 16105"/>
              <a:gd name="T115" fmla="*/ 291242 h 15004"/>
              <a:gd name="T116" fmla="*/ 110020 w 16105"/>
              <a:gd name="T117" fmla="*/ 418134 h 15004"/>
              <a:gd name="T118" fmla="*/ 367376 w 16105"/>
              <a:gd name="T119" fmla="*/ 304768 h 15004"/>
              <a:gd name="T120" fmla="*/ 308221 w 16105"/>
              <a:gd name="T121" fmla="*/ 104009 h 150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105"/>
              <a:gd name="T184" fmla="*/ 0 h 15004"/>
              <a:gd name="T185" fmla="*/ 16105 w 16105"/>
              <a:gd name="T186" fmla="*/ 15004 h 1500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lnTo>
                  <a:pt x="14123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lnTo>
                  <a:pt x="13757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lnTo>
                  <a:pt x="6530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lnTo>
                  <a:pt x="935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lnTo>
                  <a:pt x="7154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lnTo>
                  <a:pt x="7704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lnTo>
                  <a:pt x="6824" y="238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4" name="Shape 225"/>
          <p:cNvSpPr>
            <a:spLocks/>
          </p:cNvSpPr>
          <p:nvPr/>
        </p:nvSpPr>
        <p:spPr bwMode="auto">
          <a:xfrm>
            <a:off x="1781175" y="4041775"/>
            <a:ext cx="371475" cy="384175"/>
          </a:xfrm>
          <a:custGeom>
            <a:avLst/>
            <a:gdLst>
              <a:gd name="T0" fmla="*/ 85083 w 13133"/>
              <a:gd name="T1" fmla="*/ 66459 h 13573"/>
              <a:gd name="T2" fmla="*/ 58099 w 13133"/>
              <a:gd name="T3" fmla="*/ 96574 h 13573"/>
              <a:gd name="T4" fmla="*/ 53969 w 13133"/>
              <a:gd name="T5" fmla="*/ 79960 h 13573"/>
              <a:gd name="T6" fmla="*/ 64321 w 13133"/>
              <a:gd name="T7" fmla="*/ 109028 h 13573"/>
              <a:gd name="T8" fmla="*/ 184677 w 13133"/>
              <a:gd name="T9" fmla="*/ 84092 h 13573"/>
              <a:gd name="T10" fmla="*/ 38384 w 13133"/>
              <a:gd name="T11" fmla="*/ 125643 h 13573"/>
              <a:gd name="T12" fmla="*/ 119309 w 13133"/>
              <a:gd name="T13" fmla="*/ 89300 h 13573"/>
              <a:gd name="T14" fmla="*/ 160832 w 13133"/>
              <a:gd name="T15" fmla="*/ 175459 h 13573"/>
              <a:gd name="T16" fmla="*/ 106863 w 13133"/>
              <a:gd name="T17" fmla="*/ 173392 h 13573"/>
              <a:gd name="T18" fmla="*/ 181565 w 13133"/>
              <a:gd name="T19" fmla="*/ 211801 h 13573"/>
              <a:gd name="T20" fmla="*/ 143182 w 13133"/>
              <a:gd name="T21" fmla="*/ 132889 h 13573"/>
              <a:gd name="T22" fmla="*/ 260426 w 13133"/>
              <a:gd name="T23" fmla="*/ 260598 h 13573"/>
              <a:gd name="T24" fmla="*/ 241757 w 13133"/>
              <a:gd name="T25" fmla="*/ 262693 h 13573"/>
              <a:gd name="T26" fmla="*/ 242804 w 13133"/>
              <a:gd name="T27" fmla="*/ 267872 h 13573"/>
              <a:gd name="T28" fmla="*/ 226200 w 13133"/>
              <a:gd name="T29" fmla="*/ 268920 h 13573"/>
              <a:gd name="T30" fmla="*/ 279094 w 13133"/>
              <a:gd name="T31" fmla="*/ 310442 h 13573"/>
              <a:gd name="T32" fmla="*/ 272871 w 13133"/>
              <a:gd name="T33" fmla="*/ 252305 h 13573"/>
              <a:gd name="T34" fmla="*/ 16604 w 13133"/>
              <a:gd name="T35" fmla="*/ 316669 h 13573"/>
              <a:gd name="T36" fmla="*/ 286364 w 13133"/>
              <a:gd name="T37" fmla="*/ 250210 h 13573"/>
              <a:gd name="T38" fmla="*/ 286364 w 13133"/>
              <a:gd name="T39" fmla="*/ 309395 h 13573"/>
              <a:gd name="T40" fmla="*/ 228265 w 13133"/>
              <a:gd name="T41" fmla="*/ 302121 h 13573"/>
              <a:gd name="T42" fmla="*/ 252138 w 13133"/>
              <a:gd name="T43" fmla="*/ 231530 h 13573"/>
              <a:gd name="T44" fmla="*/ 201280 w 13133"/>
              <a:gd name="T45" fmla="*/ 278260 h 13573"/>
              <a:gd name="T46" fmla="*/ 275983 w 13133"/>
              <a:gd name="T47" fmla="*/ 337445 h 13573"/>
              <a:gd name="T48" fmla="*/ 310237 w 13133"/>
              <a:gd name="T49" fmla="*/ 274099 h 13573"/>
              <a:gd name="T50" fmla="*/ 247980 w 13133"/>
              <a:gd name="T51" fmla="*/ 220123 h 13573"/>
              <a:gd name="T52" fmla="*/ 161850 w 13133"/>
              <a:gd name="T53" fmla="*/ 60232 h 13573"/>
              <a:gd name="T54" fmla="*/ 106863 w 13133"/>
              <a:gd name="T55" fmla="*/ 68525 h 13573"/>
              <a:gd name="T56" fmla="*/ 71591 w 13133"/>
              <a:gd name="T57" fmla="*/ 63345 h 13573"/>
              <a:gd name="T58" fmla="*/ 83018 w 13133"/>
              <a:gd name="T59" fmla="*/ 92414 h 13573"/>
              <a:gd name="T60" fmla="*/ 17650 w 13133"/>
              <a:gd name="T61" fmla="*/ 55024 h 13573"/>
              <a:gd name="T62" fmla="*/ 49811 w 13133"/>
              <a:gd name="T63" fmla="*/ 128757 h 13573"/>
              <a:gd name="T64" fmla="*/ 10381 w 13133"/>
              <a:gd name="T65" fmla="*/ 122530 h 13573"/>
              <a:gd name="T66" fmla="*/ 37365 w 13133"/>
              <a:gd name="T67" fmla="*/ 196234 h 13573"/>
              <a:gd name="T68" fmla="*/ 39430 w 13133"/>
              <a:gd name="T69" fmla="*/ 260598 h 13573"/>
              <a:gd name="T70" fmla="*/ 28003 w 13133"/>
              <a:gd name="T71" fmla="*/ 328104 h 13573"/>
              <a:gd name="T72" fmla="*/ 218931 w 13133"/>
              <a:gd name="T73" fmla="*/ 367532 h 13573"/>
              <a:gd name="T74" fmla="*/ 351732 w 13133"/>
              <a:gd name="T75" fmla="*/ 375854 h 13573"/>
              <a:gd name="T76" fmla="*/ 316459 w 13133"/>
              <a:gd name="T77" fmla="*/ 370646 h 13573"/>
              <a:gd name="T78" fmla="*/ 170166 w 13133"/>
              <a:gd name="T79" fmla="*/ 319783 h 13573"/>
              <a:gd name="T80" fmla="*/ 81972 w 13133"/>
              <a:gd name="T81" fmla="*/ 146390 h 13573"/>
              <a:gd name="T82" fmla="*/ 132801 w 13133"/>
              <a:gd name="T83" fmla="*/ 103820 h 13573"/>
              <a:gd name="T84" fmla="*/ 164962 w 13133"/>
              <a:gd name="T85" fmla="*/ 93433 h 13573"/>
              <a:gd name="T86" fmla="*/ 175343 w 13133"/>
              <a:gd name="T87" fmla="*/ 93433 h 13573"/>
              <a:gd name="T88" fmla="*/ 167055 w 13133"/>
              <a:gd name="T89" fmla="*/ 134983 h 13573"/>
              <a:gd name="T90" fmla="*/ 184677 w 13133"/>
              <a:gd name="T91" fmla="*/ 144324 h 13573"/>
              <a:gd name="T92" fmla="*/ 201280 w 13133"/>
              <a:gd name="T93" fmla="*/ 145371 h 13573"/>
              <a:gd name="T94" fmla="*/ 222042 w 13133"/>
              <a:gd name="T95" fmla="*/ 132889 h 13573"/>
              <a:gd name="T96" fmla="*/ 242804 w 13133"/>
              <a:gd name="T97" fmla="*/ 143277 h 13573"/>
              <a:gd name="T98" fmla="*/ 241757 w 13133"/>
              <a:gd name="T99" fmla="*/ 185846 h 13573"/>
              <a:gd name="T100" fmla="*/ 252138 w 13133"/>
              <a:gd name="T101" fmla="*/ 193121 h 13573"/>
              <a:gd name="T102" fmla="*/ 271853 w 13133"/>
              <a:gd name="T103" fmla="*/ 198300 h 13573"/>
              <a:gd name="T104" fmla="*/ 300902 w 13133"/>
              <a:gd name="T105" fmla="*/ 204527 h 13573"/>
              <a:gd name="T106" fmla="*/ 319571 w 13133"/>
              <a:gd name="T107" fmla="*/ 218028 h 13573"/>
              <a:gd name="T108" fmla="*/ 334110 w 13133"/>
              <a:gd name="T109" fmla="*/ 226350 h 13573"/>
              <a:gd name="T110" fmla="*/ 334110 w 13133"/>
              <a:gd name="T111" fmla="*/ 266825 h 13573"/>
              <a:gd name="T112" fmla="*/ 337221 w 13133"/>
              <a:gd name="T113" fmla="*/ 300054 h 13573"/>
              <a:gd name="T114" fmla="*/ 346555 w 13133"/>
              <a:gd name="T115" fmla="*/ 322896 h 13573"/>
              <a:gd name="T116" fmla="*/ 351732 w 13133"/>
              <a:gd name="T117" fmla="*/ 350917 h 13573"/>
              <a:gd name="T118" fmla="*/ 371447 w 13133"/>
              <a:gd name="T119" fmla="*/ 301102 h 13573"/>
              <a:gd name="T120" fmla="*/ 312301 w 13133"/>
              <a:gd name="T121" fmla="*/ 179619 h 13573"/>
              <a:gd name="T122" fmla="*/ 255249 w 13133"/>
              <a:gd name="T123" fmla="*/ 0 h 135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133"/>
              <a:gd name="T187" fmla="*/ 0 h 13573"/>
              <a:gd name="T188" fmla="*/ 13133 w 13133"/>
              <a:gd name="T189" fmla="*/ 13573 h 135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lnTo>
                  <a:pt x="4879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lnTo>
                  <a:pt x="8877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lnTo>
                  <a:pt x="8914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lnTo>
                  <a:pt x="876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lnTo>
                  <a:pt x="9024" y="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5" name="Shape 226"/>
          <p:cNvSpPr>
            <a:spLocks/>
          </p:cNvSpPr>
          <p:nvPr/>
        </p:nvSpPr>
        <p:spPr bwMode="auto">
          <a:xfrm>
            <a:off x="1706563" y="4533900"/>
            <a:ext cx="520700" cy="539750"/>
          </a:xfrm>
          <a:custGeom>
            <a:avLst/>
            <a:gdLst>
              <a:gd name="T0" fmla="*/ 391814 w 18378"/>
              <a:gd name="T1" fmla="*/ 160459 h 19002"/>
              <a:gd name="T2" fmla="*/ 372066 w 18378"/>
              <a:gd name="T3" fmla="*/ 188580 h 19002"/>
              <a:gd name="T4" fmla="*/ 352318 w 18378"/>
              <a:gd name="T5" fmla="*/ 197982 h 19002"/>
              <a:gd name="T6" fmla="*/ 361668 w 18378"/>
              <a:gd name="T7" fmla="*/ 192756 h 19002"/>
              <a:gd name="T8" fmla="*/ 499904 w 18378"/>
              <a:gd name="T9" fmla="*/ 205254 h 19002"/>
              <a:gd name="T10" fmla="*/ 496787 w 18378"/>
              <a:gd name="T11" fmla="*/ 206305 h 19002"/>
              <a:gd name="T12" fmla="*/ 316987 w 18378"/>
              <a:gd name="T13" fmla="*/ 255275 h 19002"/>
              <a:gd name="T14" fmla="*/ 464573 w 18378"/>
              <a:gd name="T15" fmla="*/ 273000 h 19002"/>
              <a:gd name="T16" fmla="*/ 447941 w 18378"/>
              <a:gd name="T17" fmla="*/ 276124 h 19002"/>
              <a:gd name="T18" fmla="*/ 174615 w 18378"/>
              <a:gd name="T19" fmla="*/ 184433 h 19002"/>
              <a:gd name="T20" fmla="*/ 301404 w 18378"/>
              <a:gd name="T21" fmla="*/ 288622 h 19002"/>
              <a:gd name="T22" fmla="*/ 339852 w 18378"/>
              <a:gd name="T23" fmla="*/ 284447 h 19002"/>
              <a:gd name="T24" fmla="*/ 313871 w 18378"/>
              <a:gd name="T25" fmla="*/ 264648 h 19002"/>
              <a:gd name="T26" fmla="*/ 284773 w 18378"/>
              <a:gd name="T27" fmla="*/ 247975 h 19002"/>
              <a:gd name="T28" fmla="*/ 253607 w 18378"/>
              <a:gd name="T29" fmla="*/ 232352 h 19002"/>
              <a:gd name="T30" fmla="*/ 213063 w 18378"/>
              <a:gd name="T31" fmla="*/ 197982 h 19002"/>
              <a:gd name="T32" fmla="*/ 215131 w 18378"/>
              <a:gd name="T33" fmla="*/ 162533 h 19002"/>
              <a:gd name="T34" fmla="*/ 309706 w 18378"/>
              <a:gd name="T35" fmla="*/ 137537 h 19002"/>
              <a:gd name="T36" fmla="*/ 324269 w 18378"/>
              <a:gd name="T37" fmla="*/ 234426 h 19002"/>
              <a:gd name="T38" fmla="*/ 417795 w 18378"/>
              <a:gd name="T39" fmla="*/ 233403 h 19002"/>
              <a:gd name="T40" fmla="*/ 355435 w 18378"/>
              <a:gd name="T41" fmla="*/ 230279 h 19002"/>
              <a:gd name="T42" fmla="*/ 324269 w 18378"/>
              <a:gd name="T43" fmla="*/ 141712 h 19002"/>
              <a:gd name="T44" fmla="*/ 268142 w 18378"/>
              <a:gd name="T45" fmla="*/ 90640 h 19002"/>
              <a:gd name="T46" fmla="*/ 437543 w 18378"/>
              <a:gd name="T47" fmla="*/ 309471 h 19002"/>
              <a:gd name="T48" fmla="*/ 416775 w 18378"/>
              <a:gd name="T49" fmla="*/ 314670 h 19002"/>
              <a:gd name="T50" fmla="*/ 398047 w 18378"/>
              <a:gd name="T51" fmla="*/ 341768 h 19002"/>
              <a:gd name="T52" fmla="*/ 261908 w 18378"/>
              <a:gd name="T53" fmla="*/ 322992 h 19002"/>
              <a:gd name="T54" fmla="*/ 291006 w 18378"/>
              <a:gd name="T55" fmla="*/ 330292 h 19002"/>
              <a:gd name="T56" fmla="*/ 30146 w 18378"/>
              <a:gd name="T57" fmla="*/ 362589 h 19002"/>
              <a:gd name="T58" fmla="*/ 74827 w 18378"/>
              <a:gd name="T59" fmla="*/ 310494 h 19002"/>
              <a:gd name="T60" fmla="*/ 173567 w 18378"/>
              <a:gd name="T61" fmla="*/ 370940 h 19002"/>
              <a:gd name="T62" fmla="*/ 388698 w 18378"/>
              <a:gd name="T63" fmla="*/ 358441 h 19002"/>
              <a:gd name="T64" fmla="*/ 120556 w 18378"/>
              <a:gd name="T65" fmla="*/ 252150 h 19002"/>
              <a:gd name="T66" fmla="*/ 281656 w 18378"/>
              <a:gd name="T67" fmla="*/ 382387 h 19002"/>
              <a:gd name="T68" fmla="*/ 193315 w 18378"/>
              <a:gd name="T69" fmla="*/ 291747 h 19002"/>
              <a:gd name="T70" fmla="*/ 44709 w 18378"/>
              <a:gd name="T71" fmla="*/ 379262 h 19002"/>
              <a:gd name="T72" fmla="*/ 374163 w 18378"/>
              <a:gd name="T73" fmla="*/ 367815 h 19002"/>
              <a:gd name="T74" fmla="*/ 100808 w 18378"/>
              <a:gd name="T75" fmla="*/ 279249 h 19002"/>
              <a:gd name="T76" fmla="*/ 277491 w 18378"/>
              <a:gd name="T77" fmla="*/ 412610 h 19002"/>
              <a:gd name="T78" fmla="*/ 135119 w 18378"/>
              <a:gd name="T79" fmla="*/ 295922 h 19002"/>
              <a:gd name="T80" fmla="*/ 89390 w 18378"/>
              <a:gd name="T81" fmla="*/ 401134 h 19002"/>
              <a:gd name="T82" fmla="*/ 125769 w 18378"/>
              <a:gd name="T83" fmla="*/ 432408 h 19002"/>
              <a:gd name="T84" fmla="*/ 327385 w 18378"/>
              <a:gd name="T85" fmla="*/ 445957 h 19002"/>
              <a:gd name="T86" fmla="*/ 140304 w 18378"/>
              <a:gd name="T87" fmla="*/ 444906 h 19002"/>
              <a:gd name="T88" fmla="*/ 320104 w 18378"/>
              <a:gd name="T89" fmla="*/ 433459 h 19002"/>
              <a:gd name="T90" fmla="*/ 304521 w 18378"/>
              <a:gd name="T91" fmla="*/ 469902 h 19002"/>
              <a:gd name="T92" fmla="*/ 188130 w 18378"/>
              <a:gd name="T93" fmla="*/ 483451 h 19002"/>
              <a:gd name="T94" fmla="*/ 453126 w 18378"/>
              <a:gd name="T95" fmla="*/ 138588 h 19002"/>
              <a:gd name="T96" fmla="*/ 482252 w 18378"/>
              <a:gd name="T97" fmla="*/ 213605 h 19002"/>
              <a:gd name="T98" fmla="*/ 248394 w 18378"/>
              <a:gd name="T99" fmla="*/ 492825 h 19002"/>
              <a:gd name="T100" fmla="*/ 17680 w 18378"/>
              <a:gd name="T101" fmla="*/ 335519 h 19002"/>
              <a:gd name="T102" fmla="*/ 229694 w 18378"/>
              <a:gd name="T103" fmla="*/ 502227 h 19002"/>
              <a:gd name="T104" fmla="*/ 258792 w 18378"/>
              <a:gd name="T105" fmla="*/ 514725 h 19002"/>
              <a:gd name="T106" fmla="*/ 253607 w 18378"/>
              <a:gd name="T107" fmla="*/ 7300 h 19002"/>
              <a:gd name="T108" fmla="*/ 1048 w 18378"/>
              <a:gd name="T109" fmla="*/ 339666 h 19002"/>
              <a:gd name="T110" fmla="*/ 14563 w 18378"/>
              <a:gd name="T111" fmla="*/ 371962 h 19002"/>
              <a:gd name="T112" fmla="*/ 206829 w 18378"/>
              <a:gd name="T113" fmla="*/ 517850 h 19002"/>
              <a:gd name="T114" fmla="*/ 237995 w 18378"/>
              <a:gd name="T115" fmla="*/ 520974 h 19002"/>
              <a:gd name="T116" fmla="*/ 257743 w 18378"/>
              <a:gd name="T117" fmla="*/ 538671 h 19002"/>
              <a:gd name="T118" fmla="*/ 518603 w 18378"/>
              <a:gd name="T119" fmla="*/ 212554 h 19002"/>
              <a:gd name="T120" fmla="*/ 475991 w 18378"/>
              <a:gd name="T121" fmla="*/ 139610 h 19002"/>
              <a:gd name="T122" fmla="*/ 481204 w 18378"/>
              <a:gd name="T123" fmla="*/ 199005 h 19002"/>
              <a:gd name="T124" fmla="*/ 460408 w 18378"/>
              <a:gd name="T125" fmla="*/ 128163 h 190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78"/>
              <a:gd name="T190" fmla="*/ 0 h 19002"/>
              <a:gd name="T191" fmla="*/ 18378 w 18378"/>
              <a:gd name="T192" fmla="*/ 19002 h 190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lnTo>
                  <a:pt x="1379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lnTo>
                  <a:pt x="12692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lnTo>
                  <a:pt x="9611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lnTo>
                  <a:pt x="4806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lnTo>
                  <a:pt x="271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lnTo>
                  <a:pt x="4402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lnTo>
                  <a:pt x="3595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lnTo>
                  <a:pt x="9464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lnTo>
                  <a:pt x="9831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lnTo>
                  <a:pt x="9464" y="0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6" name="Shape 227"/>
          <p:cNvSpPr>
            <a:spLocks/>
          </p:cNvSpPr>
          <p:nvPr/>
        </p:nvSpPr>
        <p:spPr bwMode="auto">
          <a:xfrm>
            <a:off x="700088" y="4557713"/>
            <a:ext cx="504825" cy="400050"/>
          </a:xfrm>
          <a:custGeom>
            <a:avLst/>
            <a:gdLst>
              <a:gd name="T0" fmla="*/ 216520 w 17792"/>
              <a:gd name="T1" fmla="*/ 115364 h 14124"/>
              <a:gd name="T2" fmla="*/ 31239 w 17792"/>
              <a:gd name="T3" fmla="*/ 64437 h 14124"/>
              <a:gd name="T4" fmla="*/ 7320 w 17792"/>
              <a:gd name="T5" fmla="*/ 83160 h 14124"/>
              <a:gd name="T6" fmla="*/ 28118 w 17792"/>
              <a:gd name="T7" fmla="*/ 94574 h 14124"/>
              <a:gd name="T8" fmla="*/ 276871 w 17792"/>
              <a:gd name="T9" fmla="*/ 118480 h 14124"/>
              <a:gd name="T10" fmla="*/ 331008 w 17792"/>
              <a:gd name="T11" fmla="*/ 84179 h 14124"/>
              <a:gd name="T12" fmla="*/ 319545 w 17792"/>
              <a:gd name="T13" fmla="*/ 129894 h 14124"/>
              <a:gd name="T14" fmla="*/ 268557 w 17792"/>
              <a:gd name="T15" fmla="*/ 130942 h 14124"/>
              <a:gd name="T16" fmla="*/ 142606 w 17792"/>
              <a:gd name="T17" fmla="*/ 269108 h 14124"/>
              <a:gd name="T18" fmla="*/ 143656 w 17792"/>
              <a:gd name="T19" fmla="*/ 276387 h 14124"/>
              <a:gd name="T20" fmla="*/ 149898 w 17792"/>
              <a:gd name="T21" fmla="*/ 290945 h 14124"/>
              <a:gd name="T22" fmla="*/ 412185 w 17792"/>
              <a:gd name="T23" fmla="*/ 308591 h 14124"/>
              <a:gd name="T24" fmla="*/ 368461 w 17792"/>
              <a:gd name="T25" fmla="*/ 138222 h 14124"/>
              <a:gd name="T26" fmla="*/ 153019 w 17792"/>
              <a:gd name="T27" fmla="*/ 233787 h 14124"/>
              <a:gd name="T28" fmla="*/ 372632 w 17792"/>
              <a:gd name="T29" fmla="*/ 147569 h 14124"/>
              <a:gd name="T30" fmla="*/ 213370 w 17792"/>
              <a:gd name="T31" fmla="*/ 231720 h 14124"/>
              <a:gd name="T32" fmla="*/ 323716 w 17792"/>
              <a:gd name="T33" fmla="*/ 198467 h 14124"/>
              <a:gd name="T34" fmla="*/ 318495 w 17792"/>
              <a:gd name="T35" fmla="*/ 225488 h 14124"/>
              <a:gd name="T36" fmla="*/ 156141 w 17792"/>
              <a:gd name="T37" fmla="*/ 285734 h 14124"/>
              <a:gd name="T38" fmla="*/ 339321 w 17792"/>
              <a:gd name="T39" fmla="*/ 224440 h 14124"/>
              <a:gd name="T40" fmla="*/ 289355 w 17792"/>
              <a:gd name="T41" fmla="*/ 261857 h 14124"/>
              <a:gd name="T42" fmla="*/ 190473 w 17792"/>
              <a:gd name="T43" fmla="*/ 306524 h 14124"/>
              <a:gd name="T44" fmla="*/ 409064 w 17792"/>
              <a:gd name="T45" fmla="*/ 225488 h 14124"/>
              <a:gd name="T46" fmla="*/ 207128 w 17792"/>
              <a:gd name="T47" fmla="*/ 318986 h 14124"/>
              <a:gd name="T48" fmla="*/ 80156 w 17792"/>
              <a:gd name="T49" fmla="*/ 311707 h 14124"/>
              <a:gd name="T50" fmla="*/ 166554 w 17792"/>
              <a:gd name="T51" fmla="*/ 201583 h 14124"/>
              <a:gd name="T52" fmla="*/ 63500 w 17792"/>
              <a:gd name="T53" fmla="*/ 1076 h 14124"/>
              <a:gd name="T54" fmla="*/ 56237 w 17792"/>
              <a:gd name="T55" fmla="*/ 46791 h 14124"/>
              <a:gd name="T56" fmla="*/ 49966 w 17792"/>
              <a:gd name="T57" fmla="*/ 123663 h 14124"/>
              <a:gd name="T58" fmla="*/ 58308 w 17792"/>
              <a:gd name="T59" fmla="*/ 167311 h 14124"/>
              <a:gd name="T60" fmla="*/ 44774 w 17792"/>
              <a:gd name="T61" fmla="*/ 253529 h 14124"/>
              <a:gd name="T62" fmla="*/ 44774 w 17792"/>
              <a:gd name="T63" fmla="*/ 302360 h 14124"/>
              <a:gd name="T64" fmla="*/ 79134 w 17792"/>
              <a:gd name="T65" fmla="*/ 343940 h 14124"/>
              <a:gd name="T66" fmla="*/ 117637 w 17792"/>
              <a:gd name="T67" fmla="*/ 352239 h 14124"/>
              <a:gd name="T68" fmla="*/ 155091 w 17792"/>
              <a:gd name="T69" fmla="*/ 350171 h 14124"/>
              <a:gd name="T70" fmla="*/ 191523 w 17792"/>
              <a:gd name="T71" fmla="*/ 364701 h 14124"/>
              <a:gd name="T72" fmla="*/ 221712 w 17792"/>
              <a:gd name="T73" fmla="*/ 342892 h 14124"/>
              <a:gd name="T74" fmla="*/ 227954 w 17792"/>
              <a:gd name="T75" fmla="*/ 342892 h 14124"/>
              <a:gd name="T76" fmla="*/ 272700 w 17792"/>
              <a:gd name="T77" fmla="*/ 349123 h 14124"/>
              <a:gd name="T78" fmla="*/ 341392 w 17792"/>
              <a:gd name="T79" fmla="*/ 343940 h 14124"/>
              <a:gd name="T80" fmla="*/ 347635 w 17792"/>
              <a:gd name="T81" fmla="*/ 338728 h 14124"/>
              <a:gd name="T82" fmla="*/ 385116 w 17792"/>
              <a:gd name="T83" fmla="*/ 337680 h 14124"/>
              <a:gd name="T84" fmla="*/ 421548 w 17792"/>
              <a:gd name="T85" fmla="*/ 338728 h 14124"/>
              <a:gd name="T86" fmla="*/ 470464 w 17792"/>
              <a:gd name="T87" fmla="*/ 355355 h 14124"/>
              <a:gd name="T88" fmla="*/ 469415 w 17792"/>
              <a:gd name="T89" fmla="*/ 301340 h 14124"/>
              <a:gd name="T90" fmla="*/ 403843 w 17792"/>
              <a:gd name="T91" fmla="*/ 308591 h 14124"/>
              <a:gd name="T92" fmla="*/ 398651 w 17792"/>
              <a:gd name="T93" fmla="*/ 289897 h 14124"/>
              <a:gd name="T94" fmla="*/ 346613 w 17792"/>
              <a:gd name="T95" fmla="*/ 301340 h 14124"/>
              <a:gd name="T96" fmla="*/ 368461 w 17792"/>
              <a:gd name="T97" fmla="*/ 282618 h 14124"/>
              <a:gd name="T98" fmla="*/ 357026 w 17792"/>
              <a:gd name="T99" fmla="*/ 271204 h 14124"/>
              <a:gd name="T100" fmla="*/ 419449 w 17792"/>
              <a:gd name="T101" fmla="*/ 252510 h 14124"/>
              <a:gd name="T102" fmla="*/ 499604 w 17792"/>
              <a:gd name="T103" fmla="*/ 247298 h 14124"/>
              <a:gd name="T104" fmla="*/ 454859 w 17792"/>
              <a:gd name="T105" fmla="*/ 236903 h 14124"/>
              <a:gd name="T106" fmla="*/ 333079 w 17792"/>
              <a:gd name="T107" fmla="*/ 62370 h 14124"/>
              <a:gd name="T108" fmla="*/ 223783 w 17792"/>
              <a:gd name="T109" fmla="*/ 88343 h 14124"/>
              <a:gd name="T110" fmla="*/ 94740 w 17792"/>
              <a:gd name="T111" fmla="*/ 247298 h 14124"/>
              <a:gd name="T112" fmla="*/ 91619 w 17792"/>
              <a:gd name="T113" fmla="*/ 46791 h 14124"/>
              <a:gd name="T114" fmla="*/ 427790 w 17792"/>
              <a:gd name="T115" fmla="*/ 366797 h 14124"/>
              <a:gd name="T116" fmla="*/ 410085 w 17792"/>
              <a:gd name="T117" fmla="*/ 399002 h 14124"/>
              <a:gd name="T118" fmla="*/ 451738 w 17792"/>
              <a:gd name="T119" fmla="*/ 386539 h 14124"/>
              <a:gd name="T120" fmla="*/ 441325 w 17792"/>
              <a:gd name="T121" fmla="*/ 355355 h 1412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92"/>
              <a:gd name="T184" fmla="*/ 0 h 14124"/>
              <a:gd name="T185" fmla="*/ 17792 w 17792"/>
              <a:gd name="T186" fmla="*/ 14124 h 1412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lnTo>
                  <a:pt x="1056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lnTo>
                  <a:pt x="1285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lnTo>
                  <a:pt x="1460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7" name="Shape 228"/>
          <p:cNvSpPr>
            <a:spLocks/>
          </p:cNvSpPr>
          <p:nvPr/>
        </p:nvSpPr>
        <p:spPr bwMode="auto">
          <a:xfrm>
            <a:off x="401638" y="4075113"/>
            <a:ext cx="469900" cy="442912"/>
          </a:xfrm>
          <a:custGeom>
            <a:avLst/>
            <a:gdLst>
              <a:gd name="T0" fmla="*/ 385675 w 16581"/>
              <a:gd name="T1" fmla="*/ 79207 h 15590"/>
              <a:gd name="T2" fmla="*/ 267186 w 16581"/>
              <a:gd name="T3" fmla="*/ 105259 h 15590"/>
              <a:gd name="T4" fmla="*/ 371136 w 16581"/>
              <a:gd name="T5" fmla="*/ 70855 h 15590"/>
              <a:gd name="T6" fmla="*/ 390889 w 16581"/>
              <a:gd name="T7" fmla="*/ 108384 h 15590"/>
              <a:gd name="T8" fmla="*/ 286939 w 16581"/>
              <a:gd name="T9" fmla="*/ 112560 h 15590"/>
              <a:gd name="T10" fmla="*/ 73825 w 16581"/>
              <a:gd name="T11" fmla="*/ 190716 h 15590"/>
              <a:gd name="T12" fmla="*/ 64473 w 16581"/>
              <a:gd name="T13" fmla="*/ 198018 h 15590"/>
              <a:gd name="T14" fmla="*/ 245336 w 16581"/>
              <a:gd name="T15" fmla="*/ 187591 h 15590"/>
              <a:gd name="T16" fmla="*/ 229750 w 16581"/>
              <a:gd name="T17" fmla="*/ 213643 h 15590"/>
              <a:gd name="T18" fmla="*/ 224564 w 16581"/>
              <a:gd name="T19" fmla="*/ 191768 h 15590"/>
              <a:gd name="T20" fmla="*/ 137249 w 16581"/>
              <a:gd name="T21" fmla="*/ 115686 h 15590"/>
              <a:gd name="T22" fmla="*/ 85246 w 16581"/>
              <a:gd name="T23" fmla="*/ 213643 h 15590"/>
              <a:gd name="T24" fmla="*/ 86294 w 16581"/>
              <a:gd name="T25" fmla="*/ 183415 h 15590"/>
              <a:gd name="T26" fmla="*/ 49906 w 16581"/>
              <a:gd name="T27" fmla="*/ 190716 h 15590"/>
              <a:gd name="T28" fmla="*/ 20801 w 16581"/>
              <a:gd name="T29" fmla="*/ 111509 h 15590"/>
              <a:gd name="T30" fmla="*/ 348266 w 16581"/>
              <a:gd name="T31" fmla="*/ 195915 h 15590"/>
              <a:gd name="T32" fmla="*/ 225584 w 16581"/>
              <a:gd name="T33" fmla="*/ 235519 h 15590"/>
              <a:gd name="T34" fmla="*/ 217280 w 16581"/>
              <a:gd name="T35" fmla="*/ 177165 h 15590"/>
              <a:gd name="T36" fmla="*/ 186107 w 16581"/>
              <a:gd name="T37" fmla="*/ 225092 h 15590"/>
              <a:gd name="T38" fmla="*/ 233916 w 16581"/>
              <a:gd name="T39" fmla="*/ 249071 h 15590"/>
              <a:gd name="T40" fmla="*/ 273421 w 16581"/>
              <a:gd name="T41" fmla="*/ 194893 h 15590"/>
              <a:gd name="T42" fmla="*/ 143484 w 16581"/>
              <a:gd name="T43" fmla="*/ 201143 h 15590"/>
              <a:gd name="T44" fmla="*/ 294194 w 16581"/>
              <a:gd name="T45" fmla="*/ 166738 h 15590"/>
              <a:gd name="T46" fmla="*/ 229750 w 16581"/>
              <a:gd name="T47" fmla="*/ 295975 h 15590"/>
              <a:gd name="T48" fmla="*/ 318113 w 16581"/>
              <a:gd name="T49" fmla="*/ 288674 h 15590"/>
              <a:gd name="T50" fmla="*/ 375302 w 16581"/>
              <a:gd name="T51" fmla="*/ 212592 h 15590"/>
              <a:gd name="T52" fmla="*/ 458451 w 16581"/>
              <a:gd name="T53" fmla="*/ 313675 h 15590"/>
              <a:gd name="T54" fmla="*/ 356570 w 16581"/>
              <a:gd name="T55" fmla="*/ 323050 h 15590"/>
              <a:gd name="T56" fmla="*/ 211045 w 16581"/>
              <a:gd name="T57" fmla="*/ 304300 h 15590"/>
              <a:gd name="T58" fmla="*/ 134132 w 16581"/>
              <a:gd name="T59" fmla="*/ 267821 h 15590"/>
              <a:gd name="T60" fmla="*/ 104998 w 16581"/>
              <a:gd name="T61" fmla="*/ 368904 h 15590"/>
              <a:gd name="T62" fmla="*/ 61355 w 16581"/>
              <a:gd name="T63" fmla="*/ 323050 h 15590"/>
              <a:gd name="T64" fmla="*/ 234964 w 16581"/>
              <a:gd name="T65" fmla="*/ 399132 h 15590"/>
              <a:gd name="T66" fmla="*/ 222466 w 16581"/>
              <a:gd name="T67" fmla="*/ 402257 h 15590"/>
              <a:gd name="T68" fmla="*/ 310829 w 16581"/>
              <a:gd name="T69" fmla="*/ 381433 h 15590"/>
              <a:gd name="T70" fmla="*/ 250551 w 16581"/>
              <a:gd name="T71" fmla="*/ 427286 h 15590"/>
              <a:gd name="T72" fmla="*/ 242219 w 16581"/>
              <a:gd name="T73" fmla="*/ 387683 h 15590"/>
              <a:gd name="T74" fmla="*/ 200645 w 16581"/>
              <a:gd name="T75" fmla="*/ 376205 h 15590"/>
              <a:gd name="T76" fmla="*/ 159071 w 16581"/>
              <a:gd name="T77" fmla="*/ 28154 h 15590"/>
              <a:gd name="T78" fmla="*/ 67590 w 16581"/>
              <a:gd name="T79" fmla="*/ 78156 h 15590"/>
              <a:gd name="T80" fmla="*/ 2097 w 16581"/>
              <a:gd name="T81" fmla="*/ 116708 h 15590"/>
              <a:gd name="T82" fmla="*/ 34319 w 16581"/>
              <a:gd name="T83" fmla="*/ 194893 h 15590"/>
              <a:gd name="T84" fmla="*/ 61355 w 16581"/>
              <a:gd name="T85" fmla="*/ 230320 h 15590"/>
              <a:gd name="T86" fmla="*/ 48886 w 16581"/>
              <a:gd name="T87" fmla="*/ 311601 h 15590"/>
              <a:gd name="T88" fmla="*/ 79011 w 16581"/>
              <a:gd name="T89" fmla="*/ 377256 h 15590"/>
              <a:gd name="T90" fmla="*/ 167374 w 16581"/>
              <a:gd name="T91" fmla="*/ 367881 h 15590"/>
              <a:gd name="T92" fmla="*/ 204811 w 16581"/>
              <a:gd name="T93" fmla="*/ 428309 h 15590"/>
              <a:gd name="T94" fmla="*/ 240150 w 16581"/>
              <a:gd name="T95" fmla="*/ 437685 h 15590"/>
              <a:gd name="T96" fmla="*/ 312927 w 16581"/>
              <a:gd name="T97" fmla="*/ 413735 h 15590"/>
              <a:gd name="T98" fmla="*/ 382557 w 16581"/>
              <a:gd name="T99" fmla="*/ 338704 h 15590"/>
              <a:gd name="T100" fmla="*/ 467803 w 16581"/>
              <a:gd name="T101" fmla="*/ 322027 h 15590"/>
              <a:gd name="T102" fmla="*/ 431415 w 16581"/>
              <a:gd name="T103" fmla="*/ 243871 h 15590"/>
              <a:gd name="T104" fmla="*/ 405427 w 16581"/>
              <a:gd name="T105" fmla="*/ 103185 h 15590"/>
              <a:gd name="T106" fmla="*/ 404407 w 16581"/>
              <a:gd name="T107" fmla="*/ 55229 h 15590"/>
              <a:gd name="T108" fmla="*/ 340983 w 16581"/>
              <a:gd name="T109" fmla="*/ 62530 h 15590"/>
              <a:gd name="T110" fmla="*/ 233916 w 16581"/>
              <a:gd name="T111" fmla="*/ 32302 h 15590"/>
              <a:gd name="T112" fmla="*/ 189224 w 16581"/>
              <a:gd name="T113" fmla="*/ 30228 h 15590"/>
              <a:gd name="T114" fmla="*/ 222466 w 16581"/>
              <a:gd name="T115" fmla="*/ 119862 h 15590"/>
              <a:gd name="T116" fmla="*/ 173609 w 16581"/>
              <a:gd name="T117" fmla="*/ 23978 h 1559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581"/>
              <a:gd name="T178" fmla="*/ 0 h 15590"/>
              <a:gd name="T179" fmla="*/ 16581 w 16581"/>
              <a:gd name="T180" fmla="*/ 15590 h 1559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lnTo>
                  <a:pt x="13096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lnTo>
                  <a:pt x="3155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lnTo>
                  <a:pt x="8181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lnTo>
                  <a:pt x="8291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lnTo>
                  <a:pt x="6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Shape 229"/>
          <p:cNvSpPr>
            <a:spLocks/>
          </p:cNvSpPr>
          <p:nvPr/>
        </p:nvSpPr>
        <p:spPr bwMode="auto">
          <a:xfrm>
            <a:off x="-34925" y="4075113"/>
            <a:ext cx="339725" cy="401637"/>
          </a:xfrm>
          <a:custGeom>
            <a:avLst/>
            <a:gdLst>
              <a:gd name="T0" fmla="*/ 175162 w 9391"/>
              <a:gd name="T1" fmla="*/ 41255 h 11079"/>
              <a:gd name="T2" fmla="*/ 157943 w 9391"/>
              <a:gd name="T3" fmla="*/ 23963 h 11079"/>
              <a:gd name="T4" fmla="*/ 120790 w 9391"/>
              <a:gd name="T5" fmla="*/ 236726 h 11079"/>
              <a:gd name="T6" fmla="*/ 196397 w 9391"/>
              <a:gd name="T7" fmla="*/ 156935 h 11079"/>
              <a:gd name="T8" fmla="*/ 224289 w 9391"/>
              <a:gd name="T9" fmla="*/ 199495 h 11079"/>
              <a:gd name="T10" fmla="*/ 204356 w 9391"/>
              <a:gd name="T11" fmla="*/ 238031 h 11079"/>
              <a:gd name="T12" fmla="*/ 193756 w 9391"/>
              <a:gd name="T13" fmla="*/ 242019 h 11079"/>
              <a:gd name="T14" fmla="*/ 189777 w 9391"/>
              <a:gd name="T15" fmla="*/ 232738 h 11079"/>
              <a:gd name="T16" fmla="*/ 172521 w 9391"/>
              <a:gd name="T17" fmla="*/ 255324 h 11079"/>
              <a:gd name="T18" fmla="*/ 180480 w 9391"/>
              <a:gd name="T19" fmla="*/ 214105 h 11079"/>
              <a:gd name="T20" fmla="*/ 160583 w 9391"/>
              <a:gd name="T21" fmla="*/ 226068 h 11079"/>
              <a:gd name="T22" fmla="*/ 139348 w 9391"/>
              <a:gd name="T23" fmla="*/ 248689 h 11079"/>
              <a:gd name="T24" fmla="*/ 138010 w 9391"/>
              <a:gd name="T25" fmla="*/ 231397 h 11079"/>
              <a:gd name="T26" fmla="*/ 131390 w 9391"/>
              <a:gd name="T27" fmla="*/ 222080 h 11079"/>
              <a:gd name="T28" fmla="*/ 159245 w 9391"/>
              <a:gd name="T29" fmla="*/ 191520 h 11079"/>
              <a:gd name="T30" fmla="*/ 120790 w 9391"/>
              <a:gd name="T31" fmla="*/ 210117 h 11079"/>
              <a:gd name="T32" fmla="*/ 155266 w 9391"/>
              <a:gd name="T33" fmla="*/ 168899 h 11079"/>
              <a:gd name="T34" fmla="*/ 114134 w 9391"/>
              <a:gd name="T35" fmla="*/ 194166 h 11079"/>
              <a:gd name="T36" fmla="*/ 168542 w 9391"/>
              <a:gd name="T37" fmla="*/ 155594 h 11079"/>
              <a:gd name="T38" fmla="*/ 41168 w 9391"/>
              <a:gd name="T39" fmla="*/ 324493 h 11079"/>
              <a:gd name="T40" fmla="*/ 34512 w 9391"/>
              <a:gd name="T41" fmla="*/ 335114 h 11079"/>
              <a:gd name="T42" fmla="*/ 307890 w 9391"/>
              <a:gd name="T43" fmla="*/ 313834 h 11079"/>
              <a:gd name="T44" fmla="*/ 326449 w 9391"/>
              <a:gd name="T45" fmla="*/ 331127 h 11079"/>
              <a:gd name="T46" fmla="*/ 301234 w 9391"/>
              <a:gd name="T47" fmla="*/ 337797 h 11079"/>
              <a:gd name="T48" fmla="*/ 181819 w 9391"/>
              <a:gd name="T49" fmla="*/ 344431 h 11079"/>
              <a:gd name="T50" fmla="*/ 176501 w 9391"/>
              <a:gd name="T51" fmla="*/ 372345 h 11079"/>
              <a:gd name="T52" fmla="*/ 156604 w 9391"/>
              <a:gd name="T53" fmla="*/ 359041 h 11079"/>
              <a:gd name="T54" fmla="*/ 149984 w 9391"/>
              <a:gd name="T55" fmla="*/ 9317 h 11079"/>
              <a:gd name="T56" fmla="*/ 134031 w 9391"/>
              <a:gd name="T57" fmla="*/ 47889 h 11079"/>
              <a:gd name="T58" fmla="*/ 156604 w 9391"/>
              <a:gd name="T59" fmla="*/ 91754 h 11079"/>
              <a:gd name="T60" fmla="*/ 135369 w 9391"/>
              <a:gd name="T61" fmla="*/ 151606 h 11079"/>
              <a:gd name="T62" fmla="*/ 99555 w 9391"/>
              <a:gd name="T63" fmla="*/ 191520 h 11079"/>
              <a:gd name="T64" fmla="*/ 104837 w 9391"/>
              <a:gd name="T65" fmla="*/ 242019 h 11079"/>
              <a:gd name="T66" fmla="*/ 22574 w 9391"/>
              <a:gd name="T67" fmla="*/ 301871 h 11079"/>
              <a:gd name="T68" fmla="*/ 0 w 9391"/>
              <a:gd name="T69" fmla="*/ 328480 h 11079"/>
              <a:gd name="T70" fmla="*/ 42470 w 9391"/>
              <a:gd name="T71" fmla="*/ 359041 h 11079"/>
              <a:gd name="T72" fmla="*/ 71664 w 9391"/>
              <a:gd name="T73" fmla="*/ 333773 h 11079"/>
              <a:gd name="T74" fmla="*/ 63705 w 9391"/>
              <a:gd name="T75" fmla="*/ 292554 h 11079"/>
              <a:gd name="T76" fmla="*/ 119452 w 9391"/>
              <a:gd name="T77" fmla="*/ 255324 h 11079"/>
              <a:gd name="T78" fmla="*/ 160583 w 9391"/>
              <a:gd name="T79" fmla="*/ 337797 h 11079"/>
              <a:gd name="T80" fmla="*/ 138010 w 9391"/>
              <a:gd name="T81" fmla="*/ 367052 h 11079"/>
              <a:gd name="T82" fmla="*/ 165901 w 9391"/>
              <a:gd name="T83" fmla="*/ 401601 h 11079"/>
              <a:gd name="T84" fmla="*/ 201715 w 9391"/>
              <a:gd name="T85" fmla="*/ 373687 h 11079"/>
              <a:gd name="T86" fmla="*/ 184459 w 9391"/>
              <a:gd name="T87" fmla="*/ 339102 h 11079"/>
              <a:gd name="T88" fmla="*/ 211012 w 9391"/>
              <a:gd name="T89" fmla="*/ 258006 h 11079"/>
              <a:gd name="T90" fmla="*/ 254785 w 9391"/>
              <a:gd name="T91" fmla="*/ 276604 h 11079"/>
              <a:gd name="T92" fmla="*/ 269400 w 9391"/>
              <a:gd name="T93" fmla="*/ 336456 h 11079"/>
              <a:gd name="T94" fmla="*/ 293276 w 9391"/>
              <a:gd name="T95" fmla="*/ 368358 h 11079"/>
              <a:gd name="T96" fmla="*/ 338387 w 9391"/>
              <a:gd name="T97" fmla="*/ 340443 h 11079"/>
              <a:gd name="T98" fmla="*/ 325110 w 9391"/>
              <a:gd name="T99" fmla="*/ 305859 h 11079"/>
              <a:gd name="T100" fmla="*/ 282676 w 9391"/>
              <a:gd name="T101" fmla="*/ 292554 h 11079"/>
              <a:gd name="T102" fmla="*/ 240206 w 9391"/>
              <a:gd name="T103" fmla="*/ 244702 h 11079"/>
              <a:gd name="T104" fmla="*/ 228268 w 9391"/>
              <a:gd name="T105" fmla="*/ 166252 h 11079"/>
              <a:gd name="T106" fmla="*/ 171183 w 9391"/>
              <a:gd name="T107" fmla="*/ 127680 h 11079"/>
              <a:gd name="T108" fmla="*/ 189777 w 9391"/>
              <a:gd name="T109" fmla="*/ 63840 h 11079"/>
              <a:gd name="T110" fmla="*/ 199074 w 9391"/>
              <a:gd name="T111" fmla="*/ 14646 h 11079"/>
              <a:gd name="T112" fmla="*/ 173860 w 9391"/>
              <a:gd name="T113" fmla="*/ 0 h 110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391"/>
              <a:gd name="T172" fmla="*/ 0 h 11079"/>
              <a:gd name="T173" fmla="*/ 9391 w 9391"/>
              <a:gd name="T174" fmla="*/ 11079 h 110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lnTo>
                  <a:pt x="4916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lnTo>
                  <a:pt x="5209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lnTo>
                  <a:pt x="4696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39" name="Shape 230"/>
          <p:cNvSpPr>
            <a:spLocks/>
          </p:cNvSpPr>
          <p:nvPr/>
        </p:nvSpPr>
        <p:spPr bwMode="auto">
          <a:xfrm>
            <a:off x="720725" y="4997450"/>
            <a:ext cx="463550" cy="177800"/>
          </a:xfrm>
          <a:custGeom>
            <a:avLst/>
            <a:gdLst>
              <a:gd name="T0" fmla="*/ 403125 w 16325"/>
              <a:gd name="T1" fmla="*/ 6263 h 6274"/>
              <a:gd name="T2" fmla="*/ 398951 w 16325"/>
              <a:gd name="T3" fmla="*/ 16635 h 6274"/>
              <a:gd name="T4" fmla="*/ 424989 w 16325"/>
              <a:gd name="T5" fmla="*/ 13518 h 6274"/>
              <a:gd name="T6" fmla="*/ 401024 w 16325"/>
              <a:gd name="T7" fmla="*/ 50954 h 6274"/>
              <a:gd name="T8" fmla="*/ 433309 w 16325"/>
              <a:gd name="T9" fmla="*/ 58237 h 6274"/>
              <a:gd name="T10" fmla="*/ 462499 w 16325"/>
              <a:gd name="T11" fmla="*/ 41602 h 6274"/>
              <a:gd name="T12" fmla="*/ 420815 w 16325"/>
              <a:gd name="T13" fmla="*/ 45768 h 6274"/>
              <a:gd name="T14" fmla="*/ 440607 w 16325"/>
              <a:gd name="T15" fmla="*/ 11449 h 6274"/>
              <a:gd name="T16" fmla="*/ 417692 w 16325"/>
              <a:gd name="T17" fmla="*/ 28 h 6274"/>
              <a:gd name="T18" fmla="*/ 140641 w 16325"/>
              <a:gd name="T19" fmla="*/ 89410 h 6274"/>
              <a:gd name="T20" fmla="*/ 141692 w 16325"/>
              <a:gd name="T21" fmla="*/ 99811 h 6274"/>
              <a:gd name="T22" fmla="*/ 197914 w 16325"/>
              <a:gd name="T23" fmla="*/ 90459 h 6274"/>
              <a:gd name="T24" fmla="*/ 193768 w 16325"/>
              <a:gd name="T25" fmla="*/ 80058 h 6274"/>
              <a:gd name="T26" fmla="*/ 360419 w 16325"/>
              <a:gd name="T27" fmla="*/ 62375 h 6274"/>
              <a:gd name="T28" fmla="*/ 345824 w 16325"/>
              <a:gd name="T29" fmla="*/ 99811 h 6274"/>
              <a:gd name="T30" fmla="*/ 361441 w 16325"/>
              <a:gd name="T31" fmla="*/ 121632 h 6274"/>
              <a:gd name="T32" fmla="*/ 403125 w 16325"/>
              <a:gd name="T33" fmla="*/ 113328 h 6274"/>
              <a:gd name="T34" fmla="*/ 410394 w 16325"/>
              <a:gd name="T35" fmla="*/ 97742 h 6274"/>
              <a:gd name="T36" fmla="*/ 372913 w 16325"/>
              <a:gd name="T37" fmla="*/ 109163 h 6274"/>
              <a:gd name="T38" fmla="*/ 359368 w 16325"/>
              <a:gd name="T39" fmla="*/ 88362 h 6274"/>
              <a:gd name="T40" fmla="*/ 386457 w 16325"/>
              <a:gd name="T41" fmla="*/ 67589 h 6274"/>
              <a:gd name="T42" fmla="*/ 401024 w 16325"/>
              <a:gd name="T43" fmla="*/ 60306 h 6274"/>
              <a:gd name="T44" fmla="*/ 167730 w 16325"/>
              <a:gd name="T45" fmla="*/ 123729 h 6274"/>
              <a:gd name="T46" fmla="*/ 143764 w 16325"/>
              <a:gd name="T47" fmla="*/ 137247 h 6274"/>
              <a:gd name="T48" fmla="*/ 200015 w 16325"/>
              <a:gd name="T49" fmla="*/ 129963 h 6274"/>
              <a:gd name="T50" fmla="*/ 192718 w 16325"/>
              <a:gd name="T51" fmla="*/ 118514 h 6274"/>
              <a:gd name="T52" fmla="*/ 289573 w 16325"/>
              <a:gd name="T53" fmla="*/ 67589 h 6274"/>
              <a:gd name="T54" fmla="*/ 255215 w 16325"/>
              <a:gd name="T55" fmla="*/ 75892 h 6274"/>
              <a:gd name="T56" fmla="*/ 245845 w 16325"/>
              <a:gd name="T57" fmla="*/ 83175 h 6274"/>
              <a:gd name="T58" fmla="*/ 249990 w 16325"/>
              <a:gd name="T59" fmla="*/ 138267 h 6274"/>
              <a:gd name="T60" fmla="*/ 262513 w 16325"/>
              <a:gd name="T61" fmla="*/ 135150 h 6274"/>
              <a:gd name="T62" fmla="*/ 266658 w 16325"/>
              <a:gd name="T63" fmla="*/ 84224 h 6274"/>
              <a:gd name="T64" fmla="*/ 284377 w 16325"/>
              <a:gd name="T65" fmla="*/ 121632 h 6274"/>
              <a:gd name="T66" fmla="*/ 296871 w 16325"/>
              <a:gd name="T67" fmla="*/ 100859 h 6274"/>
              <a:gd name="T68" fmla="*/ 314589 w 16325"/>
              <a:gd name="T69" fmla="*/ 72775 h 6274"/>
              <a:gd name="T70" fmla="*/ 322909 w 16325"/>
              <a:gd name="T71" fmla="*/ 120612 h 6274"/>
              <a:gd name="T72" fmla="*/ 338526 w 16325"/>
              <a:gd name="T73" fmla="*/ 136198 h 6274"/>
              <a:gd name="T74" fmla="*/ 337504 w 16325"/>
              <a:gd name="T75" fmla="*/ 120612 h 6274"/>
              <a:gd name="T76" fmla="*/ 329156 w 16325"/>
              <a:gd name="T77" fmla="*/ 67589 h 6274"/>
              <a:gd name="T78" fmla="*/ 72947 w 16325"/>
              <a:gd name="T79" fmla="*/ 33270 h 6274"/>
              <a:gd name="T80" fmla="*/ 21893 w 16325"/>
              <a:gd name="T81" fmla="*/ 42622 h 6274"/>
              <a:gd name="T82" fmla="*/ 1079 w 16325"/>
              <a:gd name="T83" fmla="*/ 57188 h 6274"/>
              <a:gd name="T84" fmla="*/ 4202 w 16325"/>
              <a:gd name="T85" fmla="*/ 169468 h 6274"/>
              <a:gd name="T86" fmla="*/ 23994 w 16325"/>
              <a:gd name="T87" fmla="*/ 177772 h 6274"/>
              <a:gd name="T88" fmla="*/ 82317 w 16325"/>
              <a:gd name="T89" fmla="*/ 165302 h 6274"/>
              <a:gd name="T90" fmla="*/ 71896 w 16325"/>
              <a:gd name="T91" fmla="*/ 152833 h 6274"/>
              <a:gd name="T92" fmla="*/ 18769 w 16325"/>
              <a:gd name="T93" fmla="*/ 140364 h 6274"/>
              <a:gd name="T94" fmla="*/ 70846 w 16325"/>
              <a:gd name="T95" fmla="*/ 107094 h 6274"/>
              <a:gd name="T96" fmla="*/ 82317 w 16325"/>
              <a:gd name="T97" fmla="*/ 98762 h 6274"/>
              <a:gd name="T98" fmla="*/ 40633 w 16325"/>
              <a:gd name="T99" fmla="*/ 97742 h 6274"/>
              <a:gd name="T100" fmla="*/ 15646 w 16325"/>
              <a:gd name="T101" fmla="*/ 59257 h 6274"/>
              <a:gd name="T102" fmla="*/ 63548 w 16325"/>
              <a:gd name="T103" fmla="*/ 54071 h 6274"/>
              <a:gd name="T104" fmla="*/ 88564 w 16325"/>
              <a:gd name="T105" fmla="*/ 44719 h 6274"/>
              <a:gd name="T106" fmla="*/ 77093 w 16325"/>
              <a:gd name="T107" fmla="*/ 32250 h 62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325"/>
              <a:gd name="T163" fmla="*/ 0 h 6274"/>
              <a:gd name="T164" fmla="*/ 16325 w 16325"/>
              <a:gd name="T165" fmla="*/ 6274 h 62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lnTo>
                  <a:pt x="14710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lnTo>
                  <a:pt x="6787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lnTo>
                  <a:pt x="2715" y="113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0" name="Shape 231"/>
          <p:cNvSpPr>
            <a:spLocks/>
          </p:cNvSpPr>
          <p:nvPr/>
        </p:nvSpPr>
        <p:spPr bwMode="auto">
          <a:xfrm>
            <a:off x="3251200" y="4826000"/>
            <a:ext cx="590550" cy="412750"/>
          </a:xfrm>
          <a:custGeom>
            <a:avLst/>
            <a:gdLst>
              <a:gd name="T0" fmla="*/ 163537 w 20800"/>
              <a:gd name="T1" fmla="*/ 29062 h 14600"/>
              <a:gd name="T2" fmla="*/ 143748 w 20800"/>
              <a:gd name="T3" fmla="*/ 95413 h 14600"/>
              <a:gd name="T4" fmla="*/ 105220 w 20800"/>
              <a:gd name="T5" fmla="*/ 97505 h 14600"/>
              <a:gd name="T6" fmla="*/ 94800 w 20800"/>
              <a:gd name="T7" fmla="*/ 82974 h 14600"/>
              <a:gd name="T8" fmla="*/ 87504 w 20800"/>
              <a:gd name="T9" fmla="*/ 67425 h 14600"/>
              <a:gd name="T10" fmla="*/ 93750 w 20800"/>
              <a:gd name="T11" fmla="*/ 44611 h 14600"/>
              <a:gd name="T12" fmla="*/ 281221 w 20800"/>
              <a:gd name="T13" fmla="*/ 95413 h 14600"/>
              <a:gd name="T14" fmla="*/ 262482 w 20800"/>
              <a:gd name="T15" fmla="*/ 110990 h 14600"/>
              <a:gd name="T16" fmla="*/ 42730 w 20800"/>
              <a:gd name="T17" fmla="*/ 122383 h 14600"/>
              <a:gd name="T18" fmla="*/ 39607 w 20800"/>
              <a:gd name="T19" fmla="*/ 145198 h 14600"/>
              <a:gd name="T20" fmla="*/ 41679 w 20800"/>
              <a:gd name="T21" fmla="*/ 125493 h 14600"/>
              <a:gd name="T22" fmla="*/ 246839 w 20800"/>
              <a:gd name="T23" fmla="*/ 184607 h 14600"/>
              <a:gd name="T24" fmla="*/ 224977 w 20800"/>
              <a:gd name="T25" fmla="*/ 212595 h 14600"/>
              <a:gd name="T26" fmla="*/ 190623 w 20800"/>
              <a:gd name="T27" fmla="*/ 213641 h 14600"/>
              <a:gd name="T28" fmla="*/ 207289 w 20800"/>
              <a:gd name="T29" fmla="*/ 181497 h 14600"/>
              <a:gd name="T30" fmla="*/ 134379 w 20800"/>
              <a:gd name="T31" fmla="*/ 1046 h 14600"/>
              <a:gd name="T32" fmla="*/ 71888 w 20800"/>
              <a:gd name="T33" fmla="*/ 88176 h 14600"/>
              <a:gd name="T34" fmla="*/ 2101 w 20800"/>
              <a:gd name="T35" fmla="*/ 137932 h 14600"/>
              <a:gd name="T36" fmla="*/ 47925 w 20800"/>
              <a:gd name="T37" fmla="*/ 171122 h 14600"/>
              <a:gd name="T38" fmla="*/ 70838 w 20800"/>
              <a:gd name="T39" fmla="*/ 107880 h 14600"/>
              <a:gd name="T40" fmla="*/ 157291 w 20800"/>
              <a:gd name="T41" fmla="*/ 119273 h 14600"/>
              <a:gd name="T42" fmla="*/ 165610 w 20800"/>
              <a:gd name="T43" fmla="*/ 200155 h 14600"/>
              <a:gd name="T44" fmla="*/ 204166 w 20800"/>
              <a:gd name="T45" fmla="*/ 238547 h 14600"/>
              <a:gd name="T46" fmla="*/ 259359 w 20800"/>
              <a:gd name="T47" fmla="*/ 175277 h 14600"/>
              <a:gd name="T48" fmla="*/ 306206 w 20800"/>
              <a:gd name="T49" fmla="*/ 112008 h 14600"/>
              <a:gd name="T50" fmla="*/ 245816 w 20800"/>
              <a:gd name="T51" fmla="*/ 93349 h 14600"/>
              <a:gd name="T52" fmla="*/ 226027 w 20800"/>
              <a:gd name="T53" fmla="*/ 155573 h 14600"/>
              <a:gd name="T54" fmla="*/ 162486 w 20800"/>
              <a:gd name="T55" fmla="*/ 102679 h 14600"/>
              <a:gd name="T56" fmla="*/ 178102 w 20800"/>
              <a:gd name="T57" fmla="*/ 15577 h 14600"/>
              <a:gd name="T58" fmla="*/ 449925 w 20800"/>
              <a:gd name="T59" fmla="*/ 203265 h 14600"/>
              <a:gd name="T60" fmla="*/ 431187 w 20800"/>
              <a:gd name="T61" fmla="*/ 260315 h 14600"/>
              <a:gd name="T62" fmla="*/ 416622 w 20800"/>
              <a:gd name="T63" fmla="*/ 248894 h 14600"/>
              <a:gd name="T64" fmla="*/ 409325 w 20800"/>
              <a:gd name="T65" fmla="*/ 234391 h 14600"/>
              <a:gd name="T66" fmla="*/ 414521 w 20800"/>
              <a:gd name="T67" fmla="*/ 218842 h 14600"/>
              <a:gd name="T68" fmla="*/ 415571 w 20800"/>
              <a:gd name="T69" fmla="*/ 201201 h 14600"/>
              <a:gd name="T70" fmla="*/ 166660 w 20800"/>
              <a:gd name="T71" fmla="*/ 267581 h 14600"/>
              <a:gd name="T72" fmla="*/ 149994 w 20800"/>
              <a:gd name="T73" fmla="*/ 269644 h 14600"/>
              <a:gd name="T74" fmla="*/ 180203 w 20800"/>
              <a:gd name="T75" fmla="*/ 228172 h 14600"/>
              <a:gd name="T76" fmla="*/ 115640 w 20800"/>
              <a:gd name="T77" fmla="*/ 268598 h 14600"/>
              <a:gd name="T78" fmla="*/ 177080 w 20800"/>
              <a:gd name="T79" fmla="*/ 284176 h 14600"/>
              <a:gd name="T80" fmla="*/ 180203 w 20800"/>
              <a:gd name="T81" fmla="*/ 227126 h 14600"/>
              <a:gd name="T82" fmla="*/ 562414 w 20800"/>
              <a:gd name="T83" fmla="*/ 336024 h 14600"/>
              <a:gd name="T84" fmla="*/ 560341 w 20800"/>
              <a:gd name="T85" fmla="*/ 312163 h 14600"/>
              <a:gd name="T86" fmla="*/ 553044 w 20800"/>
              <a:gd name="T87" fmla="*/ 299724 h 14600"/>
              <a:gd name="T88" fmla="*/ 456200 w 20800"/>
              <a:gd name="T89" fmla="*/ 395109 h 14600"/>
              <a:gd name="T90" fmla="*/ 492627 w 20800"/>
              <a:gd name="T91" fmla="*/ 394091 h 14600"/>
              <a:gd name="T92" fmla="*/ 486380 w 20800"/>
              <a:gd name="T93" fmla="*/ 379560 h 14600"/>
              <a:gd name="T94" fmla="*/ 462446 w 20800"/>
              <a:gd name="T95" fmla="*/ 365058 h 14600"/>
              <a:gd name="T96" fmla="*/ 430136 w 20800"/>
              <a:gd name="T97" fmla="*/ 352590 h 14600"/>
              <a:gd name="T98" fmla="*/ 367674 w 20800"/>
              <a:gd name="T99" fmla="*/ 203265 h 14600"/>
              <a:gd name="T100" fmla="*/ 259359 w 20800"/>
              <a:gd name="T101" fmla="*/ 229189 h 14600"/>
              <a:gd name="T102" fmla="*/ 352030 w 20800"/>
              <a:gd name="T103" fmla="*/ 266535 h 14600"/>
              <a:gd name="T104" fmla="*/ 423890 w 20800"/>
              <a:gd name="T105" fmla="*/ 295569 h 14600"/>
              <a:gd name="T106" fmla="*/ 413499 w 20800"/>
              <a:gd name="T107" fmla="*/ 358838 h 14600"/>
              <a:gd name="T108" fmla="*/ 477011 w 20800"/>
              <a:gd name="T109" fmla="*/ 412750 h 14600"/>
              <a:gd name="T110" fmla="*/ 528060 w 20800"/>
              <a:gd name="T111" fmla="*/ 334978 h 14600"/>
              <a:gd name="T112" fmla="*/ 589500 w 20800"/>
              <a:gd name="T113" fmla="*/ 301788 h 14600"/>
              <a:gd name="T114" fmla="*/ 528060 w 20800"/>
              <a:gd name="T115" fmla="*/ 301788 h 14600"/>
              <a:gd name="T116" fmla="*/ 460345 w 20800"/>
              <a:gd name="T117" fmla="*/ 325648 h 14600"/>
              <a:gd name="T118" fmla="*/ 467642 w 20800"/>
              <a:gd name="T119" fmla="*/ 262379 h 14600"/>
              <a:gd name="T120" fmla="*/ 428064 w 20800"/>
              <a:gd name="T121" fmla="*/ 178387 h 146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800"/>
              <a:gd name="T184" fmla="*/ 0 h 14600"/>
              <a:gd name="T185" fmla="*/ 20800 w 20800"/>
              <a:gd name="T186" fmla="*/ 14600 h 146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lnTo>
                  <a:pt x="1505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lnTo>
                  <a:pt x="788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lnTo>
                  <a:pt x="495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lnTo>
                  <a:pt x="15114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lnTo>
                  <a:pt x="1999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lnTo>
                  <a:pt x="1665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lnTo>
                  <a:pt x="14857" y="6310"/>
                </a:lnTo>
                <a:close/>
              </a:path>
            </a:pathLst>
          </a:custGeom>
          <a:solidFill>
            <a:srgbClr val="A4C2F4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1" name="Shape 232"/>
          <p:cNvSpPr>
            <a:spLocks/>
          </p:cNvSpPr>
          <p:nvPr/>
        </p:nvSpPr>
        <p:spPr bwMode="auto">
          <a:xfrm>
            <a:off x="3251200" y="4029075"/>
            <a:ext cx="388938" cy="409575"/>
          </a:xfrm>
          <a:custGeom>
            <a:avLst/>
            <a:gdLst>
              <a:gd name="T0" fmla="*/ 276319 w 13683"/>
              <a:gd name="T1" fmla="*/ 125057 h 14417"/>
              <a:gd name="T2" fmla="*/ 256506 w 13683"/>
              <a:gd name="T3" fmla="*/ 165711 h 14417"/>
              <a:gd name="T4" fmla="*/ 265887 w 13683"/>
              <a:gd name="T5" fmla="*/ 71932 h 14417"/>
              <a:gd name="T6" fmla="*/ 256506 w 13683"/>
              <a:gd name="T7" fmla="*/ 58381 h 14417"/>
              <a:gd name="T8" fmla="*/ 295079 w 13683"/>
              <a:gd name="T9" fmla="*/ 115682 h 14417"/>
              <a:gd name="T10" fmla="*/ 294027 w 13683"/>
              <a:gd name="T11" fmla="*/ 146961 h 14417"/>
              <a:gd name="T12" fmla="*/ 236694 w 13683"/>
              <a:gd name="T13" fmla="*/ 184461 h 14417"/>
              <a:gd name="T14" fmla="*/ 165774 w 13683"/>
              <a:gd name="T15" fmla="*/ 154233 h 14417"/>
              <a:gd name="T16" fmla="*/ 174131 w 13683"/>
              <a:gd name="T17" fmla="*/ 57330 h 14417"/>
              <a:gd name="T18" fmla="*/ 197070 w 13683"/>
              <a:gd name="T19" fmla="*/ 195938 h 14417"/>
              <a:gd name="T20" fmla="*/ 56310 w 13683"/>
              <a:gd name="T21" fmla="*/ 179262 h 14417"/>
              <a:gd name="T22" fmla="*/ 39624 w 13683"/>
              <a:gd name="T23" fmla="*/ 214688 h 14417"/>
              <a:gd name="T24" fmla="*/ 81324 w 13683"/>
              <a:gd name="T25" fmla="*/ 162586 h 14417"/>
              <a:gd name="T26" fmla="*/ 131380 w 13683"/>
              <a:gd name="T27" fmla="*/ 149035 h 14417"/>
              <a:gd name="T28" fmla="*/ 177258 w 13683"/>
              <a:gd name="T29" fmla="*/ 199063 h 14417"/>
              <a:gd name="T30" fmla="*/ 116770 w 13683"/>
              <a:gd name="T31" fmla="*/ 261592 h 14417"/>
              <a:gd name="T32" fmla="*/ 63615 w 13683"/>
              <a:gd name="T33" fmla="*/ 257415 h 14417"/>
              <a:gd name="T34" fmla="*/ 30244 w 13683"/>
              <a:gd name="T35" fmla="*/ 199063 h 14417"/>
              <a:gd name="T36" fmla="*/ 74018 w 13683"/>
              <a:gd name="T37" fmla="*/ 143836 h 14417"/>
              <a:gd name="T38" fmla="*/ 253380 w 13683"/>
              <a:gd name="T39" fmla="*/ 227188 h 14417"/>
              <a:gd name="T40" fmla="*/ 293004 w 13683"/>
              <a:gd name="T41" fmla="*/ 270967 h 14417"/>
              <a:gd name="T42" fmla="*/ 284647 w 13683"/>
              <a:gd name="T43" fmla="*/ 251165 h 14417"/>
              <a:gd name="T44" fmla="*/ 58385 w 13683"/>
              <a:gd name="T45" fmla="*/ 276166 h 14417"/>
              <a:gd name="T46" fmla="*/ 183511 w 13683"/>
              <a:gd name="T47" fmla="*/ 309518 h 14417"/>
              <a:gd name="T48" fmla="*/ 206450 w 13683"/>
              <a:gd name="T49" fmla="*/ 317842 h 14417"/>
              <a:gd name="T50" fmla="*/ 171004 w 13683"/>
              <a:gd name="T51" fmla="*/ 269916 h 14417"/>
              <a:gd name="T52" fmla="*/ 266938 w 13683"/>
              <a:gd name="T53" fmla="*/ 205313 h 14417"/>
              <a:gd name="T54" fmla="*/ 300281 w 13683"/>
              <a:gd name="T55" fmla="*/ 277217 h 14417"/>
              <a:gd name="T56" fmla="*/ 266938 w 13683"/>
              <a:gd name="T57" fmla="*/ 328268 h 14417"/>
              <a:gd name="T58" fmla="*/ 198122 w 13683"/>
              <a:gd name="T59" fmla="*/ 339745 h 14417"/>
              <a:gd name="T60" fmla="*/ 169953 w 13683"/>
              <a:gd name="T61" fmla="*/ 318893 h 14417"/>
              <a:gd name="T62" fmla="*/ 144939 w 13683"/>
              <a:gd name="T63" fmla="*/ 264717 h 14417"/>
              <a:gd name="T64" fmla="*/ 204375 w 13683"/>
              <a:gd name="T65" fmla="*/ 206336 h 14417"/>
              <a:gd name="T66" fmla="*/ 141812 w 13683"/>
              <a:gd name="T67" fmla="*/ 10426 h 14417"/>
              <a:gd name="T68" fmla="*/ 160572 w 13683"/>
              <a:gd name="T69" fmla="*/ 52131 h 14417"/>
              <a:gd name="T70" fmla="*/ 116770 w 13683"/>
              <a:gd name="T71" fmla="*/ 121932 h 14417"/>
              <a:gd name="T72" fmla="*/ 54206 w 13683"/>
              <a:gd name="T73" fmla="*/ 116733 h 14417"/>
              <a:gd name="T74" fmla="*/ 42751 w 13683"/>
              <a:gd name="T75" fmla="*/ 146961 h 14417"/>
              <a:gd name="T76" fmla="*/ 15634 w 13683"/>
              <a:gd name="T77" fmla="*/ 193836 h 14417"/>
              <a:gd name="T78" fmla="*/ 2075 w 13683"/>
              <a:gd name="T79" fmla="*/ 224063 h 14417"/>
              <a:gd name="T80" fmla="*/ 34423 w 13683"/>
              <a:gd name="T81" fmla="*/ 245938 h 14417"/>
              <a:gd name="T82" fmla="*/ 40676 w 13683"/>
              <a:gd name="T83" fmla="*/ 295967 h 14417"/>
              <a:gd name="T84" fmla="*/ 43803 w 13683"/>
              <a:gd name="T85" fmla="*/ 314717 h 14417"/>
              <a:gd name="T86" fmla="*/ 70892 w 13683"/>
              <a:gd name="T87" fmla="*/ 286592 h 14417"/>
              <a:gd name="T88" fmla="*/ 126178 w 13683"/>
              <a:gd name="T89" fmla="*/ 292842 h 14417"/>
              <a:gd name="T90" fmla="*/ 163699 w 13683"/>
              <a:gd name="T91" fmla="*/ 347018 h 14417"/>
              <a:gd name="T92" fmla="*/ 159521 w 13683"/>
              <a:gd name="T93" fmla="*/ 382473 h 14417"/>
              <a:gd name="T94" fmla="*/ 163699 w 13683"/>
              <a:gd name="T95" fmla="*/ 408524 h 14417"/>
              <a:gd name="T96" fmla="*/ 192891 w 13683"/>
              <a:gd name="T97" fmla="*/ 365796 h 14417"/>
              <a:gd name="T98" fmla="*/ 265887 w 13683"/>
              <a:gd name="T99" fmla="*/ 365796 h 14417"/>
              <a:gd name="T100" fmla="*/ 293004 w 13683"/>
              <a:gd name="T101" fmla="*/ 402274 h 14417"/>
              <a:gd name="T102" fmla="*/ 288825 w 13683"/>
              <a:gd name="T103" fmla="*/ 341819 h 14417"/>
              <a:gd name="T104" fmla="*/ 333652 w 13683"/>
              <a:gd name="T105" fmla="*/ 277217 h 14417"/>
              <a:gd name="T106" fmla="*/ 387886 w 13683"/>
              <a:gd name="T107" fmla="*/ 266791 h 14417"/>
              <a:gd name="T108" fmla="*/ 337830 w 13683"/>
              <a:gd name="T109" fmla="*/ 256364 h 14417"/>
              <a:gd name="T110" fmla="*/ 291952 w 13683"/>
              <a:gd name="T111" fmla="*/ 215739 h 14417"/>
              <a:gd name="T112" fmla="*/ 282572 w 13683"/>
              <a:gd name="T113" fmla="*/ 183410 h 14417"/>
              <a:gd name="T114" fmla="*/ 327398 w 13683"/>
              <a:gd name="T115" fmla="*/ 130284 h 14417"/>
              <a:gd name="T116" fmla="*/ 321145 w 13683"/>
              <a:gd name="T117" fmla="*/ 105256 h 14417"/>
              <a:gd name="T118" fmla="*/ 283595 w 13683"/>
              <a:gd name="T119" fmla="*/ 30227 h 14417"/>
              <a:gd name="T120" fmla="*/ 255455 w 13683"/>
              <a:gd name="T121" fmla="*/ 18778 h 14417"/>
              <a:gd name="T122" fmla="*/ 190816 w 13683"/>
              <a:gd name="T123" fmla="*/ 25028 h 14417"/>
              <a:gd name="T124" fmla="*/ 154319 w 13683"/>
              <a:gd name="T125" fmla="*/ 1051 h 14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683"/>
              <a:gd name="T190" fmla="*/ 0 h 14417"/>
              <a:gd name="T191" fmla="*/ 13683 w 13683"/>
              <a:gd name="T192" fmla="*/ 14417 h 14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lnTo>
                  <a:pt x="9281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lnTo>
                  <a:pt x="8877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lnTo>
                  <a:pt x="2128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lnTo>
                  <a:pt x="561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lnTo>
                  <a:pt x="8730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lnTo>
                  <a:pt x="476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Shape 233"/>
          <p:cNvSpPr>
            <a:spLocks/>
          </p:cNvSpPr>
          <p:nvPr/>
        </p:nvSpPr>
        <p:spPr bwMode="auto">
          <a:xfrm>
            <a:off x="2184400" y="4949825"/>
            <a:ext cx="296863" cy="211138"/>
          </a:xfrm>
          <a:custGeom>
            <a:avLst/>
            <a:gdLst>
              <a:gd name="T0" fmla="*/ 195145 w 10492"/>
              <a:gd name="T1" fmla="*/ 51998 h 7447"/>
              <a:gd name="T2" fmla="*/ 180602 w 10492"/>
              <a:gd name="T3" fmla="*/ 60333 h 7447"/>
              <a:gd name="T4" fmla="*/ 175424 w 10492"/>
              <a:gd name="T5" fmla="*/ 71759 h 7447"/>
              <a:gd name="T6" fmla="*/ 180602 w 10492"/>
              <a:gd name="T7" fmla="*/ 74878 h 7447"/>
              <a:gd name="T8" fmla="*/ 194098 w 10492"/>
              <a:gd name="T9" fmla="*/ 67591 h 7447"/>
              <a:gd name="T10" fmla="*/ 211754 w 10492"/>
              <a:gd name="T11" fmla="*/ 64473 h 7447"/>
              <a:gd name="T12" fmla="*/ 224203 w 10492"/>
              <a:gd name="T13" fmla="*/ 69689 h 7447"/>
              <a:gd name="T14" fmla="*/ 226269 w 10492"/>
              <a:gd name="T15" fmla="*/ 77997 h 7447"/>
              <a:gd name="T16" fmla="*/ 216932 w 10492"/>
              <a:gd name="T17" fmla="*/ 94639 h 7447"/>
              <a:gd name="T18" fmla="*/ 160881 w 10492"/>
              <a:gd name="T19" fmla="*/ 166398 h 7447"/>
              <a:gd name="T20" fmla="*/ 160881 w 10492"/>
              <a:gd name="T21" fmla="*/ 176804 h 7447"/>
              <a:gd name="T22" fmla="*/ 166087 w 10492"/>
              <a:gd name="T23" fmla="*/ 178873 h 7447"/>
              <a:gd name="T24" fmla="*/ 227316 w 10492"/>
              <a:gd name="T25" fmla="*/ 179922 h 7447"/>
              <a:gd name="T26" fmla="*/ 247037 w 10492"/>
              <a:gd name="T27" fmla="*/ 180971 h 7447"/>
              <a:gd name="T28" fmla="*/ 251196 w 10492"/>
              <a:gd name="T29" fmla="*/ 172636 h 7447"/>
              <a:gd name="T30" fmla="*/ 239765 w 10492"/>
              <a:gd name="T31" fmla="*/ 166398 h 7447"/>
              <a:gd name="T32" fmla="*/ 182696 w 10492"/>
              <a:gd name="T33" fmla="*/ 163280 h 7447"/>
              <a:gd name="T34" fmla="*/ 230428 w 10492"/>
              <a:gd name="T35" fmla="*/ 101926 h 7447"/>
              <a:gd name="T36" fmla="*/ 239765 w 10492"/>
              <a:gd name="T37" fmla="*/ 83213 h 7447"/>
              <a:gd name="T38" fmla="*/ 238718 w 10492"/>
              <a:gd name="T39" fmla="*/ 65522 h 7447"/>
              <a:gd name="T40" fmla="*/ 228363 w 10492"/>
              <a:gd name="T41" fmla="*/ 54067 h 7447"/>
              <a:gd name="T42" fmla="*/ 211754 w 10492"/>
              <a:gd name="T43" fmla="*/ 49928 h 7447"/>
              <a:gd name="T44" fmla="*/ 21815 w 10492"/>
              <a:gd name="T45" fmla="*/ 1049 h 7447"/>
              <a:gd name="T46" fmla="*/ 8319 w 10492"/>
              <a:gd name="T47" fmla="*/ 7286 h 7447"/>
              <a:gd name="T48" fmla="*/ 28 w 10492"/>
              <a:gd name="T49" fmla="*/ 16643 h 7447"/>
              <a:gd name="T50" fmla="*/ 5206 w 10492"/>
              <a:gd name="T51" fmla="*/ 23929 h 7447"/>
              <a:gd name="T52" fmla="*/ 18702 w 10492"/>
              <a:gd name="T53" fmla="*/ 18712 h 7447"/>
              <a:gd name="T54" fmla="*/ 28040 w 10492"/>
              <a:gd name="T55" fmla="*/ 17692 h 7447"/>
              <a:gd name="T56" fmla="*/ 31152 w 10492"/>
              <a:gd name="T57" fmla="*/ 41593 h 7447"/>
              <a:gd name="T58" fmla="*/ 66435 w 10492"/>
              <a:gd name="T59" fmla="*/ 207991 h 7447"/>
              <a:gd name="T60" fmla="*/ 75772 w 10492"/>
              <a:gd name="T61" fmla="*/ 211110 h 7447"/>
              <a:gd name="T62" fmla="*/ 80978 w 10492"/>
              <a:gd name="T63" fmla="*/ 205921 h 7447"/>
              <a:gd name="T64" fmla="*/ 182696 w 10492"/>
              <a:gd name="T65" fmla="*/ 25999 h 7447"/>
              <a:gd name="T66" fmla="*/ 272983 w 10492"/>
              <a:gd name="T67" fmla="*/ 28069 h 7447"/>
              <a:gd name="T68" fmla="*/ 293751 w 10492"/>
              <a:gd name="T69" fmla="*/ 25999 h 7447"/>
              <a:gd name="T70" fmla="*/ 296863 w 10492"/>
              <a:gd name="T71" fmla="*/ 20810 h 7447"/>
              <a:gd name="T72" fmla="*/ 291657 w 10492"/>
              <a:gd name="T73" fmla="*/ 13524 h 7447"/>
              <a:gd name="T74" fmla="*/ 258439 w 10492"/>
              <a:gd name="T75" fmla="*/ 9356 h 7447"/>
              <a:gd name="T76" fmla="*/ 142207 w 10492"/>
              <a:gd name="T77" fmla="*/ 11454 h 7447"/>
              <a:gd name="T78" fmla="*/ 135982 w 10492"/>
              <a:gd name="T79" fmla="*/ 15594 h 7447"/>
              <a:gd name="T80" fmla="*/ 60210 w 10492"/>
              <a:gd name="T81" fmla="*/ 105044 h 7447"/>
              <a:gd name="T82" fmla="*/ 41536 w 10492"/>
              <a:gd name="T83" fmla="*/ 23929 h 7447"/>
              <a:gd name="T84" fmla="*/ 40489 w 10492"/>
              <a:gd name="T85" fmla="*/ 15594 h 7447"/>
              <a:gd name="T86" fmla="*/ 42583 w 10492"/>
              <a:gd name="T87" fmla="*/ 10405 h 7447"/>
              <a:gd name="T88" fmla="*/ 39470 w 10492"/>
              <a:gd name="T89" fmla="*/ 2070 h 7447"/>
              <a:gd name="T90" fmla="*/ 26993 w 10492"/>
              <a:gd name="T91" fmla="*/ 0 h 7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492"/>
              <a:gd name="T139" fmla="*/ 0 h 7447"/>
              <a:gd name="T140" fmla="*/ 10492 w 10492"/>
              <a:gd name="T141" fmla="*/ 7447 h 744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lnTo>
                  <a:pt x="7300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lnTo>
                  <a:pt x="95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3" name="Shape 234"/>
          <p:cNvSpPr>
            <a:spLocks/>
          </p:cNvSpPr>
          <p:nvPr/>
        </p:nvSpPr>
        <p:spPr bwMode="auto">
          <a:xfrm>
            <a:off x="3949700" y="4949825"/>
            <a:ext cx="287338" cy="184150"/>
          </a:xfrm>
          <a:custGeom>
            <a:avLst/>
            <a:gdLst>
              <a:gd name="T0" fmla="*/ 237544 w 10162"/>
              <a:gd name="T1" fmla="*/ 22912 h 6494"/>
              <a:gd name="T2" fmla="*/ 254142 w 10162"/>
              <a:gd name="T3" fmla="*/ 22912 h 6494"/>
              <a:gd name="T4" fmla="*/ 267630 w 10162"/>
              <a:gd name="T5" fmla="*/ 45796 h 6494"/>
              <a:gd name="T6" fmla="*/ 272804 w 10162"/>
              <a:gd name="T7" fmla="*/ 76989 h 6494"/>
              <a:gd name="T8" fmla="*/ 259317 w 10162"/>
              <a:gd name="T9" fmla="*/ 104042 h 6494"/>
              <a:gd name="T10" fmla="*/ 235452 w 10162"/>
              <a:gd name="T11" fmla="*/ 113399 h 6494"/>
              <a:gd name="T12" fmla="*/ 221993 w 10162"/>
              <a:gd name="T13" fmla="*/ 98824 h 6494"/>
              <a:gd name="T14" fmla="*/ 213680 w 10162"/>
              <a:gd name="T15" fmla="*/ 65533 h 6494"/>
              <a:gd name="T16" fmla="*/ 223011 w 10162"/>
              <a:gd name="T17" fmla="*/ 29151 h 6494"/>
              <a:gd name="T18" fmla="*/ 237544 w 10162"/>
              <a:gd name="T19" fmla="*/ 4168 h 6494"/>
              <a:gd name="T20" fmla="*/ 216790 w 10162"/>
              <a:gd name="T21" fmla="*/ 15625 h 6494"/>
              <a:gd name="T22" fmla="*/ 202285 w 10162"/>
              <a:gd name="T23" fmla="*/ 47867 h 6494"/>
              <a:gd name="T24" fmla="*/ 205395 w 10162"/>
              <a:gd name="T25" fmla="*/ 95705 h 6494"/>
              <a:gd name="T26" fmla="*/ 220947 w 10162"/>
              <a:gd name="T27" fmla="*/ 121708 h 6494"/>
              <a:gd name="T28" fmla="*/ 242719 w 10162"/>
              <a:gd name="T29" fmla="*/ 127947 h 6494"/>
              <a:gd name="T30" fmla="*/ 263473 w 10162"/>
              <a:gd name="T31" fmla="*/ 120687 h 6494"/>
              <a:gd name="T32" fmla="*/ 284199 w 10162"/>
              <a:gd name="T33" fmla="*/ 88417 h 6494"/>
              <a:gd name="T34" fmla="*/ 284199 w 10162"/>
              <a:gd name="T35" fmla="*/ 49937 h 6494"/>
              <a:gd name="T36" fmla="*/ 264491 w 10162"/>
              <a:gd name="T37" fmla="*/ 12505 h 6494"/>
              <a:gd name="T38" fmla="*/ 249986 w 10162"/>
              <a:gd name="T39" fmla="*/ 5218 h 6494"/>
              <a:gd name="T40" fmla="*/ 111011 w 10162"/>
              <a:gd name="T41" fmla="*/ 1049 h 6494"/>
              <a:gd name="T42" fmla="*/ 104762 w 10162"/>
              <a:gd name="T43" fmla="*/ 37460 h 6494"/>
              <a:gd name="T44" fmla="*/ 39445 w 10162"/>
              <a:gd name="T45" fmla="*/ 68681 h 6494"/>
              <a:gd name="T46" fmla="*/ 16626 w 10162"/>
              <a:gd name="T47" fmla="*/ 69701 h 6494"/>
              <a:gd name="T48" fmla="*/ 11423 w 10162"/>
              <a:gd name="T49" fmla="*/ 15625 h 6494"/>
              <a:gd name="T50" fmla="*/ 3139 w 10162"/>
              <a:gd name="T51" fmla="*/ 5218 h 6494"/>
              <a:gd name="T52" fmla="*/ 1046 w 10162"/>
              <a:gd name="T53" fmla="*/ 64512 h 6494"/>
              <a:gd name="T54" fmla="*/ 11423 w 10162"/>
              <a:gd name="T55" fmla="*/ 141473 h 6494"/>
              <a:gd name="T56" fmla="*/ 15580 w 10162"/>
              <a:gd name="T57" fmla="*/ 162287 h 6494"/>
              <a:gd name="T58" fmla="*/ 24911 w 10162"/>
              <a:gd name="T59" fmla="*/ 168525 h 6494"/>
              <a:gd name="T60" fmla="*/ 30085 w 10162"/>
              <a:gd name="T61" fmla="*/ 160217 h 6494"/>
              <a:gd name="T62" fmla="*/ 17644 w 10162"/>
              <a:gd name="T63" fmla="*/ 87396 h 6494"/>
              <a:gd name="T64" fmla="*/ 60171 w 10162"/>
              <a:gd name="T65" fmla="*/ 82178 h 6494"/>
              <a:gd name="T66" fmla="*/ 98541 w 10162"/>
              <a:gd name="T67" fmla="*/ 137333 h 6494"/>
              <a:gd name="T68" fmla="*/ 102697 w 10162"/>
              <a:gd name="T69" fmla="*/ 152929 h 6494"/>
              <a:gd name="T70" fmla="*/ 111011 w 10162"/>
              <a:gd name="T71" fmla="*/ 150831 h 6494"/>
              <a:gd name="T72" fmla="*/ 116185 w 10162"/>
              <a:gd name="T73" fmla="*/ 83228 h 6494"/>
              <a:gd name="T74" fmla="*/ 117231 w 10162"/>
              <a:gd name="T75" fmla="*/ 3148 h 6494"/>
              <a:gd name="T76" fmla="*/ 148334 w 10162"/>
              <a:gd name="T77" fmla="*/ 108182 h 6494"/>
              <a:gd name="T78" fmla="*/ 135893 w 10162"/>
              <a:gd name="T79" fmla="*/ 117568 h 6494"/>
              <a:gd name="T80" fmla="*/ 161822 w 10162"/>
              <a:gd name="T81" fmla="*/ 119638 h 6494"/>
              <a:gd name="T82" fmla="*/ 152491 w 10162"/>
              <a:gd name="T83" fmla="*/ 131066 h 6494"/>
              <a:gd name="T84" fmla="*/ 122406 w 10162"/>
              <a:gd name="T85" fmla="*/ 177883 h 6494"/>
              <a:gd name="T86" fmla="*/ 178420 w 10162"/>
              <a:gd name="T87" fmla="*/ 173715 h 6494"/>
              <a:gd name="T88" fmla="*/ 182576 w 10162"/>
              <a:gd name="T89" fmla="*/ 165406 h 6494"/>
              <a:gd name="T90" fmla="*/ 174263 w 10162"/>
              <a:gd name="T91" fmla="*/ 160217 h 6494"/>
              <a:gd name="T92" fmla="*/ 165979 w 10162"/>
              <a:gd name="T93" fmla="*/ 136283 h 6494"/>
              <a:gd name="T94" fmla="*/ 175310 w 10162"/>
              <a:gd name="T95" fmla="*/ 116519 h 6494"/>
              <a:gd name="T96" fmla="*/ 169089 w 10162"/>
              <a:gd name="T97" fmla="*/ 107161 h 64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162"/>
              <a:gd name="T148" fmla="*/ 0 h 6494"/>
              <a:gd name="T149" fmla="*/ 10162 w 10162"/>
              <a:gd name="T150" fmla="*/ 6494 h 649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lnTo>
                  <a:pt x="840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lnTo>
                  <a:pt x="5503" y="3779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4" name="Shape 235"/>
          <p:cNvSpPr>
            <a:spLocks/>
          </p:cNvSpPr>
          <p:nvPr/>
        </p:nvSpPr>
        <p:spPr bwMode="auto">
          <a:xfrm>
            <a:off x="1360488" y="4779963"/>
            <a:ext cx="323850" cy="322262"/>
          </a:xfrm>
          <a:custGeom>
            <a:avLst/>
            <a:gdLst>
              <a:gd name="T0" fmla="*/ 137471 w 11409"/>
              <a:gd name="T1" fmla="*/ 135574 h 11336"/>
              <a:gd name="T2" fmla="*/ 159328 w 11409"/>
              <a:gd name="T3" fmla="*/ 131424 h 11336"/>
              <a:gd name="T4" fmla="*/ 169745 w 11409"/>
              <a:gd name="T5" fmla="*/ 171024 h 11336"/>
              <a:gd name="T6" fmla="*/ 162450 w 11409"/>
              <a:gd name="T7" fmla="*/ 160619 h 11336"/>
              <a:gd name="T8" fmla="*/ 161428 w 11409"/>
              <a:gd name="T9" fmla="*/ 186688 h 11336"/>
              <a:gd name="T10" fmla="*/ 183285 w 11409"/>
              <a:gd name="T11" fmla="*/ 172076 h 11336"/>
              <a:gd name="T12" fmla="*/ 111441 w 11409"/>
              <a:gd name="T13" fmla="*/ 12537 h 11336"/>
              <a:gd name="T14" fmla="*/ 204120 w 11409"/>
              <a:gd name="T15" fmla="*/ 34427 h 11336"/>
              <a:gd name="T16" fmla="*/ 183285 w 11409"/>
              <a:gd name="T17" fmla="*/ 41733 h 11336"/>
              <a:gd name="T18" fmla="*/ 190580 w 11409"/>
              <a:gd name="T19" fmla="*/ 103251 h 11336"/>
              <a:gd name="T20" fmla="*/ 188480 w 11409"/>
              <a:gd name="T21" fmla="*/ 155389 h 11336"/>
              <a:gd name="T22" fmla="*/ 236394 w 11409"/>
              <a:gd name="T23" fmla="*/ 207526 h 11336"/>
              <a:gd name="T24" fmla="*/ 158306 w 11409"/>
              <a:gd name="T25" fmla="*/ 200248 h 11336"/>
              <a:gd name="T26" fmla="*/ 111441 w 11409"/>
              <a:gd name="T27" fmla="*/ 209629 h 11336"/>
              <a:gd name="T28" fmla="*/ 109369 w 11409"/>
              <a:gd name="T29" fmla="*/ 190838 h 11336"/>
              <a:gd name="T30" fmla="*/ 104146 w 11409"/>
              <a:gd name="T31" fmla="*/ 178330 h 11336"/>
              <a:gd name="T32" fmla="*/ 123931 w 11409"/>
              <a:gd name="T33" fmla="*/ 70928 h 11336"/>
              <a:gd name="T34" fmla="*/ 153083 w 11409"/>
              <a:gd name="T35" fmla="*/ 41733 h 11336"/>
              <a:gd name="T36" fmla="*/ 118736 w 11409"/>
              <a:gd name="T37" fmla="*/ 29224 h 11336"/>
              <a:gd name="T38" fmla="*/ 96851 w 11409"/>
              <a:gd name="T39" fmla="*/ 25045 h 11336"/>
              <a:gd name="T40" fmla="*/ 173918 w 11409"/>
              <a:gd name="T41" fmla="*/ 231519 h 11336"/>
              <a:gd name="T42" fmla="*/ 163500 w 11409"/>
              <a:gd name="T43" fmla="*/ 232571 h 11336"/>
              <a:gd name="T44" fmla="*/ 161428 w 11409"/>
              <a:gd name="T45" fmla="*/ 219011 h 11336"/>
              <a:gd name="T46" fmla="*/ 155183 w 11409"/>
              <a:gd name="T47" fmla="*/ 240901 h 11336"/>
              <a:gd name="T48" fmla="*/ 181213 w 11409"/>
              <a:gd name="T49" fmla="*/ 244028 h 11336"/>
              <a:gd name="T50" fmla="*/ 175990 w 11409"/>
              <a:gd name="T51" fmla="*/ 219011 h 11336"/>
              <a:gd name="T52" fmla="*/ 118736 w 11409"/>
              <a:gd name="T53" fmla="*/ 275327 h 11336"/>
              <a:gd name="T54" fmla="*/ 119758 w 11409"/>
              <a:gd name="T55" fmla="*/ 261767 h 11336"/>
              <a:gd name="T56" fmla="*/ 221804 w 11409"/>
              <a:gd name="T57" fmla="*/ 278454 h 11336"/>
              <a:gd name="T58" fmla="*/ 212437 w 11409"/>
              <a:gd name="T59" fmla="*/ 269044 h 11336"/>
              <a:gd name="T60" fmla="*/ 113514 w 11409"/>
              <a:gd name="T61" fmla="*/ 250282 h 11336"/>
              <a:gd name="T62" fmla="*/ 105197 w 11409"/>
              <a:gd name="T63" fmla="*/ 280529 h 11336"/>
              <a:gd name="T64" fmla="*/ 137471 w 11409"/>
              <a:gd name="T65" fmla="*/ 274275 h 11336"/>
              <a:gd name="T66" fmla="*/ 126003 w 11409"/>
              <a:gd name="T67" fmla="*/ 246131 h 11336"/>
              <a:gd name="T68" fmla="*/ 196825 w 11409"/>
              <a:gd name="T69" fmla="*/ 270096 h 11336"/>
              <a:gd name="T70" fmla="*/ 198897 w 11409"/>
              <a:gd name="T71" fmla="*/ 287835 h 11336"/>
              <a:gd name="T72" fmla="*/ 230150 w 11409"/>
              <a:gd name="T73" fmla="*/ 286784 h 11336"/>
              <a:gd name="T74" fmla="*/ 224927 w 11409"/>
              <a:gd name="T75" fmla="*/ 255513 h 11336"/>
              <a:gd name="T76" fmla="*/ 245762 w 11409"/>
              <a:gd name="T77" fmla="*/ 221086 h 11336"/>
              <a:gd name="T78" fmla="*/ 307188 w 11409"/>
              <a:gd name="T79" fmla="*/ 284708 h 11336"/>
              <a:gd name="T80" fmla="*/ 236394 w 11409"/>
              <a:gd name="T81" fmla="*/ 297217 h 11336"/>
              <a:gd name="T82" fmla="*/ 15640 w 11409"/>
              <a:gd name="T83" fmla="*/ 300344 h 11336"/>
              <a:gd name="T84" fmla="*/ 60404 w 11409"/>
              <a:gd name="T85" fmla="*/ 268021 h 11336"/>
              <a:gd name="T86" fmla="*/ 39598 w 11409"/>
              <a:gd name="T87" fmla="*/ 259663 h 11336"/>
              <a:gd name="T88" fmla="*/ 89585 w 11409"/>
              <a:gd name="T89" fmla="*/ 241952 h 11336"/>
              <a:gd name="T90" fmla="*/ 82290 w 11409"/>
              <a:gd name="T91" fmla="*/ 219011 h 11336"/>
              <a:gd name="T92" fmla="*/ 164551 w 11409"/>
              <a:gd name="T93" fmla="*/ 210653 h 11336"/>
              <a:gd name="T94" fmla="*/ 91657 w 11409"/>
              <a:gd name="T95" fmla="*/ 7306 h 11336"/>
              <a:gd name="T96" fmla="*/ 96851 w 11409"/>
              <a:gd name="T97" fmla="*/ 40681 h 11336"/>
              <a:gd name="T98" fmla="*/ 110391 w 11409"/>
              <a:gd name="T99" fmla="*/ 58420 h 11336"/>
              <a:gd name="T100" fmla="*/ 101024 w 11409"/>
              <a:gd name="T101" fmla="*/ 162695 h 11336"/>
              <a:gd name="T102" fmla="*/ 4201 w 11409"/>
              <a:gd name="T103" fmla="*/ 287835 h 11336"/>
              <a:gd name="T104" fmla="*/ 21885 w 11409"/>
              <a:gd name="T105" fmla="*/ 320158 h 11336"/>
              <a:gd name="T106" fmla="*/ 266568 w 11409"/>
              <a:gd name="T107" fmla="*/ 317031 h 11336"/>
              <a:gd name="T108" fmla="*/ 296770 w 11409"/>
              <a:gd name="T109" fmla="*/ 318083 h 11336"/>
              <a:gd name="T110" fmla="*/ 323850 w 11409"/>
              <a:gd name="T111" fmla="*/ 285732 h 11336"/>
              <a:gd name="T112" fmla="*/ 264496 w 11409"/>
              <a:gd name="T113" fmla="*/ 197093 h 11336"/>
              <a:gd name="T114" fmla="*/ 202019 w 11409"/>
              <a:gd name="T115" fmla="*/ 147059 h 11336"/>
              <a:gd name="T116" fmla="*/ 199947 w 11409"/>
              <a:gd name="T117" fmla="*/ 61547 h 11336"/>
              <a:gd name="T118" fmla="*/ 231171 w 11409"/>
              <a:gd name="T119" fmla="*/ 38605 h 11336"/>
              <a:gd name="T120" fmla="*/ 222854 w 11409"/>
              <a:gd name="T121" fmla="*/ 4179 h 113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409"/>
              <a:gd name="T184" fmla="*/ 0 h 11336"/>
              <a:gd name="T185" fmla="*/ 11409 w 11409"/>
              <a:gd name="T186" fmla="*/ 11336 h 113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lnTo>
                  <a:pt x="583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lnTo>
                  <a:pt x="7741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lnTo>
                  <a:pt x="7447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lnTo>
                  <a:pt x="6970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5" name="Shape 236"/>
          <p:cNvSpPr>
            <a:spLocks/>
          </p:cNvSpPr>
          <p:nvPr/>
        </p:nvSpPr>
        <p:spPr bwMode="auto">
          <a:xfrm>
            <a:off x="3721100" y="4000500"/>
            <a:ext cx="307975" cy="384175"/>
          </a:xfrm>
          <a:custGeom>
            <a:avLst/>
            <a:gdLst>
              <a:gd name="T0" fmla="*/ 291270 w 10822"/>
              <a:gd name="T1" fmla="*/ 38434 h 13574"/>
              <a:gd name="T2" fmla="*/ 279773 w 10822"/>
              <a:gd name="T3" fmla="*/ 60256 h 13574"/>
              <a:gd name="T4" fmla="*/ 274565 w 10822"/>
              <a:gd name="T5" fmla="*/ 102794 h 13574"/>
              <a:gd name="T6" fmla="*/ 281879 w 10822"/>
              <a:gd name="T7" fmla="*/ 86209 h 13574"/>
              <a:gd name="T8" fmla="*/ 272829 w 10822"/>
              <a:gd name="T9" fmla="*/ 57114 h 13574"/>
              <a:gd name="T10" fmla="*/ 266198 w 10822"/>
              <a:gd name="T11" fmla="*/ 112162 h 13574"/>
              <a:gd name="T12" fmla="*/ 230711 w 10822"/>
              <a:gd name="T13" fmla="*/ 101775 h 13574"/>
              <a:gd name="T14" fmla="*/ 249522 w 10822"/>
              <a:gd name="T15" fmla="*/ 116294 h 13574"/>
              <a:gd name="T16" fmla="*/ 246391 w 10822"/>
              <a:gd name="T17" fmla="*/ 87228 h 13574"/>
              <a:gd name="T18" fmla="*/ 236972 w 10822"/>
              <a:gd name="T19" fmla="*/ 99681 h 13574"/>
              <a:gd name="T20" fmla="*/ 210876 w 10822"/>
              <a:gd name="T21" fmla="*/ 152634 h 13574"/>
              <a:gd name="T22" fmla="*/ 200460 w 10822"/>
              <a:gd name="T23" fmla="*/ 127728 h 13574"/>
              <a:gd name="T24" fmla="*/ 191040 w 10822"/>
              <a:gd name="T25" fmla="*/ 164068 h 13574"/>
              <a:gd name="T26" fmla="*/ 183755 w 10822"/>
              <a:gd name="T27" fmla="*/ 158861 h 13574"/>
              <a:gd name="T28" fmla="*/ 172258 w 10822"/>
              <a:gd name="T29" fmla="*/ 163021 h 13574"/>
              <a:gd name="T30" fmla="*/ 159736 w 10822"/>
              <a:gd name="T31" fmla="*/ 191040 h 13574"/>
              <a:gd name="T32" fmla="*/ 266198 w 10822"/>
              <a:gd name="T33" fmla="*/ 25981 h 13574"/>
              <a:gd name="T34" fmla="*/ 251599 w 10822"/>
              <a:gd name="T35" fmla="*/ 61274 h 13574"/>
              <a:gd name="T36" fmla="*/ 218189 w 10822"/>
              <a:gd name="T37" fmla="*/ 96567 h 13574"/>
              <a:gd name="T38" fmla="*/ 109621 w 10822"/>
              <a:gd name="T39" fmla="*/ 185861 h 13574"/>
              <a:gd name="T40" fmla="*/ 65795 w 10822"/>
              <a:gd name="T41" fmla="*/ 182748 h 13574"/>
              <a:gd name="T42" fmla="*/ 87708 w 10822"/>
              <a:gd name="T43" fmla="*/ 176521 h 13574"/>
              <a:gd name="T44" fmla="*/ 88761 w 10822"/>
              <a:gd name="T45" fmla="*/ 163021 h 13574"/>
              <a:gd name="T46" fmla="*/ 98152 w 10822"/>
              <a:gd name="T47" fmla="*/ 149521 h 13574"/>
              <a:gd name="T48" fmla="*/ 110674 w 10822"/>
              <a:gd name="T49" fmla="*/ 145360 h 13574"/>
              <a:gd name="T50" fmla="*/ 121118 w 10822"/>
              <a:gd name="T51" fmla="*/ 127728 h 13574"/>
              <a:gd name="T52" fmla="*/ 138848 w 10822"/>
              <a:gd name="T53" fmla="*/ 130841 h 13574"/>
              <a:gd name="T54" fmla="*/ 144084 w 10822"/>
              <a:gd name="T55" fmla="*/ 102794 h 13574"/>
              <a:gd name="T56" fmla="*/ 161814 w 10822"/>
              <a:gd name="T57" fmla="*/ 111115 h 13574"/>
              <a:gd name="T58" fmla="*/ 177494 w 10822"/>
              <a:gd name="T59" fmla="*/ 90341 h 13574"/>
              <a:gd name="T60" fmla="*/ 199407 w 10822"/>
              <a:gd name="T61" fmla="*/ 48821 h 13574"/>
              <a:gd name="T62" fmla="*/ 217136 w 10822"/>
              <a:gd name="T63" fmla="*/ 70614 h 13574"/>
              <a:gd name="T64" fmla="*/ 220267 w 10822"/>
              <a:gd name="T65" fmla="*/ 31161 h 13574"/>
              <a:gd name="T66" fmla="*/ 93969 w 10822"/>
              <a:gd name="T67" fmla="*/ 207654 h 13574"/>
              <a:gd name="T68" fmla="*/ 131562 w 10822"/>
              <a:gd name="T69" fmla="*/ 194154 h 13574"/>
              <a:gd name="T70" fmla="*/ 122143 w 10822"/>
              <a:gd name="T71" fmla="*/ 215975 h 13574"/>
              <a:gd name="T72" fmla="*/ 108597 w 10822"/>
              <a:gd name="T73" fmla="*/ 211814 h 13574"/>
              <a:gd name="T74" fmla="*/ 50115 w 10822"/>
              <a:gd name="T75" fmla="*/ 182748 h 13574"/>
              <a:gd name="T76" fmla="*/ 99177 w 10822"/>
              <a:gd name="T77" fmla="*/ 234654 h 13574"/>
              <a:gd name="T78" fmla="*/ 85631 w 10822"/>
              <a:gd name="T79" fmla="*/ 239833 h 13574"/>
              <a:gd name="T80" fmla="*/ 248469 w 10822"/>
              <a:gd name="T81" fmla="*/ 28 h 13574"/>
              <a:gd name="T82" fmla="*/ 80395 w 10822"/>
              <a:gd name="T83" fmla="*/ 137068 h 13574"/>
              <a:gd name="T84" fmla="*/ 33410 w 10822"/>
              <a:gd name="T85" fmla="*/ 163021 h 13574"/>
              <a:gd name="T86" fmla="*/ 21941 w 10822"/>
              <a:gd name="T87" fmla="*/ 187927 h 13574"/>
              <a:gd name="T88" fmla="*/ 93969 w 10822"/>
              <a:gd name="T89" fmla="*/ 264768 h 13574"/>
              <a:gd name="T90" fmla="*/ 117988 w 10822"/>
              <a:gd name="T91" fmla="*/ 241928 h 13574"/>
              <a:gd name="T92" fmla="*/ 288140 w 10822"/>
              <a:gd name="T93" fmla="*/ 105935 h 13574"/>
              <a:gd name="T94" fmla="*/ 306922 w 10822"/>
              <a:gd name="T95" fmla="*/ 43642 h 13574"/>
              <a:gd name="T96" fmla="*/ 264121 w 10822"/>
              <a:gd name="T97" fmla="*/ 1075 h 13574"/>
              <a:gd name="T98" fmla="*/ 53245 w 10822"/>
              <a:gd name="T99" fmla="*/ 358194 h 13574"/>
              <a:gd name="T100" fmla="*/ 68926 w 10822"/>
              <a:gd name="T101" fmla="*/ 351967 h 13574"/>
              <a:gd name="T102" fmla="*/ 53245 w 10822"/>
              <a:gd name="T103" fmla="*/ 344693 h 13574"/>
              <a:gd name="T104" fmla="*/ 50115 w 10822"/>
              <a:gd name="T105" fmla="*/ 339514 h 13574"/>
              <a:gd name="T106" fmla="*/ 25072 w 10822"/>
              <a:gd name="T107" fmla="*/ 360260 h 13574"/>
              <a:gd name="T108" fmla="*/ 32385 w 10822"/>
              <a:gd name="T109" fmla="*/ 334306 h 13574"/>
              <a:gd name="T110" fmla="*/ 32385 w 10822"/>
              <a:gd name="T111" fmla="*/ 329127 h 13574"/>
              <a:gd name="T112" fmla="*/ 35516 w 10822"/>
              <a:gd name="T113" fmla="*/ 304221 h 13574"/>
              <a:gd name="T114" fmla="*/ 43854 w 10822"/>
              <a:gd name="T115" fmla="*/ 248154 h 13574"/>
              <a:gd name="T116" fmla="*/ 8367 w 10822"/>
              <a:gd name="T117" fmla="*/ 322901 h 13574"/>
              <a:gd name="T118" fmla="*/ 12550 w 10822"/>
              <a:gd name="T119" fmla="*/ 372741 h 13574"/>
              <a:gd name="T120" fmla="*/ 40724 w 10822"/>
              <a:gd name="T121" fmla="*/ 383100 h 13574"/>
              <a:gd name="T122" fmla="*/ 77264 w 10822"/>
              <a:gd name="T123" fmla="*/ 367533 h 13574"/>
              <a:gd name="T124" fmla="*/ 58482 w 10822"/>
              <a:gd name="T125" fmla="*/ 256447 h 135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22"/>
              <a:gd name="T190" fmla="*/ 0 h 13574"/>
              <a:gd name="T191" fmla="*/ 10822 w 10822"/>
              <a:gd name="T192" fmla="*/ 13574 h 135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lnTo>
                  <a:pt x="9134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lnTo>
                  <a:pt x="8731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lnTo>
                  <a:pt x="1541" y="876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6" name="Shape 237"/>
          <p:cNvSpPr>
            <a:spLocks/>
          </p:cNvSpPr>
          <p:nvPr/>
        </p:nvSpPr>
        <p:spPr bwMode="auto">
          <a:xfrm>
            <a:off x="92075" y="4552950"/>
            <a:ext cx="415925" cy="409575"/>
          </a:xfrm>
          <a:custGeom>
            <a:avLst/>
            <a:gdLst>
              <a:gd name="T0" fmla="*/ 235003 w 14674"/>
              <a:gd name="T1" fmla="*/ 149701 h 14454"/>
              <a:gd name="T2" fmla="*/ 135174 w 14674"/>
              <a:gd name="T3" fmla="*/ 166335 h 14454"/>
              <a:gd name="T4" fmla="*/ 187186 w 14674"/>
              <a:gd name="T5" fmla="*/ 215187 h 14454"/>
              <a:gd name="T6" fmla="*/ 181971 w 14674"/>
              <a:gd name="T7" fmla="*/ 217256 h 14454"/>
              <a:gd name="T8" fmla="*/ 148694 w 14674"/>
              <a:gd name="T9" fmla="*/ 229724 h 14454"/>
              <a:gd name="T10" fmla="*/ 288035 w 14674"/>
              <a:gd name="T11" fmla="*/ 279624 h 14454"/>
              <a:gd name="T12" fmla="*/ 273466 w 14674"/>
              <a:gd name="T13" fmla="*/ 258825 h 14454"/>
              <a:gd name="T14" fmla="*/ 235003 w 14674"/>
              <a:gd name="T15" fmla="*/ 314960 h 14454"/>
              <a:gd name="T16" fmla="*/ 288035 w 14674"/>
              <a:gd name="T17" fmla="*/ 37432 h 14454"/>
              <a:gd name="T18" fmla="*/ 250592 w 14674"/>
              <a:gd name="T19" fmla="*/ 119551 h 14454"/>
              <a:gd name="T20" fmla="*/ 218365 w 14674"/>
              <a:gd name="T21" fmla="*/ 96684 h 14454"/>
              <a:gd name="T22" fmla="*/ 200678 w 14674"/>
              <a:gd name="T23" fmla="*/ 135137 h 14454"/>
              <a:gd name="T24" fmla="*/ 127918 w 14674"/>
              <a:gd name="T25" fmla="*/ 130999 h 14454"/>
              <a:gd name="T26" fmla="*/ 108162 w 14674"/>
              <a:gd name="T27" fmla="*/ 166335 h 14454"/>
              <a:gd name="T28" fmla="*/ 63435 w 14674"/>
              <a:gd name="T29" fmla="*/ 187106 h 14454"/>
              <a:gd name="T30" fmla="*/ 123751 w 14674"/>
              <a:gd name="T31" fmla="*/ 193340 h 14454"/>
              <a:gd name="T32" fmla="*/ 150792 w 14674"/>
              <a:gd name="T33" fmla="*/ 163218 h 14454"/>
              <a:gd name="T34" fmla="*/ 232934 w 14674"/>
              <a:gd name="T35" fmla="*/ 165286 h 14454"/>
              <a:gd name="T36" fmla="*/ 281800 w 14674"/>
              <a:gd name="T37" fmla="*/ 116434 h 14454"/>
              <a:gd name="T38" fmla="*/ 328568 w 14674"/>
              <a:gd name="T39" fmla="*/ 187106 h 14454"/>
              <a:gd name="T40" fmla="*/ 226670 w 14674"/>
              <a:gd name="T41" fmla="*/ 231820 h 14454"/>
              <a:gd name="T42" fmla="*/ 329616 w 14674"/>
              <a:gd name="T43" fmla="*/ 254688 h 14454"/>
              <a:gd name="T44" fmla="*/ 278682 w 14674"/>
              <a:gd name="T45" fmla="*/ 246357 h 14454"/>
              <a:gd name="T46" fmla="*/ 252662 w 14674"/>
              <a:gd name="T47" fmla="*/ 260922 h 14454"/>
              <a:gd name="T48" fmla="*/ 227719 w 14674"/>
              <a:gd name="T49" fmla="*/ 269225 h 14454"/>
              <a:gd name="T50" fmla="*/ 201727 w 14674"/>
              <a:gd name="T51" fmla="*/ 282741 h 14454"/>
              <a:gd name="T52" fmla="*/ 108162 w 14674"/>
              <a:gd name="T53" fmla="*/ 267156 h 14454"/>
              <a:gd name="T54" fmla="*/ 169499 w 14674"/>
              <a:gd name="T55" fmla="*/ 276507 h 14454"/>
              <a:gd name="T56" fmla="*/ 190304 w 14674"/>
              <a:gd name="T57" fmla="*/ 265059 h 14454"/>
              <a:gd name="T58" fmla="*/ 200678 w 14674"/>
              <a:gd name="T59" fmla="*/ 213090 h 14454"/>
              <a:gd name="T60" fmla="*/ 169499 w 14674"/>
              <a:gd name="T61" fmla="*/ 212070 h 14454"/>
              <a:gd name="T62" fmla="*/ 167430 w 14674"/>
              <a:gd name="T63" fmla="*/ 241171 h 14454"/>
              <a:gd name="T64" fmla="*/ 132056 w 14674"/>
              <a:gd name="T65" fmla="*/ 230772 h 14454"/>
              <a:gd name="T66" fmla="*/ 39540 w 14674"/>
              <a:gd name="T67" fmla="*/ 133068 h 14454"/>
              <a:gd name="T68" fmla="*/ 276584 w 14674"/>
              <a:gd name="T69" fmla="*/ 42646 h 14454"/>
              <a:gd name="T70" fmla="*/ 326499 w 14674"/>
              <a:gd name="T71" fmla="*/ 299375 h 14454"/>
              <a:gd name="T72" fmla="*/ 106065 w 14674"/>
              <a:gd name="T73" fmla="*/ 336779 h 14454"/>
              <a:gd name="T74" fmla="*/ 229788 w 14674"/>
              <a:gd name="T75" fmla="*/ 328476 h 14454"/>
              <a:gd name="T76" fmla="*/ 248523 w 14674"/>
              <a:gd name="T77" fmla="*/ 298326 h 14454"/>
              <a:gd name="T78" fmla="*/ 297389 w 14674"/>
              <a:gd name="T79" fmla="*/ 301443 h 14454"/>
              <a:gd name="T80" fmla="*/ 374315 w 14674"/>
              <a:gd name="T81" fmla="*/ 302492 h 14454"/>
              <a:gd name="T82" fmla="*/ 239170 w 14674"/>
              <a:gd name="T83" fmla="*/ 345110 h 14454"/>
              <a:gd name="T84" fmla="*/ 325450 w 14674"/>
              <a:gd name="T85" fmla="*/ 81099 h 14454"/>
              <a:gd name="T86" fmla="*/ 384718 w 14674"/>
              <a:gd name="T87" fmla="*/ 292092 h 14454"/>
              <a:gd name="T88" fmla="*/ 335852 w 14674"/>
              <a:gd name="T89" fmla="*/ 120600 h 14454"/>
              <a:gd name="T90" fmla="*/ 296340 w 14674"/>
              <a:gd name="T91" fmla="*/ 26013 h 14454"/>
              <a:gd name="T92" fmla="*/ 49943 w 14674"/>
              <a:gd name="T93" fmla="*/ 98753 h 14454"/>
              <a:gd name="T94" fmla="*/ 39540 w 14674"/>
              <a:gd name="T95" fmla="*/ 181920 h 14454"/>
              <a:gd name="T96" fmla="*/ 98808 w 14674"/>
              <a:gd name="T97" fmla="*/ 388776 h 14454"/>
              <a:gd name="T98" fmla="*/ 48894 w 14674"/>
              <a:gd name="T99" fmla="*/ 230772 h 14454"/>
              <a:gd name="T100" fmla="*/ 155979 w 14674"/>
              <a:gd name="T101" fmla="*/ 62397 h 14454"/>
              <a:gd name="T102" fmla="*/ 226670 w 14674"/>
              <a:gd name="T103" fmla="*/ 22896 h 14454"/>
              <a:gd name="T104" fmla="*/ 28 w 14674"/>
              <a:gd name="T105" fmla="*/ 102918 h 14454"/>
              <a:gd name="T106" fmla="*/ 69699 w 14674"/>
              <a:gd name="T107" fmla="*/ 364860 h 14454"/>
              <a:gd name="T108" fmla="*/ 190304 w 14674"/>
              <a:gd name="T109" fmla="*/ 385659 h 14454"/>
              <a:gd name="T110" fmla="*/ 407592 w 14674"/>
              <a:gd name="T111" fmla="*/ 311843 h 14454"/>
              <a:gd name="T112" fmla="*/ 353539 w 14674"/>
              <a:gd name="T113" fmla="*/ 114366 h 14454"/>
              <a:gd name="T114" fmla="*/ 296340 w 14674"/>
              <a:gd name="T115" fmla="*/ 28 h 1445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674"/>
              <a:gd name="T175" fmla="*/ 0 h 14454"/>
              <a:gd name="T176" fmla="*/ 14674 w 14674"/>
              <a:gd name="T177" fmla="*/ 14454 h 1445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lnTo>
                  <a:pt x="5283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7" name="Shape 238"/>
          <p:cNvSpPr>
            <a:spLocks/>
          </p:cNvSpPr>
          <p:nvPr/>
        </p:nvSpPr>
        <p:spPr bwMode="auto">
          <a:xfrm>
            <a:off x="4029075" y="4583113"/>
            <a:ext cx="390525" cy="290512"/>
          </a:xfrm>
          <a:custGeom>
            <a:avLst/>
            <a:gdLst>
              <a:gd name="T0" fmla="*/ 137093 w 13793"/>
              <a:gd name="T1" fmla="*/ 83602 h 10199"/>
              <a:gd name="T2" fmla="*/ 152693 w 13793"/>
              <a:gd name="T3" fmla="*/ 88843 h 10199"/>
              <a:gd name="T4" fmla="*/ 165151 w 13793"/>
              <a:gd name="T5" fmla="*/ 121229 h 10199"/>
              <a:gd name="T6" fmla="*/ 158922 w 13793"/>
              <a:gd name="T7" fmla="*/ 75256 h 10199"/>
              <a:gd name="T8" fmla="*/ 191115 w 13793"/>
              <a:gd name="T9" fmla="*/ 118096 h 10199"/>
              <a:gd name="T10" fmla="*/ 197344 w 13793"/>
              <a:gd name="T11" fmla="*/ 86735 h 10199"/>
              <a:gd name="T12" fmla="*/ 220192 w 13793"/>
              <a:gd name="T13" fmla="*/ 117042 h 10199"/>
              <a:gd name="T14" fmla="*/ 230583 w 13793"/>
              <a:gd name="T15" fmla="*/ 106588 h 10199"/>
              <a:gd name="T16" fmla="*/ 168266 w 13793"/>
              <a:gd name="T17" fmla="*/ 60615 h 10199"/>
              <a:gd name="T18" fmla="*/ 356238 w 13793"/>
              <a:gd name="T19" fmla="*/ 146296 h 10199"/>
              <a:gd name="T20" fmla="*/ 329255 w 13793"/>
              <a:gd name="T21" fmla="*/ 129575 h 10199"/>
              <a:gd name="T22" fmla="*/ 318864 w 13793"/>
              <a:gd name="T23" fmla="*/ 138975 h 10199"/>
              <a:gd name="T24" fmla="*/ 308473 w 13793"/>
              <a:gd name="T25" fmla="*/ 153616 h 10199"/>
              <a:gd name="T26" fmla="*/ 286672 w 13793"/>
              <a:gd name="T27" fmla="*/ 122255 h 10199"/>
              <a:gd name="T28" fmla="*/ 274186 w 13793"/>
              <a:gd name="T29" fmla="*/ 140029 h 10199"/>
              <a:gd name="T30" fmla="*/ 309521 w 13793"/>
              <a:gd name="T31" fmla="*/ 175549 h 10199"/>
              <a:gd name="T32" fmla="*/ 388430 w 13793"/>
              <a:gd name="T33" fmla="*/ 157803 h 10199"/>
              <a:gd name="T34" fmla="*/ 363514 w 13793"/>
              <a:gd name="T35" fmla="*/ 128550 h 10199"/>
              <a:gd name="T36" fmla="*/ 280443 w 13793"/>
              <a:gd name="T37" fmla="*/ 16749 h 10199"/>
              <a:gd name="T38" fmla="*/ 237860 w 13793"/>
              <a:gd name="T39" fmla="*/ 72122 h 10199"/>
              <a:gd name="T40" fmla="*/ 247203 w 13793"/>
              <a:gd name="T41" fmla="*/ 154670 h 10199"/>
              <a:gd name="T42" fmla="*/ 232650 w 13793"/>
              <a:gd name="T43" fmla="*/ 153616 h 10199"/>
              <a:gd name="T44" fmla="*/ 241994 w 13793"/>
              <a:gd name="T45" fmla="*/ 224656 h 10199"/>
              <a:gd name="T46" fmla="*/ 200458 w 13793"/>
              <a:gd name="T47" fmla="*/ 143162 h 10199"/>
              <a:gd name="T48" fmla="*/ 188000 w 13793"/>
              <a:gd name="T49" fmla="*/ 127496 h 10199"/>
              <a:gd name="T50" fmla="*/ 197344 w 13793"/>
              <a:gd name="T51" fmla="*/ 173470 h 10199"/>
              <a:gd name="T52" fmla="*/ 175542 w 13793"/>
              <a:gd name="T53" fmla="*/ 145242 h 10199"/>
              <a:gd name="T54" fmla="*/ 166199 w 13793"/>
              <a:gd name="T55" fmla="*/ 158829 h 10199"/>
              <a:gd name="T56" fmla="*/ 152693 w 13793"/>
              <a:gd name="T57" fmla="*/ 177657 h 10199"/>
              <a:gd name="T58" fmla="*/ 106996 w 13793"/>
              <a:gd name="T59" fmla="*/ 105563 h 10199"/>
              <a:gd name="T60" fmla="*/ 2095 w 13793"/>
              <a:gd name="T61" fmla="*/ 114963 h 10199"/>
              <a:gd name="T62" fmla="*/ 14553 w 13793"/>
              <a:gd name="T63" fmla="*/ 128550 h 10199"/>
              <a:gd name="T64" fmla="*/ 49860 w 13793"/>
              <a:gd name="T65" fmla="*/ 207936 h 10199"/>
              <a:gd name="T66" fmla="*/ 47793 w 13793"/>
              <a:gd name="T67" fmla="*/ 160937 h 10199"/>
              <a:gd name="T68" fmla="*/ 32221 w 13793"/>
              <a:gd name="T69" fmla="*/ 121229 h 10199"/>
              <a:gd name="T70" fmla="*/ 76871 w 13793"/>
              <a:gd name="T71" fmla="*/ 182870 h 10199"/>
              <a:gd name="T72" fmla="*/ 90376 w 13793"/>
              <a:gd name="T73" fmla="*/ 180790 h 10199"/>
              <a:gd name="T74" fmla="*/ 90376 w 13793"/>
              <a:gd name="T75" fmla="*/ 117042 h 10199"/>
              <a:gd name="T76" fmla="*/ 116339 w 13793"/>
              <a:gd name="T77" fmla="*/ 174495 h 10199"/>
              <a:gd name="T78" fmla="*/ 114244 w 13793"/>
              <a:gd name="T79" fmla="*/ 128550 h 10199"/>
              <a:gd name="T80" fmla="*/ 143350 w 13793"/>
              <a:gd name="T81" fmla="*/ 204803 h 10199"/>
              <a:gd name="T82" fmla="*/ 199410 w 13793"/>
              <a:gd name="T83" fmla="*/ 249751 h 10199"/>
              <a:gd name="T84" fmla="*/ 267957 w 13793"/>
              <a:gd name="T85" fmla="*/ 218390 h 10199"/>
              <a:gd name="T86" fmla="*/ 255499 w 13793"/>
              <a:gd name="T87" fmla="*/ 79414 h 10199"/>
              <a:gd name="T88" fmla="*/ 272119 w 13793"/>
              <a:gd name="T89" fmla="*/ 88843 h 10199"/>
              <a:gd name="T90" fmla="*/ 261728 w 13793"/>
              <a:gd name="T91" fmla="*/ 49136 h 10199"/>
              <a:gd name="T92" fmla="*/ 294968 w 13793"/>
              <a:gd name="T93" fmla="*/ 71068 h 10199"/>
              <a:gd name="T94" fmla="*/ 314702 w 13793"/>
              <a:gd name="T95" fmla="*/ 85709 h 10199"/>
              <a:gd name="T96" fmla="*/ 291853 w 13793"/>
              <a:gd name="T97" fmla="*/ 28228 h 10199"/>
              <a:gd name="T98" fmla="*/ 338598 w 13793"/>
              <a:gd name="T99" fmla="*/ 83602 h 10199"/>
              <a:gd name="T100" fmla="*/ 324045 w 13793"/>
              <a:gd name="T101" fmla="*/ 19882 h 10199"/>
              <a:gd name="T102" fmla="*/ 115292 w 13793"/>
              <a:gd name="T103" fmla="*/ 201669 h 10199"/>
              <a:gd name="T104" fmla="*/ 118406 w 13793"/>
              <a:gd name="T105" fmla="*/ 256017 h 10199"/>
              <a:gd name="T106" fmla="*/ 89328 w 13793"/>
              <a:gd name="T107" fmla="*/ 217336 h 10199"/>
              <a:gd name="T108" fmla="*/ 79985 w 13793"/>
              <a:gd name="T109" fmla="*/ 268551 h 10199"/>
              <a:gd name="T110" fmla="*/ 68546 w 13793"/>
              <a:gd name="T111" fmla="*/ 230923 h 10199"/>
              <a:gd name="T112" fmla="*/ 66480 w 13793"/>
              <a:gd name="T113" fmla="*/ 265417 h 10199"/>
              <a:gd name="T114" fmla="*/ 54022 w 13793"/>
              <a:gd name="T115" fmla="*/ 289430 h 10199"/>
              <a:gd name="T116" fmla="*/ 78937 w 13793"/>
              <a:gd name="T117" fmla="*/ 287350 h 10199"/>
              <a:gd name="T118" fmla="*/ 145417 w 13793"/>
              <a:gd name="T119" fmla="*/ 245564 h 10199"/>
              <a:gd name="T120" fmla="*/ 133978 w 13793"/>
              <a:gd name="T121" fmla="*/ 237189 h 101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793"/>
              <a:gd name="T184" fmla="*/ 0 h 10199"/>
              <a:gd name="T185" fmla="*/ 13793 w 13793"/>
              <a:gd name="T186" fmla="*/ 10199 h 1019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lnTo>
                  <a:pt x="5649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lnTo>
                  <a:pt x="12215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lnTo>
                  <a:pt x="4072" y="708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8" name="Shape 239"/>
          <p:cNvSpPr>
            <a:spLocks/>
          </p:cNvSpPr>
          <p:nvPr/>
        </p:nvSpPr>
        <p:spPr bwMode="auto">
          <a:xfrm>
            <a:off x="3175" y="4900613"/>
            <a:ext cx="179388" cy="373062"/>
          </a:xfrm>
          <a:custGeom>
            <a:avLst/>
            <a:gdLst>
              <a:gd name="T0" fmla="*/ 44600 w 6347"/>
              <a:gd name="T1" fmla="*/ 25978 h 13169"/>
              <a:gd name="T2" fmla="*/ 57036 w 6347"/>
              <a:gd name="T3" fmla="*/ 69632 h 13169"/>
              <a:gd name="T4" fmla="*/ 39427 w 6347"/>
              <a:gd name="T5" fmla="*/ 41558 h 13169"/>
              <a:gd name="T6" fmla="*/ 45645 w 6347"/>
              <a:gd name="T7" fmla="*/ 74816 h 13169"/>
              <a:gd name="T8" fmla="*/ 26992 w 6347"/>
              <a:gd name="T9" fmla="*/ 48839 h 13169"/>
              <a:gd name="T10" fmla="*/ 110962 w 6347"/>
              <a:gd name="T11" fmla="*/ 81049 h 13169"/>
              <a:gd name="T12" fmla="*/ 160734 w 6347"/>
              <a:gd name="T13" fmla="*/ 103910 h 13169"/>
              <a:gd name="T14" fmla="*/ 152425 w 6347"/>
              <a:gd name="T15" fmla="*/ 110142 h 13169"/>
              <a:gd name="T16" fmla="*/ 86090 w 6347"/>
              <a:gd name="T17" fmla="*/ 113287 h 13169"/>
              <a:gd name="T18" fmla="*/ 71563 w 6347"/>
              <a:gd name="T19" fmla="*/ 103910 h 13169"/>
              <a:gd name="T20" fmla="*/ 115117 w 6347"/>
              <a:gd name="T21" fmla="*/ 116403 h 13169"/>
              <a:gd name="T22" fmla="*/ 122352 w 6347"/>
              <a:gd name="T23" fmla="*/ 104958 h 13169"/>
              <a:gd name="T24" fmla="*/ 80890 w 6347"/>
              <a:gd name="T25" fmla="*/ 91445 h 13169"/>
              <a:gd name="T26" fmla="*/ 48754 w 6347"/>
              <a:gd name="T27" fmla="*/ 162126 h 13169"/>
              <a:gd name="T28" fmla="*/ 61190 w 6347"/>
              <a:gd name="T29" fmla="*/ 163146 h 13169"/>
              <a:gd name="T30" fmla="*/ 95417 w 6347"/>
              <a:gd name="T31" fmla="*/ 169378 h 13169"/>
              <a:gd name="T32" fmla="*/ 37364 w 6347"/>
              <a:gd name="T33" fmla="*/ 174590 h 13169"/>
              <a:gd name="T34" fmla="*/ 18682 w 6347"/>
              <a:gd name="T35" fmla="*/ 162126 h 13169"/>
              <a:gd name="T36" fmla="*/ 89199 w 6347"/>
              <a:gd name="T37" fmla="*/ 226545 h 13169"/>
              <a:gd name="T38" fmla="*/ 63282 w 6347"/>
              <a:gd name="T39" fmla="*/ 189123 h 13169"/>
              <a:gd name="T40" fmla="*/ 54972 w 6347"/>
              <a:gd name="T41" fmla="*/ 249407 h 13169"/>
              <a:gd name="T42" fmla="*/ 25946 w 6347"/>
              <a:gd name="T43" fmla="*/ 197452 h 13169"/>
              <a:gd name="T44" fmla="*/ 80890 w 6347"/>
              <a:gd name="T45" fmla="*/ 295129 h 13169"/>
              <a:gd name="T46" fmla="*/ 78827 w 6347"/>
              <a:gd name="T47" fmla="*/ 277452 h 13169"/>
              <a:gd name="T48" fmla="*/ 57036 w 6347"/>
              <a:gd name="T49" fmla="*/ 285781 h 13169"/>
              <a:gd name="T50" fmla="*/ 44600 w 6347"/>
              <a:gd name="T51" fmla="*/ 292013 h 13169"/>
              <a:gd name="T52" fmla="*/ 50818 w 6347"/>
              <a:gd name="T53" fmla="*/ 304478 h 13169"/>
              <a:gd name="T54" fmla="*/ 43582 w 6347"/>
              <a:gd name="T55" fmla="*/ 313826 h 13169"/>
              <a:gd name="T56" fmla="*/ 66391 w 6347"/>
              <a:gd name="T57" fmla="*/ 329407 h 13169"/>
              <a:gd name="T58" fmla="*/ 71563 w 6347"/>
              <a:gd name="T59" fmla="*/ 305526 h 13169"/>
              <a:gd name="T60" fmla="*/ 77781 w 6347"/>
              <a:gd name="T61" fmla="*/ 344988 h 13169"/>
              <a:gd name="T62" fmla="*/ 50818 w 6347"/>
              <a:gd name="T63" fmla="*/ 356433 h 13169"/>
              <a:gd name="T64" fmla="*/ 32164 w 6347"/>
              <a:gd name="T65" fmla="*/ 321107 h 13169"/>
              <a:gd name="T66" fmla="*/ 9355 w 6347"/>
              <a:gd name="T67" fmla="*/ 3116 h 13169"/>
              <a:gd name="T68" fmla="*/ 8309 w 6347"/>
              <a:gd name="T69" fmla="*/ 23910 h 13169"/>
              <a:gd name="T70" fmla="*/ 33210 w 6347"/>
              <a:gd name="T71" fmla="*/ 85213 h 13169"/>
              <a:gd name="T72" fmla="*/ 48754 w 6347"/>
              <a:gd name="T73" fmla="*/ 123655 h 13169"/>
              <a:gd name="T74" fmla="*/ 32164 w 6347"/>
              <a:gd name="T75" fmla="*/ 149633 h 13169"/>
              <a:gd name="T76" fmla="*/ 3137 w 6347"/>
              <a:gd name="T77" fmla="*/ 161078 h 13169"/>
              <a:gd name="T78" fmla="*/ 1074 w 6347"/>
              <a:gd name="T79" fmla="*/ 177707 h 13169"/>
              <a:gd name="T80" fmla="*/ 10401 w 6347"/>
              <a:gd name="T81" fmla="*/ 183939 h 13169"/>
              <a:gd name="T82" fmla="*/ 16619 w 6347"/>
              <a:gd name="T83" fmla="*/ 245242 h 13169"/>
              <a:gd name="T84" fmla="*/ 24900 w 6347"/>
              <a:gd name="T85" fmla="*/ 348133 h 13169"/>
              <a:gd name="T86" fmla="*/ 45645 w 6347"/>
              <a:gd name="T87" fmla="*/ 369946 h 13169"/>
              <a:gd name="T88" fmla="*/ 77781 w 6347"/>
              <a:gd name="T89" fmla="*/ 367850 h 13169"/>
              <a:gd name="T90" fmla="*/ 97481 w 6347"/>
              <a:gd name="T91" fmla="*/ 323175 h 13169"/>
              <a:gd name="T92" fmla="*/ 105790 w 6347"/>
              <a:gd name="T93" fmla="*/ 187055 h 13169"/>
              <a:gd name="T94" fmla="*/ 112008 w 6347"/>
              <a:gd name="T95" fmla="*/ 162126 h 13169"/>
              <a:gd name="T96" fmla="*/ 71563 w 6347"/>
              <a:gd name="T97" fmla="*/ 151729 h 13169"/>
              <a:gd name="T98" fmla="*/ 69500 w 6347"/>
              <a:gd name="T99" fmla="*/ 117423 h 13169"/>
              <a:gd name="T100" fmla="*/ 124444 w 6347"/>
              <a:gd name="T101" fmla="*/ 129888 h 13169"/>
              <a:gd name="T102" fmla="*/ 164861 w 6347"/>
              <a:gd name="T103" fmla="*/ 116403 h 13169"/>
              <a:gd name="T104" fmla="*/ 169015 w 6347"/>
              <a:gd name="T105" fmla="*/ 112239 h 13169"/>
              <a:gd name="T106" fmla="*/ 178342 w 6347"/>
              <a:gd name="T107" fmla="*/ 106006 h 13169"/>
              <a:gd name="T108" fmla="*/ 149316 w 6347"/>
              <a:gd name="T109" fmla="*/ 81049 h 13169"/>
              <a:gd name="T110" fmla="*/ 83999 w 6347"/>
              <a:gd name="T111" fmla="*/ 73797 h 13169"/>
              <a:gd name="T112" fmla="*/ 70517 w 6347"/>
              <a:gd name="T113" fmla="*/ 69632 h 13169"/>
              <a:gd name="T114" fmla="*/ 60173 w 6347"/>
              <a:gd name="T115" fmla="*/ 32210 h 13169"/>
              <a:gd name="T116" fmla="*/ 24900 w 6347"/>
              <a:gd name="T117" fmla="*/ 0 h 1316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347"/>
              <a:gd name="T178" fmla="*/ 0 h 13169"/>
              <a:gd name="T179" fmla="*/ 6347 w 6347"/>
              <a:gd name="T180" fmla="*/ 13169 h 1316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lnTo>
                  <a:pt x="1285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lnTo>
                  <a:pt x="1065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lnTo>
                  <a:pt x="62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49" name="Shape 240"/>
          <p:cNvSpPr>
            <a:spLocks/>
          </p:cNvSpPr>
          <p:nvPr/>
        </p:nvSpPr>
        <p:spPr bwMode="auto">
          <a:xfrm rot="1920548">
            <a:off x="2436813" y="4657725"/>
            <a:ext cx="500062" cy="425450"/>
          </a:xfrm>
          <a:custGeom>
            <a:avLst/>
            <a:gdLst>
              <a:gd name="T0" fmla="*/ 198147 w 17681"/>
              <a:gd name="T1" fmla="*/ 61390 h 15004"/>
              <a:gd name="T2" fmla="*/ 157703 w 17681"/>
              <a:gd name="T3" fmla="*/ 89462 h 15004"/>
              <a:gd name="T4" fmla="*/ 194018 w 17681"/>
              <a:gd name="T5" fmla="*/ 122752 h 15004"/>
              <a:gd name="T6" fmla="*/ 122435 w 17681"/>
              <a:gd name="T7" fmla="*/ 194521 h 15004"/>
              <a:gd name="T8" fmla="*/ 119324 w 17681"/>
              <a:gd name="T9" fmla="*/ 143537 h 15004"/>
              <a:gd name="T10" fmla="*/ 165990 w 17681"/>
              <a:gd name="T11" fmla="*/ 193471 h 15004"/>
              <a:gd name="T12" fmla="*/ 100629 w 17681"/>
              <a:gd name="T13" fmla="*/ 150824 h 15004"/>
              <a:gd name="T14" fmla="*/ 328868 w 17681"/>
              <a:gd name="T15" fmla="*/ 203878 h 15004"/>
              <a:gd name="T16" fmla="*/ 92342 w 17681"/>
              <a:gd name="T17" fmla="*/ 219474 h 15004"/>
              <a:gd name="T18" fmla="*/ 169101 w 17681"/>
              <a:gd name="T19" fmla="*/ 148754 h 15004"/>
              <a:gd name="T20" fmla="*/ 61203 w 17681"/>
              <a:gd name="T21" fmla="*/ 216355 h 15004"/>
              <a:gd name="T22" fmla="*/ 397340 w 17681"/>
              <a:gd name="T23" fmla="*/ 231950 h 15004"/>
              <a:gd name="T24" fmla="*/ 202304 w 17681"/>
              <a:gd name="T25" fmla="*/ 186184 h 15004"/>
              <a:gd name="T26" fmla="*/ 220971 w 17681"/>
              <a:gd name="T27" fmla="*/ 239238 h 15004"/>
              <a:gd name="T28" fmla="*/ 225128 w 17681"/>
              <a:gd name="T29" fmla="*/ 193471 h 15004"/>
              <a:gd name="T30" fmla="*/ 42537 w 17681"/>
              <a:gd name="T31" fmla="*/ 210116 h 15004"/>
              <a:gd name="T32" fmla="*/ 71583 w 17681"/>
              <a:gd name="T33" fmla="*/ 209067 h 15004"/>
              <a:gd name="T34" fmla="*/ 401498 w 17681"/>
              <a:gd name="T35" fmla="*/ 244455 h 15004"/>
              <a:gd name="T36" fmla="*/ 380738 w 17681"/>
              <a:gd name="T37" fmla="*/ 236119 h 15004"/>
              <a:gd name="T38" fmla="*/ 424322 w 17681"/>
              <a:gd name="T39" fmla="*/ 200759 h 15004"/>
              <a:gd name="T40" fmla="*/ 175323 w 17681"/>
              <a:gd name="T41" fmla="*/ 256932 h 15004"/>
              <a:gd name="T42" fmla="*/ 177416 w 17681"/>
              <a:gd name="T43" fmla="*/ 236119 h 15004"/>
              <a:gd name="T44" fmla="*/ 261443 w 17681"/>
              <a:gd name="T45" fmla="*/ 95701 h 15004"/>
              <a:gd name="T46" fmla="*/ 247952 w 17681"/>
              <a:gd name="T47" fmla="*/ 267338 h 15004"/>
              <a:gd name="T48" fmla="*/ 130721 w 17681"/>
              <a:gd name="T49" fmla="*/ 274597 h 15004"/>
              <a:gd name="T50" fmla="*/ 16602 w 17681"/>
              <a:gd name="T51" fmla="*/ 197640 h 15004"/>
              <a:gd name="T52" fmla="*/ 108944 w 17681"/>
              <a:gd name="T53" fmla="*/ 46815 h 15004"/>
              <a:gd name="T54" fmla="*/ 162879 w 17681"/>
              <a:gd name="T55" fmla="*/ 46815 h 15004"/>
              <a:gd name="T56" fmla="*/ 299822 w 17681"/>
              <a:gd name="T57" fmla="*/ 268359 h 15004"/>
              <a:gd name="T58" fmla="*/ 406673 w 17681"/>
              <a:gd name="T59" fmla="*/ 291242 h 15004"/>
              <a:gd name="T60" fmla="*/ 120342 w 17681"/>
              <a:gd name="T61" fmla="*/ 29121 h 15004"/>
              <a:gd name="T62" fmla="*/ 36315 w 17681"/>
              <a:gd name="T63" fmla="*/ 143537 h 15004"/>
              <a:gd name="T64" fmla="*/ 30093 w 17681"/>
              <a:gd name="T65" fmla="*/ 278766 h 15004"/>
              <a:gd name="T66" fmla="*/ 158749 w 17681"/>
              <a:gd name="T67" fmla="*/ 294361 h 15004"/>
              <a:gd name="T68" fmla="*/ 268712 w 17681"/>
              <a:gd name="T69" fmla="*/ 260051 h 15004"/>
              <a:gd name="T70" fmla="*/ 273887 w 17681"/>
              <a:gd name="T71" fmla="*/ 100918 h 15004"/>
              <a:gd name="T72" fmla="*/ 361025 w 17681"/>
              <a:gd name="T73" fmla="*/ 305817 h 15004"/>
              <a:gd name="T74" fmla="*/ 376609 w 17681"/>
              <a:gd name="T75" fmla="*/ 324532 h 15004"/>
              <a:gd name="T76" fmla="*/ 345470 w 17681"/>
              <a:gd name="T77" fmla="*/ 327651 h 15004"/>
              <a:gd name="T78" fmla="*/ 368294 w 17681"/>
              <a:gd name="T79" fmla="*/ 352604 h 15004"/>
              <a:gd name="T80" fmla="*/ 428479 w 17681"/>
              <a:gd name="T81" fmla="*/ 172687 h 15004"/>
              <a:gd name="T82" fmla="*/ 403562 w 17681"/>
              <a:gd name="T83" fmla="*/ 364060 h 15004"/>
              <a:gd name="T84" fmla="*/ 334072 w 17681"/>
              <a:gd name="T85" fmla="*/ 305817 h 15004"/>
              <a:gd name="T86" fmla="*/ 376609 w 17681"/>
              <a:gd name="T87" fmla="*/ 161231 h 15004"/>
              <a:gd name="T88" fmla="*/ 363118 w 17681"/>
              <a:gd name="T89" fmla="*/ 125871 h 15004"/>
              <a:gd name="T90" fmla="*/ 351692 w 17681"/>
              <a:gd name="T91" fmla="*/ 167469 h 15004"/>
              <a:gd name="T92" fmla="*/ 326804 w 17681"/>
              <a:gd name="T93" fmla="*/ 195570 h 15004"/>
              <a:gd name="T94" fmla="*/ 326804 w 17681"/>
              <a:gd name="T95" fmla="*/ 243406 h 15004"/>
              <a:gd name="T96" fmla="*/ 291535 w 17681"/>
              <a:gd name="T97" fmla="*/ 273576 h 15004"/>
              <a:gd name="T98" fmla="*/ 286332 w 17681"/>
              <a:gd name="T99" fmla="*/ 321413 h 15004"/>
              <a:gd name="T100" fmla="*/ 291535 w 17681"/>
              <a:gd name="T101" fmla="*/ 375487 h 15004"/>
              <a:gd name="T102" fmla="*/ 324739 w 17681"/>
              <a:gd name="T103" fmla="*/ 404637 h 15004"/>
              <a:gd name="T104" fmla="*/ 335090 w 17681"/>
              <a:gd name="T105" fmla="*/ 421253 h 15004"/>
              <a:gd name="T106" fmla="*/ 379720 w 17681"/>
              <a:gd name="T107" fmla="*/ 424372 h 15004"/>
              <a:gd name="T108" fmla="*/ 418099 w 17681"/>
              <a:gd name="T109" fmla="*/ 401489 h 15004"/>
              <a:gd name="T110" fmla="*/ 431590 w 17681"/>
              <a:gd name="T111" fmla="*/ 356772 h 15004"/>
              <a:gd name="T112" fmla="*/ 469969 w 17681"/>
              <a:gd name="T113" fmla="*/ 321413 h 15004"/>
              <a:gd name="T114" fmla="*/ 488636 w 17681"/>
              <a:gd name="T115" fmla="*/ 283955 h 15004"/>
              <a:gd name="T116" fmla="*/ 499016 w 17681"/>
              <a:gd name="T117" fmla="*/ 241336 h 15004"/>
              <a:gd name="T118" fmla="*/ 492793 w 17681"/>
              <a:gd name="T119" fmla="*/ 199710 h 15004"/>
              <a:gd name="T120" fmla="*/ 478256 w 17681"/>
              <a:gd name="T121" fmla="*/ 164350 h 15004"/>
              <a:gd name="T122" fmla="*/ 451303 w 17681"/>
              <a:gd name="T123" fmla="*/ 137299 h 15004"/>
              <a:gd name="T124" fmla="*/ 394229 w 17681"/>
              <a:gd name="T125" fmla="*/ 141467 h 150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681"/>
              <a:gd name="T190" fmla="*/ 0 h 15004"/>
              <a:gd name="T191" fmla="*/ 17681 w 17681"/>
              <a:gd name="T192" fmla="*/ 15004 h 1500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lnTo>
                  <a:pt x="480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lnTo>
                  <a:pt x="4329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lnTo>
                  <a:pt x="176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lnTo>
                  <a:pt x="14233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lnTo>
                  <a:pt x="7410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lnTo>
                  <a:pt x="1651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lnTo>
                  <a:pt x="14233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lnTo>
                  <a:pt x="7630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lnTo>
                  <a:pt x="13903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lnTo>
                  <a:pt x="759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lnTo>
                  <a:pt x="12912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lnTo>
                  <a:pt x="13572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lnTo>
                  <a:pt x="12215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lnTo>
                  <a:pt x="1404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lnTo>
                  <a:pt x="13646" y="3852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0" name="Shape 241"/>
          <p:cNvSpPr>
            <a:spLocks/>
          </p:cNvSpPr>
          <p:nvPr/>
        </p:nvSpPr>
        <p:spPr bwMode="auto">
          <a:xfrm>
            <a:off x="3462338" y="4518025"/>
            <a:ext cx="479425" cy="339725"/>
          </a:xfrm>
          <a:custGeom>
            <a:avLst/>
            <a:gdLst>
              <a:gd name="T0" fmla="*/ 322367 w 16911"/>
              <a:gd name="T1" fmla="*/ 257400 h 11959"/>
              <a:gd name="T2" fmla="*/ 280777 w 16911"/>
              <a:gd name="T3" fmla="*/ 297000 h 11959"/>
              <a:gd name="T4" fmla="*/ 298468 w 16911"/>
              <a:gd name="T5" fmla="*/ 34401 h 11959"/>
              <a:gd name="T6" fmla="*/ 290133 w 16911"/>
              <a:gd name="T7" fmla="*/ 46901 h 11959"/>
              <a:gd name="T8" fmla="*/ 274540 w 16911"/>
              <a:gd name="T9" fmla="*/ 51077 h 11959"/>
              <a:gd name="T10" fmla="*/ 279728 w 16911"/>
              <a:gd name="T11" fmla="*/ 145901 h 11959"/>
              <a:gd name="T12" fmla="*/ 341106 w 16911"/>
              <a:gd name="T13" fmla="*/ 129226 h 11959"/>
              <a:gd name="T14" fmla="*/ 310942 w 16911"/>
              <a:gd name="T15" fmla="*/ 95875 h 11959"/>
              <a:gd name="T16" fmla="*/ 362935 w 16911"/>
              <a:gd name="T17" fmla="*/ 27101 h 11959"/>
              <a:gd name="T18" fmla="*/ 316130 w 16911"/>
              <a:gd name="T19" fmla="*/ 106301 h 11959"/>
              <a:gd name="T20" fmla="*/ 384765 w 16911"/>
              <a:gd name="T21" fmla="*/ 88603 h 11959"/>
              <a:gd name="T22" fmla="*/ 424284 w 16911"/>
              <a:gd name="T23" fmla="*/ 138600 h 11959"/>
              <a:gd name="T24" fmla="*/ 355649 w 16911"/>
              <a:gd name="T25" fmla="*/ 213624 h 11959"/>
              <a:gd name="T26" fmla="*/ 371242 w 16911"/>
              <a:gd name="T27" fmla="*/ 201125 h 11959"/>
              <a:gd name="T28" fmla="*/ 446114 w 16911"/>
              <a:gd name="T29" fmla="*/ 132350 h 11959"/>
              <a:gd name="T30" fmla="*/ 413880 w 16911"/>
              <a:gd name="T31" fmla="*/ 175075 h 11959"/>
              <a:gd name="T32" fmla="*/ 427403 w 16911"/>
              <a:gd name="T33" fmla="*/ 206352 h 11959"/>
              <a:gd name="T34" fmla="*/ 432619 w 16911"/>
              <a:gd name="T35" fmla="*/ 277200 h 11959"/>
              <a:gd name="T36" fmla="*/ 453400 w 16911"/>
              <a:gd name="T37" fmla="*/ 222999 h 11959"/>
              <a:gd name="T38" fmla="*/ 433640 w 16911"/>
              <a:gd name="T39" fmla="*/ 245924 h 11959"/>
              <a:gd name="T40" fmla="*/ 394120 w 16911"/>
              <a:gd name="T41" fmla="*/ 267826 h 11959"/>
              <a:gd name="T42" fmla="*/ 341106 w 16911"/>
              <a:gd name="T43" fmla="*/ 243850 h 11959"/>
              <a:gd name="T44" fmla="*/ 231902 w 16911"/>
              <a:gd name="T45" fmla="*/ 264701 h 11959"/>
              <a:gd name="T46" fmla="*/ 298468 w 16911"/>
              <a:gd name="T47" fmla="*/ 195926 h 11959"/>
              <a:gd name="T48" fmla="*/ 307823 w 16911"/>
              <a:gd name="T49" fmla="*/ 205301 h 11959"/>
              <a:gd name="T50" fmla="*/ 220477 w 16911"/>
              <a:gd name="T51" fmla="*/ 252202 h 11959"/>
              <a:gd name="T52" fmla="*/ 180957 w 16911"/>
              <a:gd name="T53" fmla="*/ 231350 h 11959"/>
              <a:gd name="T54" fmla="*/ 244376 w 16911"/>
              <a:gd name="T55" fmla="*/ 161525 h 11959"/>
              <a:gd name="T56" fmla="*/ 149744 w 16911"/>
              <a:gd name="T57" fmla="*/ 263650 h 11959"/>
              <a:gd name="T58" fmla="*/ 125845 w 16911"/>
              <a:gd name="T59" fmla="*/ 213624 h 11959"/>
              <a:gd name="T60" fmla="*/ 66566 w 16911"/>
              <a:gd name="T61" fmla="*/ 222999 h 11959"/>
              <a:gd name="T62" fmla="*/ 111273 w 16911"/>
              <a:gd name="T63" fmla="*/ 214675 h 11959"/>
              <a:gd name="T64" fmla="*/ 46806 w 16911"/>
              <a:gd name="T65" fmla="*/ 235526 h 11959"/>
              <a:gd name="T66" fmla="*/ 117510 w 16911"/>
              <a:gd name="T67" fmla="*/ 156326 h 11959"/>
              <a:gd name="T68" fmla="*/ 42638 w 16911"/>
              <a:gd name="T69" fmla="*/ 134453 h 11959"/>
              <a:gd name="T70" fmla="*/ 109204 w 16911"/>
              <a:gd name="T71" fmla="*/ 119851 h 11959"/>
              <a:gd name="T72" fmla="*/ 35352 w 16911"/>
              <a:gd name="T73" fmla="*/ 194875 h 11959"/>
              <a:gd name="T74" fmla="*/ 54092 w 16911"/>
              <a:gd name="T75" fmla="*/ 105250 h 11959"/>
              <a:gd name="T76" fmla="*/ 145577 w 16911"/>
              <a:gd name="T77" fmla="*/ 66701 h 11959"/>
              <a:gd name="T78" fmla="*/ 136221 w 16911"/>
              <a:gd name="T79" fmla="*/ 189677 h 11959"/>
              <a:gd name="T80" fmla="*/ 228784 w 16911"/>
              <a:gd name="T81" fmla="*/ 120902 h 11959"/>
              <a:gd name="T82" fmla="*/ 145577 w 16911"/>
              <a:gd name="T83" fmla="*/ 176126 h 11959"/>
              <a:gd name="T84" fmla="*/ 149744 w 16911"/>
              <a:gd name="T85" fmla="*/ 54201 h 11959"/>
              <a:gd name="T86" fmla="*/ 199668 w 16911"/>
              <a:gd name="T87" fmla="*/ 40651 h 11959"/>
              <a:gd name="T88" fmla="*/ 205905 w 16911"/>
              <a:gd name="T89" fmla="*/ 110477 h 11959"/>
              <a:gd name="T90" fmla="*/ 244376 w 16911"/>
              <a:gd name="T91" fmla="*/ 113601 h 11959"/>
              <a:gd name="T92" fmla="*/ 215261 w 16911"/>
              <a:gd name="T93" fmla="*/ 51077 h 11959"/>
              <a:gd name="T94" fmla="*/ 268303 w 16911"/>
              <a:gd name="T95" fmla="*/ 14601 h 11959"/>
              <a:gd name="T96" fmla="*/ 308872 w 16911"/>
              <a:gd name="T97" fmla="*/ 308448 h 11959"/>
              <a:gd name="T98" fmla="*/ 385814 w 16911"/>
              <a:gd name="T99" fmla="*/ 317823 h 11959"/>
              <a:gd name="T100" fmla="*/ 325485 w 16911"/>
              <a:gd name="T101" fmla="*/ 325124 h 11959"/>
              <a:gd name="T102" fmla="*/ 210073 w 16911"/>
              <a:gd name="T103" fmla="*/ 17726 h 11959"/>
              <a:gd name="T104" fmla="*/ 101918 w 16911"/>
              <a:gd name="T105" fmla="*/ 46901 h 11959"/>
              <a:gd name="T106" fmla="*/ 2070 w 16911"/>
              <a:gd name="T107" fmla="*/ 143827 h 11959"/>
              <a:gd name="T108" fmla="*/ 40569 w 16911"/>
              <a:gd name="T109" fmla="*/ 250099 h 11959"/>
              <a:gd name="T110" fmla="*/ 126866 w 16911"/>
              <a:gd name="T111" fmla="*/ 282399 h 11959"/>
              <a:gd name="T112" fmla="*/ 265185 w 16911"/>
              <a:gd name="T113" fmla="*/ 288648 h 11959"/>
              <a:gd name="T114" fmla="*/ 406622 w 16911"/>
              <a:gd name="T115" fmla="*/ 328248 h 11959"/>
              <a:gd name="T116" fmla="*/ 479397 w 16911"/>
              <a:gd name="T117" fmla="*/ 164650 h 11959"/>
              <a:gd name="T118" fmla="*/ 407643 w 16911"/>
              <a:gd name="T119" fmla="*/ 52128 h 11959"/>
              <a:gd name="T120" fmla="*/ 287014 w 16911"/>
              <a:gd name="T121" fmla="*/ 4176 h 119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911"/>
              <a:gd name="T184" fmla="*/ 0 h 11959"/>
              <a:gd name="T185" fmla="*/ 16911 w 16911"/>
              <a:gd name="T186" fmla="*/ 11959 h 119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lnTo>
                  <a:pt x="12215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lnTo>
                  <a:pt x="9464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1" name="Shape 242"/>
          <p:cNvSpPr>
            <a:spLocks/>
          </p:cNvSpPr>
          <p:nvPr/>
        </p:nvSpPr>
        <p:spPr bwMode="auto">
          <a:xfrm rot="16200000">
            <a:off x="2883694" y="3982244"/>
            <a:ext cx="279400" cy="357188"/>
          </a:xfrm>
          <a:custGeom>
            <a:avLst/>
            <a:gdLst>
              <a:gd name="T0" fmla="*/ 112179 w 9868"/>
              <a:gd name="T1" fmla="*/ 57116 h 12620"/>
              <a:gd name="T2" fmla="*/ 113227 w 9868"/>
              <a:gd name="T3" fmla="*/ 19756 h 12620"/>
              <a:gd name="T4" fmla="*/ 45698 w 9868"/>
              <a:gd name="T5" fmla="*/ 32209 h 12620"/>
              <a:gd name="T6" fmla="*/ 34288 w 9868"/>
              <a:gd name="T7" fmla="*/ 34275 h 12620"/>
              <a:gd name="T8" fmla="*/ 142305 w 9868"/>
              <a:gd name="T9" fmla="*/ 78938 h 12620"/>
              <a:gd name="T10" fmla="*/ 25964 w 9868"/>
              <a:gd name="T11" fmla="*/ 104892 h 12620"/>
              <a:gd name="T12" fmla="*/ 16620 w 9868"/>
              <a:gd name="T13" fmla="*/ 78938 h 12620"/>
              <a:gd name="T14" fmla="*/ 141257 w 9868"/>
              <a:gd name="T15" fmla="*/ 115251 h 12620"/>
              <a:gd name="T16" fmla="*/ 144372 w 9868"/>
              <a:gd name="T17" fmla="*/ 161980 h 12620"/>
              <a:gd name="T18" fmla="*/ 115294 w 9868"/>
              <a:gd name="T19" fmla="*/ 183774 h 12620"/>
              <a:gd name="T20" fmla="*/ 78939 w 9868"/>
              <a:gd name="T21" fmla="*/ 178594 h 12620"/>
              <a:gd name="T22" fmla="*/ 69595 w 9868"/>
              <a:gd name="T23" fmla="*/ 178594 h 12620"/>
              <a:gd name="T24" fmla="*/ 58185 w 9868"/>
              <a:gd name="T25" fmla="*/ 180660 h 12620"/>
              <a:gd name="T26" fmla="*/ 63366 w 9868"/>
              <a:gd name="T27" fmla="*/ 169254 h 12620"/>
              <a:gd name="T28" fmla="*/ 32221 w 9868"/>
              <a:gd name="T29" fmla="*/ 175481 h 12620"/>
              <a:gd name="T30" fmla="*/ 17668 w 9868"/>
              <a:gd name="T31" fmla="*/ 166141 h 12620"/>
              <a:gd name="T32" fmla="*/ 57137 w 9868"/>
              <a:gd name="T33" fmla="*/ 163027 h 12620"/>
              <a:gd name="T34" fmla="*/ 23897 w 9868"/>
              <a:gd name="T35" fmla="*/ 157819 h 12620"/>
              <a:gd name="T36" fmla="*/ 43631 w 9868"/>
              <a:gd name="T37" fmla="*/ 152640 h 12620"/>
              <a:gd name="T38" fmla="*/ 51956 w 9868"/>
              <a:gd name="T39" fmla="*/ 139139 h 12620"/>
              <a:gd name="T40" fmla="*/ 23897 w 9868"/>
              <a:gd name="T41" fmla="*/ 144319 h 12620"/>
              <a:gd name="T42" fmla="*/ 54023 w 9868"/>
              <a:gd name="T43" fmla="*/ 132912 h 12620"/>
              <a:gd name="T44" fmla="*/ 55070 w 9868"/>
              <a:gd name="T45" fmla="*/ 118365 h 12620"/>
              <a:gd name="T46" fmla="*/ 28059 w 9868"/>
              <a:gd name="T47" fmla="*/ 126686 h 12620"/>
              <a:gd name="T48" fmla="*/ 139190 w 9868"/>
              <a:gd name="T49" fmla="*/ 113185 h 12620"/>
              <a:gd name="T50" fmla="*/ 22849 w 9868"/>
              <a:gd name="T51" fmla="*/ 51937 h 12620"/>
              <a:gd name="T52" fmla="*/ 5210 w 9868"/>
              <a:gd name="T53" fmla="*/ 73730 h 12620"/>
              <a:gd name="T54" fmla="*/ 1048 w 9868"/>
              <a:gd name="T55" fmla="*/ 110072 h 12620"/>
              <a:gd name="T56" fmla="*/ 5210 w 9868"/>
              <a:gd name="T57" fmla="*/ 173414 h 12620"/>
              <a:gd name="T58" fmla="*/ 31173 w 9868"/>
              <a:gd name="T59" fmla="*/ 194161 h 12620"/>
              <a:gd name="T60" fmla="*/ 73757 w 9868"/>
              <a:gd name="T61" fmla="*/ 223228 h 12620"/>
              <a:gd name="T62" fmla="*/ 91397 w 9868"/>
              <a:gd name="T63" fmla="*/ 342640 h 12620"/>
              <a:gd name="T64" fmla="*/ 133981 w 9868"/>
              <a:gd name="T65" fmla="*/ 356112 h 12620"/>
              <a:gd name="T66" fmla="*/ 157877 w 9868"/>
              <a:gd name="T67" fmla="*/ 328092 h 12620"/>
              <a:gd name="T68" fmla="*/ 159944 w 9868"/>
              <a:gd name="T69" fmla="*/ 253343 h 12620"/>
              <a:gd name="T70" fmla="*/ 177612 w 9868"/>
              <a:gd name="T71" fmla="*/ 221162 h 12620"/>
              <a:gd name="T72" fmla="*/ 186956 w 9868"/>
              <a:gd name="T73" fmla="*/ 239842 h 12620"/>
              <a:gd name="T74" fmla="*/ 192165 w 9868"/>
              <a:gd name="T75" fmla="*/ 284477 h 12620"/>
              <a:gd name="T76" fmla="*/ 256551 w 9868"/>
              <a:gd name="T77" fmla="*/ 291751 h 12620"/>
              <a:gd name="T78" fmla="*/ 277305 w 9868"/>
              <a:gd name="T79" fmla="*/ 276184 h 12620"/>
              <a:gd name="T80" fmla="*/ 219148 w 9868"/>
              <a:gd name="T81" fmla="*/ 278250 h 12620"/>
              <a:gd name="T82" fmla="*/ 200461 w 9868"/>
              <a:gd name="T83" fmla="*/ 260617 h 12620"/>
              <a:gd name="T84" fmla="*/ 199414 w 9868"/>
              <a:gd name="T85" fmla="*/ 222209 h 12620"/>
              <a:gd name="T86" fmla="*/ 175545 w 9868"/>
              <a:gd name="T87" fmla="*/ 206614 h 12620"/>
              <a:gd name="T88" fmla="*/ 149581 w 9868"/>
              <a:gd name="T89" fmla="*/ 234663 h 12620"/>
              <a:gd name="T90" fmla="*/ 143324 w 9868"/>
              <a:gd name="T91" fmla="*/ 321865 h 12620"/>
              <a:gd name="T92" fmla="*/ 131914 w 9868"/>
              <a:gd name="T93" fmla="*/ 340546 h 12620"/>
              <a:gd name="T94" fmla="*/ 101788 w 9868"/>
              <a:gd name="T95" fmla="*/ 332253 h 12620"/>
              <a:gd name="T96" fmla="*/ 86215 w 9868"/>
              <a:gd name="T97" fmla="*/ 211822 h 12620"/>
              <a:gd name="T98" fmla="*/ 130866 w 9868"/>
              <a:gd name="T99" fmla="*/ 194161 h 12620"/>
              <a:gd name="T100" fmla="*/ 156830 w 9868"/>
              <a:gd name="T101" fmla="*/ 167159 h 12620"/>
              <a:gd name="T102" fmla="*/ 157877 w 9868"/>
              <a:gd name="T103" fmla="*/ 87231 h 12620"/>
              <a:gd name="T104" fmla="*/ 146467 w 9868"/>
              <a:gd name="T105" fmla="*/ 63343 h 12620"/>
              <a:gd name="T106" fmla="*/ 129847 w 9868"/>
              <a:gd name="T107" fmla="*/ 15595 h 12620"/>
              <a:gd name="T108" fmla="*/ 115294 w 9868"/>
              <a:gd name="T109" fmla="*/ 6255 h 12620"/>
              <a:gd name="T110" fmla="*/ 98673 w 9868"/>
              <a:gd name="T111" fmla="*/ 37389 h 12620"/>
              <a:gd name="T112" fmla="*/ 57137 w 9868"/>
              <a:gd name="T113" fmla="*/ 14548 h 12620"/>
              <a:gd name="T114" fmla="*/ 42584 w 9868"/>
              <a:gd name="T115" fmla="*/ 28 h 126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868"/>
              <a:gd name="T175" fmla="*/ 0 h 12620"/>
              <a:gd name="T176" fmla="*/ 9868 w 9868"/>
              <a:gd name="T177" fmla="*/ 12620 h 126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lnTo>
                  <a:pt x="418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lnTo>
                  <a:pt x="1541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lnTo>
                  <a:pt x="381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lnTo>
                  <a:pt x="1211" y="1"/>
                </a:lnTo>
                <a:close/>
              </a:path>
            </a:pathLst>
          </a:custGeom>
          <a:solidFill>
            <a:srgbClr val="3C78D8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2" name="Shape 243"/>
          <p:cNvSpPr>
            <a:spLocks/>
          </p:cNvSpPr>
          <p:nvPr/>
        </p:nvSpPr>
        <p:spPr bwMode="auto">
          <a:xfrm>
            <a:off x="2859088" y="4370388"/>
            <a:ext cx="377825" cy="427037"/>
          </a:xfrm>
          <a:custGeom>
            <a:avLst/>
            <a:gdLst>
              <a:gd name="T0" fmla="*/ 190473 w 13316"/>
              <a:gd name="T1" fmla="*/ 25013 h 15041"/>
              <a:gd name="T2" fmla="*/ 197765 w 13316"/>
              <a:gd name="T3" fmla="*/ 75010 h 15041"/>
              <a:gd name="T4" fmla="*/ 204007 w 13316"/>
              <a:gd name="T5" fmla="*/ 11470 h 15041"/>
              <a:gd name="T6" fmla="*/ 155091 w 13316"/>
              <a:gd name="T7" fmla="*/ 28 h 15041"/>
              <a:gd name="T8" fmla="*/ 226905 w 13316"/>
              <a:gd name="T9" fmla="*/ 135399 h 15041"/>
              <a:gd name="T10" fmla="*/ 259166 w 13316"/>
              <a:gd name="T11" fmla="*/ 115639 h 15041"/>
              <a:gd name="T12" fmla="*/ 0 w 13316"/>
              <a:gd name="T13" fmla="*/ 91676 h 15041"/>
              <a:gd name="T14" fmla="*/ 36432 w 13316"/>
              <a:gd name="T15" fmla="*/ 141674 h 15041"/>
              <a:gd name="T16" fmla="*/ 49966 w 13316"/>
              <a:gd name="T17" fmla="*/ 146869 h 15041"/>
              <a:gd name="T18" fmla="*/ 38503 w 13316"/>
              <a:gd name="T19" fmla="*/ 103118 h 15041"/>
              <a:gd name="T20" fmla="*/ 287256 w 13316"/>
              <a:gd name="T21" fmla="*/ 146869 h 15041"/>
              <a:gd name="T22" fmla="*/ 227926 w 13316"/>
              <a:gd name="T23" fmla="*/ 86452 h 15041"/>
              <a:gd name="T24" fmla="*/ 68693 w 13316"/>
              <a:gd name="T25" fmla="*/ 233322 h 15041"/>
              <a:gd name="T26" fmla="*/ 95761 w 13316"/>
              <a:gd name="T27" fmla="*/ 252060 h 15041"/>
              <a:gd name="T28" fmla="*/ 100954 w 13316"/>
              <a:gd name="T29" fmla="*/ 218728 h 15041"/>
              <a:gd name="T30" fmla="*/ 74935 w 13316"/>
              <a:gd name="T31" fmla="*/ 206236 h 15041"/>
              <a:gd name="T32" fmla="*/ 131144 w 13316"/>
              <a:gd name="T33" fmla="*/ 260379 h 15041"/>
              <a:gd name="T34" fmla="*/ 68693 w 13316"/>
              <a:gd name="T35" fmla="*/ 256234 h 15041"/>
              <a:gd name="T36" fmla="*/ 87420 w 13316"/>
              <a:gd name="T37" fmla="*/ 176027 h 15041"/>
              <a:gd name="T38" fmla="*/ 282064 w 13316"/>
              <a:gd name="T39" fmla="*/ 382235 h 15041"/>
              <a:gd name="T40" fmla="*/ 262287 w 13316"/>
              <a:gd name="T41" fmla="*/ 368692 h 15041"/>
              <a:gd name="T42" fmla="*/ 173818 w 13316"/>
              <a:gd name="T43" fmla="*/ 387431 h 15041"/>
              <a:gd name="T44" fmla="*/ 198787 w 13316"/>
              <a:gd name="T45" fmla="*/ 396828 h 15041"/>
              <a:gd name="T46" fmla="*/ 212321 w 13316"/>
              <a:gd name="T47" fmla="*/ 408270 h 15041"/>
              <a:gd name="T48" fmla="*/ 317446 w 13316"/>
              <a:gd name="T49" fmla="*/ 190621 h 15041"/>
              <a:gd name="T50" fmla="*/ 361170 w 13316"/>
              <a:gd name="T51" fmla="*/ 303080 h 15041"/>
              <a:gd name="T52" fmla="*/ 353878 w 13316"/>
              <a:gd name="T53" fmla="*/ 334339 h 15041"/>
              <a:gd name="T54" fmla="*/ 335151 w 13316"/>
              <a:gd name="T55" fmla="*/ 356200 h 15041"/>
              <a:gd name="T56" fmla="*/ 314325 w 13316"/>
              <a:gd name="T57" fmla="*/ 343708 h 15041"/>
              <a:gd name="T58" fmla="*/ 314325 w 13316"/>
              <a:gd name="T59" fmla="*/ 362446 h 15041"/>
              <a:gd name="T60" fmla="*/ 292477 w 13316"/>
              <a:gd name="T61" fmla="*/ 354128 h 15041"/>
              <a:gd name="T62" fmla="*/ 285185 w 13316"/>
              <a:gd name="T63" fmla="*/ 366620 h 15041"/>
              <a:gd name="T64" fmla="*/ 256045 w 13316"/>
              <a:gd name="T65" fmla="*/ 368692 h 15041"/>
              <a:gd name="T66" fmla="*/ 249803 w 13316"/>
              <a:gd name="T67" fmla="*/ 394727 h 15041"/>
              <a:gd name="T68" fmla="*/ 241461 w 13316"/>
              <a:gd name="T69" fmla="*/ 405147 h 15041"/>
              <a:gd name="T70" fmla="*/ 218563 w 13316"/>
              <a:gd name="T71" fmla="*/ 373916 h 15041"/>
              <a:gd name="T72" fmla="*/ 192544 w 13316"/>
              <a:gd name="T73" fmla="*/ 408270 h 15041"/>
              <a:gd name="T74" fmla="*/ 176939 w 13316"/>
              <a:gd name="T75" fmla="*/ 360374 h 15041"/>
              <a:gd name="T76" fmla="*/ 168625 w 13316"/>
              <a:gd name="T77" fmla="*/ 348904 h 15041"/>
              <a:gd name="T78" fmla="*/ 158212 w 13316"/>
              <a:gd name="T79" fmla="*/ 336411 h 15041"/>
              <a:gd name="T80" fmla="*/ 129072 w 13316"/>
              <a:gd name="T81" fmla="*/ 335361 h 15041"/>
              <a:gd name="T82" fmla="*/ 142607 w 13316"/>
              <a:gd name="T83" fmla="*/ 301007 h 15041"/>
              <a:gd name="T84" fmla="*/ 134265 w 13316"/>
              <a:gd name="T85" fmla="*/ 296833 h 15041"/>
              <a:gd name="T86" fmla="*/ 105125 w 13316"/>
              <a:gd name="T87" fmla="*/ 309326 h 15041"/>
              <a:gd name="T88" fmla="*/ 141557 w 13316"/>
              <a:gd name="T89" fmla="*/ 270798 h 15041"/>
              <a:gd name="T90" fmla="*/ 221684 w 13316"/>
              <a:gd name="T91" fmla="*/ 347881 h 15041"/>
              <a:gd name="T92" fmla="*/ 285185 w 13316"/>
              <a:gd name="T93" fmla="*/ 325992 h 15041"/>
              <a:gd name="T94" fmla="*/ 290377 w 13316"/>
              <a:gd name="T95" fmla="*/ 236445 h 15041"/>
              <a:gd name="T96" fmla="*/ 235218 w 13316"/>
              <a:gd name="T97" fmla="*/ 59395 h 15041"/>
              <a:gd name="T98" fmla="*/ 185252 w 13316"/>
              <a:gd name="T99" fmla="*/ 102096 h 15041"/>
              <a:gd name="T100" fmla="*/ 274772 w 13316"/>
              <a:gd name="T101" fmla="*/ 235394 h 15041"/>
              <a:gd name="T102" fmla="*/ 281014 w 13316"/>
              <a:gd name="T103" fmla="*/ 306203 h 15041"/>
              <a:gd name="T104" fmla="*/ 226905 w 13316"/>
              <a:gd name="T105" fmla="*/ 335361 h 15041"/>
              <a:gd name="T106" fmla="*/ 132193 w 13316"/>
              <a:gd name="T107" fmla="*/ 221851 h 15041"/>
              <a:gd name="T108" fmla="*/ 81177 w 13316"/>
              <a:gd name="T109" fmla="*/ 163535 h 15041"/>
              <a:gd name="T110" fmla="*/ 21848 w 13316"/>
              <a:gd name="T111" fmla="*/ 193744 h 15041"/>
              <a:gd name="T112" fmla="*/ 141557 w 13316"/>
              <a:gd name="T113" fmla="*/ 381185 h 15041"/>
              <a:gd name="T114" fmla="*/ 167575 w 13316"/>
              <a:gd name="T115" fmla="*/ 408270 h 15041"/>
              <a:gd name="T116" fmla="*/ 251874 w 13316"/>
              <a:gd name="T117" fmla="*/ 416589 h 15041"/>
              <a:gd name="T118" fmla="*/ 373654 w 13316"/>
              <a:gd name="T119" fmla="*/ 327042 h 15041"/>
              <a:gd name="T120" fmla="*/ 356999 w 13316"/>
              <a:gd name="T121" fmla="*/ 226025 h 1504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316"/>
              <a:gd name="T184" fmla="*/ 0 h 15041"/>
              <a:gd name="T185" fmla="*/ 13316 w 13316"/>
              <a:gd name="T186" fmla="*/ 15041 h 1504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lnTo>
                  <a:pt x="546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lnTo>
                  <a:pt x="8840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lnTo>
                  <a:pt x="147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lnTo>
                  <a:pt x="2494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lnTo>
                  <a:pt x="8400" y="20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3" name="Shape 244"/>
          <p:cNvSpPr>
            <a:spLocks/>
          </p:cNvSpPr>
          <p:nvPr/>
        </p:nvSpPr>
        <p:spPr bwMode="auto">
          <a:xfrm>
            <a:off x="258763" y="4957763"/>
            <a:ext cx="385762" cy="258762"/>
          </a:xfrm>
          <a:custGeom>
            <a:avLst/>
            <a:gdLst>
              <a:gd name="T0" fmla="*/ 120632 w 13610"/>
              <a:gd name="T1" fmla="*/ 12514 h 9098"/>
              <a:gd name="T2" fmla="*/ 99828 w 13610"/>
              <a:gd name="T3" fmla="*/ 48009 h 9098"/>
              <a:gd name="T4" fmla="*/ 88377 w 13610"/>
              <a:gd name="T5" fmla="*/ 87629 h 9098"/>
              <a:gd name="T6" fmla="*/ 83190 w 13610"/>
              <a:gd name="T7" fmla="*/ 115814 h 9098"/>
              <a:gd name="T8" fmla="*/ 73836 w 13610"/>
              <a:gd name="T9" fmla="*/ 131457 h 9098"/>
              <a:gd name="T10" fmla="*/ 52011 w 13610"/>
              <a:gd name="T11" fmla="*/ 134586 h 9098"/>
              <a:gd name="T12" fmla="*/ 24971 w 13610"/>
              <a:gd name="T13" fmla="*/ 134586 h 9098"/>
              <a:gd name="T14" fmla="*/ 11451 w 13610"/>
              <a:gd name="T15" fmla="*/ 134586 h 9098"/>
              <a:gd name="T16" fmla="*/ 1049 w 13610"/>
              <a:gd name="T17" fmla="*/ 140843 h 9098"/>
              <a:gd name="T18" fmla="*/ 1049 w 13610"/>
              <a:gd name="T19" fmla="*/ 148152 h 9098"/>
              <a:gd name="T20" fmla="*/ 6264 w 13610"/>
              <a:gd name="T21" fmla="*/ 149205 h 9098"/>
              <a:gd name="T22" fmla="*/ 19756 w 13610"/>
              <a:gd name="T23" fmla="*/ 152333 h 9098"/>
              <a:gd name="T24" fmla="*/ 26020 w 13610"/>
              <a:gd name="T25" fmla="*/ 150229 h 9098"/>
              <a:gd name="T26" fmla="*/ 35373 w 13610"/>
              <a:gd name="T27" fmla="*/ 146076 h 9098"/>
              <a:gd name="T28" fmla="*/ 56149 w 13610"/>
              <a:gd name="T29" fmla="*/ 150229 h 9098"/>
              <a:gd name="T30" fmla="*/ 73836 w 13610"/>
              <a:gd name="T31" fmla="*/ 148152 h 9098"/>
              <a:gd name="T32" fmla="*/ 87356 w 13610"/>
              <a:gd name="T33" fmla="*/ 138767 h 9098"/>
              <a:gd name="T34" fmla="*/ 97758 w 13610"/>
              <a:gd name="T35" fmla="*/ 118943 h 9098"/>
              <a:gd name="T36" fmla="*/ 102945 w 13610"/>
              <a:gd name="T37" fmla="*/ 88681 h 9098"/>
              <a:gd name="T38" fmla="*/ 114368 w 13610"/>
              <a:gd name="T39" fmla="*/ 52162 h 9098"/>
              <a:gd name="T40" fmla="*/ 132055 w 13610"/>
              <a:gd name="T41" fmla="*/ 24005 h 9098"/>
              <a:gd name="T42" fmla="*/ 173635 w 13610"/>
              <a:gd name="T43" fmla="*/ 195110 h 9098"/>
              <a:gd name="T44" fmla="*/ 190273 w 13610"/>
              <a:gd name="T45" fmla="*/ 257710 h 9098"/>
              <a:gd name="T46" fmla="*/ 202745 w 13610"/>
              <a:gd name="T47" fmla="*/ 255605 h 9098"/>
              <a:gd name="T48" fmla="*/ 217314 w 13610"/>
              <a:gd name="T49" fmla="*/ 237886 h 9098"/>
              <a:gd name="T50" fmla="*/ 231882 w 13610"/>
              <a:gd name="T51" fmla="*/ 194057 h 9098"/>
              <a:gd name="T52" fmla="*/ 264110 w 13610"/>
              <a:gd name="T53" fmla="*/ 140843 h 9098"/>
              <a:gd name="T54" fmla="*/ 268248 w 13610"/>
              <a:gd name="T55" fmla="*/ 148152 h 9098"/>
              <a:gd name="T56" fmla="*/ 342084 w 13610"/>
              <a:gd name="T57" fmla="*/ 146076 h 9098"/>
              <a:gd name="T58" fmla="*/ 356624 w 13610"/>
              <a:gd name="T59" fmla="*/ 154410 h 9098"/>
              <a:gd name="T60" fmla="*/ 370144 w 13610"/>
              <a:gd name="T61" fmla="*/ 154410 h 9098"/>
              <a:gd name="T62" fmla="*/ 380547 w 13610"/>
              <a:gd name="T63" fmla="*/ 143972 h 9098"/>
              <a:gd name="T64" fmla="*/ 385734 w 13610"/>
              <a:gd name="T65" fmla="*/ 132510 h 9098"/>
              <a:gd name="T66" fmla="*/ 380547 w 13610"/>
              <a:gd name="T67" fmla="*/ 122071 h 9098"/>
              <a:gd name="T68" fmla="*/ 367027 w 13610"/>
              <a:gd name="T69" fmla="*/ 115814 h 9098"/>
              <a:gd name="T70" fmla="*/ 352486 w 13610"/>
              <a:gd name="T71" fmla="*/ 118943 h 9098"/>
              <a:gd name="T72" fmla="*/ 344153 w 13610"/>
              <a:gd name="T73" fmla="*/ 128329 h 9098"/>
              <a:gd name="T74" fmla="*/ 272414 w 13610"/>
              <a:gd name="T75" fmla="*/ 109557 h 9098"/>
              <a:gd name="T76" fmla="*/ 260992 w 13610"/>
              <a:gd name="T77" fmla="*/ 84500 h 9098"/>
              <a:gd name="T78" fmla="*/ 250589 w 13610"/>
              <a:gd name="T79" fmla="*/ 84500 h 9098"/>
              <a:gd name="T80" fmla="*/ 222500 w 13610"/>
              <a:gd name="T81" fmla="*/ 171105 h 9098"/>
              <a:gd name="T82" fmla="*/ 202745 w 13610"/>
              <a:gd name="T83" fmla="*/ 233705 h 9098"/>
              <a:gd name="T84" fmla="*/ 172615 w 13610"/>
              <a:gd name="T85" fmla="*/ 122071 h 9098"/>
              <a:gd name="T86" fmla="*/ 140388 w 13610"/>
              <a:gd name="T87" fmla="*/ 2105 h 90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610"/>
              <a:gd name="T133" fmla="*/ 0 h 9098"/>
              <a:gd name="T134" fmla="*/ 13610 w 13610"/>
              <a:gd name="T135" fmla="*/ 9098 h 909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54" name="Shape 245"/>
          <p:cNvSpPr>
            <a:spLocks/>
          </p:cNvSpPr>
          <p:nvPr/>
        </p:nvSpPr>
        <p:spPr bwMode="auto">
          <a:xfrm>
            <a:off x="2981325" y="4884738"/>
            <a:ext cx="174625" cy="187325"/>
          </a:xfrm>
          <a:custGeom>
            <a:avLst/>
            <a:gdLst>
              <a:gd name="T0" fmla="*/ 110175 w 6164"/>
              <a:gd name="T1" fmla="*/ 2099 h 6604"/>
              <a:gd name="T2" fmla="*/ 91477 w 6164"/>
              <a:gd name="T3" fmla="*/ 22891 h 6604"/>
              <a:gd name="T4" fmla="*/ 62354 w 6164"/>
              <a:gd name="T5" fmla="*/ 44761 h 6604"/>
              <a:gd name="T6" fmla="*/ 22890 w 6164"/>
              <a:gd name="T7" fmla="*/ 34350 h 6604"/>
              <a:gd name="T8" fmla="*/ 12493 w 6164"/>
              <a:gd name="T9" fmla="*/ 35400 h 6604"/>
              <a:gd name="T10" fmla="*/ 13513 w 6164"/>
              <a:gd name="T11" fmla="*/ 41640 h 6604"/>
              <a:gd name="T12" fmla="*/ 21842 w 6164"/>
              <a:gd name="T13" fmla="*/ 46831 h 6604"/>
              <a:gd name="T14" fmla="*/ 58218 w 6164"/>
              <a:gd name="T15" fmla="*/ 57241 h 6604"/>
              <a:gd name="T16" fmla="*/ 61334 w 6164"/>
              <a:gd name="T17" fmla="*/ 63482 h 6604"/>
              <a:gd name="T18" fmla="*/ 67567 w 6164"/>
              <a:gd name="T19" fmla="*/ 63482 h 6604"/>
              <a:gd name="T20" fmla="*/ 77964 w 6164"/>
              <a:gd name="T21" fmla="*/ 59312 h 6604"/>
              <a:gd name="T22" fmla="*/ 78984 w 6164"/>
              <a:gd name="T23" fmla="*/ 54121 h 6604"/>
              <a:gd name="T24" fmla="*/ 108078 w 6164"/>
              <a:gd name="T25" fmla="*/ 21870 h 6604"/>
              <a:gd name="T26" fmla="*/ 110175 w 6164"/>
              <a:gd name="T27" fmla="*/ 68673 h 6604"/>
              <a:gd name="T28" fmla="*/ 116407 w 6164"/>
              <a:gd name="T29" fmla="*/ 80132 h 6604"/>
              <a:gd name="T30" fmla="*/ 134057 w 6164"/>
              <a:gd name="T31" fmla="*/ 89493 h 6604"/>
              <a:gd name="T32" fmla="*/ 148618 w 6164"/>
              <a:gd name="T33" fmla="*/ 96783 h 6604"/>
              <a:gd name="T34" fmla="*/ 121592 w 6164"/>
              <a:gd name="T35" fmla="*/ 111334 h 6604"/>
              <a:gd name="T36" fmla="*/ 115359 w 6164"/>
              <a:gd name="T37" fmla="*/ 115504 h 6604"/>
              <a:gd name="T38" fmla="*/ 109126 w 6164"/>
              <a:gd name="T39" fmla="*/ 149854 h 6604"/>
              <a:gd name="T40" fmla="*/ 100826 w 6164"/>
              <a:gd name="T41" fmla="*/ 162335 h 6604"/>
              <a:gd name="T42" fmla="*/ 72751 w 6164"/>
              <a:gd name="T43" fmla="*/ 132154 h 6604"/>
              <a:gd name="T44" fmla="*/ 67567 w 6164"/>
              <a:gd name="T45" fmla="*/ 131105 h 6604"/>
              <a:gd name="T46" fmla="*/ 41588 w 6164"/>
              <a:gd name="T47" fmla="*/ 137345 h 6604"/>
              <a:gd name="T48" fmla="*/ 32239 w 6164"/>
              <a:gd name="T49" fmla="*/ 122794 h 6604"/>
              <a:gd name="T50" fmla="*/ 47821 w 6164"/>
              <a:gd name="T51" fmla="*/ 101974 h 6604"/>
              <a:gd name="T52" fmla="*/ 50937 w 6164"/>
              <a:gd name="T53" fmla="*/ 97804 h 6604"/>
              <a:gd name="T54" fmla="*/ 48869 w 6164"/>
              <a:gd name="T55" fmla="*/ 92613 h 6604"/>
              <a:gd name="T56" fmla="*/ 34307 w 6164"/>
              <a:gd name="T57" fmla="*/ 69722 h 6604"/>
              <a:gd name="T58" fmla="*/ 10397 w 6164"/>
              <a:gd name="T59" fmla="*/ 40591 h 6604"/>
              <a:gd name="T60" fmla="*/ 3145 w 6164"/>
              <a:gd name="T61" fmla="*/ 42662 h 6604"/>
              <a:gd name="T62" fmla="*/ 9377 w 6164"/>
              <a:gd name="T63" fmla="*/ 55171 h 6604"/>
              <a:gd name="T64" fmla="*/ 27027 w 6164"/>
              <a:gd name="T65" fmla="*/ 80132 h 6604"/>
              <a:gd name="T66" fmla="*/ 36375 w 6164"/>
              <a:gd name="T67" fmla="*/ 99903 h 6604"/>
              <a:gd name="T68" fmla="*/ 16630 w 6164"/>
              <a:gd name="T69" fmla="*/ 119674 h 6604"/>
              <a:gd name="T70" fmla="*/ 28 w 6164"/>
              <a:gd name="T71" fmla="*/ 146706 h 6604"/>
              <a:gd name="T72" fmla="*/ 5213 w 6164"/>
              <a:gd name="T73" fmla="*/ 152975 h 6604"/>
              <a:gd name="T74" fmla="*/ 51985 w 6164"/>
              <a:gd name="T75" fmla="*/ 148805 h 6604"/>
              <a:gd name="T76" fmla="*/ 78984 w 6164"/>
              <a:gd name="T77" fmla="*/ 158165 h 6604"/>
              <a:gd name="T78" fmla="*/ 102894 w 6164"/>
              <a:gd name="T79" fmla="*/ 184176 h 6604"/>
              <a:gd name="T80" fmla="*/ 114339 w 6164"/>
              <a:gd name="T81" fmla="*/ 185226 h 6604"/>
              <a:gd name="T82" fmla="*/ 123688 w 6164"/>
              <a:gd name="T83" fmla="*/ 185226 h 6604"/>
              <a:gd name="T84" fmla="*/ 124708 w 6164"/>
              <a:gd name="T85" fmla="*/ 178986 h 6604"/>
              <a:gd name="T86" fmla="*/ 121592 w 6164"/>
              <a:gd name="T87" fmla="*/ 171696 h 6604"/>
              <a:gd name="T88" fmla="*/ 120572 w 6164"/>
              <a:gd name="T89" fmla="*/ 135275 h 6604"/>
              <a:gd name="T90" fmla="*/ 126804 w 6164"/>
              <a:gd name="T91" fmla="*/ 123815 h 6604"/>
              <a:gd name="T92" fmla="*/ 130940 w 6164"/>
              <a:gd name="T93" fmla="*/ 119674 h 6604"/>
              <a:gd name="T94" fmla="*/ 161083 w 6164"/>
              <a:gd name="T95" fmla="*/ 101974 h 6604"/>
              <a:gd name="T96" fmla="*/ 172529 w 6164"/>
              <a:gd name="T97" fmla="*/ 97804 h 6604"/>
              <a:gd name="T98" fmla="*/ 174597 w 6164"/>
              <a:gd name="T99" fmla="*/ 91563 h 6604"/>
              <a:gd name="T100" fmla="*/ 169412 w 6164"/>
              <a:gd name="T101" fmla="*/ 85323 h 6604"/>
              <a:gd name="T102" fmla="*/ 135105 w 6164"/>
              <a:gd name="T103" fmla="*/ 75963 h 6604"/>
              <a:gd name="T104" fmla="*/ 122640 w 6164"/>
              <a:gd name="T105" fmla="*/ 57241 h 6604"/>
              <a:gd name="T106" fmla="*/ 119524 w 6164"/>
              <a:gd name="T107" fmla="*/ 15629 h 6604"/>
              <a:gd name="T108" fmla="*/ 120572 w 6164"/>
              <a:gd name="T109" fmla="*/ 3120 h 6604"/>
              <a:gd name="T110" fmla="*/ 112243 w 6164"/>
              <a:gd name="T111" fmla="*/ 0 h 660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164"/>
              <a:gd name="T169" fmla="*/ 0 h 6604"/>
              <a:gd name="T170" fmla="*/ 6164 w 6164"/>
              <a:gd name="T171" fmla="*/ 6604 h 660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lnTo>
                  <a:pt x="396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pPr>
              <a:defRPr/>
            </a:pPr>
            <a:endParaRPr lang="ru-RU"/>
          </a:p>
        </p:txBody>
      </p:sp>
      <p:sp>
        <p:nvSpPr>
          <p:cNvPr id="193" name="Shape 19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293"/>
          <p:cNvGrpSpPr>
            <a:grpSpLocks/>
          </p:cNvGrpSpPr>
          <p:nvPr/>
        </p:nvGrpSpPr>
        <p:grpSpPr bwMode="auto">
          <a:xfrm>
            <a:off x="7442200" y="-90488"/>
            <a:ext cx="1797050" cy="5329238"/>
            <a:chOff x="6023725" y="842300"/>
            <a:chExt cx="1358150" cy="4030375"/>
          </a:xfrm>
        </p:grpSpPr>
        <p:sp>
          <p:nvSpPr>
            <p:cNvPr id="5" name="Shape 294"/>
            <p:cNvSpPr>
              <a:spLocks/>
            </p:cNvSpPr>
            <p:nvPr/>
          </p:nvSpPr>
          <p:spPr bwMode="auto">
            <a:xfrm>
              <a:off x="6371661" y="842300"/>
              <a:ext cx="397127" cy="492242"/>
            </a:xfrm>
            <a:custGeom>
              <a:avLst/>
              <a:gdLst>
                <a:gd name="T0" fmla="*/ 229275 w 15884"/>
                <a:gd name="T1" fmla="*/ 113725 h 19698"/>
                <a:gd name="T2" fmla="*/ 221025 w 15884"/>
                <a:gd name="T3" fmla="*/ 120125 h 19698"/>
                <a:gd name="T4" fmla="*/ 251300 w 15884"/>
                <a:gd name="T5" fmla="*/ 107300 h 19698"/>
                <a:gd name="T6" fmla="*/ 244875 w 15884"/>
                <a:gd name="T7" fmla="*/ 188900 h 19698"/>
                <a:gd name="T8" fmla="*/ 232950 w 15884"/>
                <a:gd name="T9" fmla="*/ 183400 h 19698"/>
                <a:gd name="T10" fmla="*/ 290725 w 15884"/>
                <a:gd name="T11" fmla="*/ 166900 h 19698"/>
                <a:gd name="T12" fmla="*/ 129325 w 15884"/>
                <a:gd name="T13" fmla="*/ 189825 h 19698"/>
                <a:gd name="T14" fmla="*/ 130250 w 15884"/>
                <a:gd name="T15" fmla="*/ 116475 h 19698"/>
                <a:gd name="T16" fmla="*/ 189850 w 15884"/>
                <a:gd name="T17" fmla="*/ 210925 h 19698"/>
                <a:gd name="T18" fmla="*/ 105475 w 15884"/>
                <a:gd name="T19" fmla="*/ 114625 h 19698"/>
                <a:gd name="T20" fmla="*/ 68800 w 15884"/>
                <a:gd name="T21" fmla="*/ 196250 h 19698"/>
                <a:gd name="T22" fmla="*/ 267800 w 15884"/>
                <a:gd name="T23" fmla="*/ 145800 h 19698"/>
                <a:gd name="T24" fmla="*/ 259550 w 15884"/>
                <a:gd name="T25" fmla="*/ 62350 h 19698"/>
                <a:gd name="T26" fmla="*/ 185275 w 15884"/>
                <a:gd name="T27" fmla="*/ 221925 h 19698"/>
                <a:gd name="T28" fmla="*/ 217350 w 15884"/>
                <a:gd name="T29" fmla="*/ 181575 h 19698"/>
                <a:gd name="T30" fmla="*/ 294400 w 15884"/>
                <a:gd name="T31" fmla="*/ 197175 h 19698"/>
                <a:gd name="T32" fmla="*/ 255875 w 15884"/>
                <a:gd name="T33" fmla="*/ 248525 h 19698"/>
                <a:gd name="T34" fmla="*/ 298975 w 15884"/>
                <a:gd name="T35" fmla="*/ 198075 h 19698"/>
                <a:gd name="T36" fmla="*/ 184350 w 15884"/>
                <a:gd name="T37" fmla="*/ 246675 h 19698"/>
                <a:gd name="T38" fmla="*/ 190775 w 15884"/>
                <a:gd name="T39" fmla="*/ 279700 h 19698"/>
                <a:gd name="T40" fmla="*/ 230200 w 15884"/>
                <a:gd name="T41" fmla="*/ 226500 h 19698"/>
                <a:gd name="T42" fmla="*/ 156825 w 15884"/>
                <a:gd name="T43" fmla="*/ 260450 h 19698"/>
                <a:gd name="T44" fmla="*/ 312725 w 15884"/>
                <a:gd name="T45" fmla="*/ 247600 h 19698"/>
                <a:gd name="T46" fmla="*/ 278800 w 15884"/>
                <a:gd name="T47" fmla="*/ 298025 h 19698"/>
                <a:gd name="T48" fmla="*/ 149500 w 15884"/>
                <a:gd name="T49" fmla="*/ 250350 h 19698"/>
                <a:gd name="T50" fmla="*/ 121075 w 15884"/>
                <a:gd name="T51" fmla="*/ 305375 h 19698"/>
                <a:gd name="T52" fmla="*/ 166925 w 15884"/>
                <a:gd name="T53" fmla="*/ 254025 h 19698"/>
                <a:gd name="T54" fmla="*/ 246700 w 15884"/>
                <a:gd name="T55" fmla="*/ 272350 h 19698"/>
                <a:gd name="T56" fmla="*/ 236625 w 15884"/>
                <a:gd name="T57" fmla="*/ 316375 h 19698"/>
                <a:gd name="T58" fmla="*/ 340250 w 15884"/>
                <a:gd name="T59" fmla="*/ 324625 h 19698"/>
                <a:gd name="T60" fmla="*/ 140325 w 15884"/>
                <a:gd name="T61" fmla="*/ 328300 h 19698"/>
                <a:gd name="T62" fmla="*/ 286150 w 15884"/>
                <a:gd name="T63" fmla="*/ 316375 h 19698"/>
                <a:gd name="T64" fmla="*/ 352175 w 15884"/>
                <a:gd name="T65" fmla="*/ 327375 h 19698"/>
                <a:gd name="T66" fmla="*/ 130250 w 15884"/>
                <a:gd name="T67" fmla="*/ 321875 h 19698"/>
                <a:gd name="T68" fmla="*/ 184350 w 15884"/>
                <a:gd name="T69" fmla="*/ 299875 h 19698"/>
                <a:gd name="T70" fmla="*/ 265975 w 15884"/>
                <a:gd name="T71" fmla="*/ 320975 h 19698"/>
                <a:gd name="T72" fmla="*/ 227450 w 15884"/>
                <a:gd name="T73" fmla="*/ 373225 h 19698"/>
                <a:gd name="T74" fmla="*/ 202675 w 15884"/>
                <a:gd name="T75" fmla="*/ 362225 h 19698"/>
                <a:gd name="T76" fmla="*/ 163250 w 15884"/>
                <a:gd name="T77" fmla="*/ 375075 h 19698"/>
                <a:gd name="T78" fmla="*/ 199925 w 15884"/>
                <a:gd name="T79" fmla="*/ 347550 h 19698"/>
                <a:gd name="T80" fmla="*/ 156825 w 15884"/>
                <a:gd name="T81" fmla="*/ 402575 h 19698"/>
                <a:gd name="T82" fmla="*/ 212775 w 15884"/>
                <a:gd name="T83" fmla="*/ 367725 h 19698"/>
                <a:gd name="T84" fmla="*/ 367750 w 15884"/>
                <a:gd name="T85" fmla="*/ 393400 h 19698"/>
                <a:gd name="T86" fmla="*/ 321900 w 15884"/>
                <a:gd name="T87" fmla="*/ 421825 h 19698"/>
                <a:gd name="T88" fmla="*/ 300800 w 15884"/>
                <a:gd name="T89" fmla="*/ 434675 h 19698"/>
                <a:gd name="T90" fmla="*/ 277875 w 15884"/>
                <a:gd name="T91" fmla="*/ 442925 h 19698"/>
                <a:gd name="T92" fmla="*/ 253125 w 15884"/>
                <a:gd name="T93" fmla="*/ 445675 h 19698"/>
                <a:gd name="T94" fmla="*/ 371425 w 15884"/>
                <a:gd name="T95" fmla="*/ 305375 h 19698"/>
                <a:gd name="T96" fmla="*/ 326500 w 15884"/>
                <a:gd name="T97" fmla="*/ 403500 h 19698"/>
                <a:gd name="T98" fmla="*/ 135750 w 15884"/>
                <a:gd name="T99" fmla="*/ 461275 h 19698"/>
                <a:gd name="T100" fmla="*/ 14700 w 15884"/>
                <a:gd name="T101" fmla="*/ 151300 h 19698"/>
                <a:gd name="T102" fmla="*/ 50450 w 15884"/>
                <a:gd name="T103" fmla="*/ 82525 h 19698"/>
                <a:gd name="T104" fmla="*/ 250375 w 15884"/>
                <a:gd name="T105" fmla="*/ 458525 h 19698"/>
                <a:gd name="T106" fmla="*/ 215525 w 15884"/>
                <a:gd name="T107" fmla="*/ 462175 h 19698"/>
                <a:gd name="T108" fmla="*/ 206350 w 15884"/>
                <a:gd name="T109" fmla="*/ 460350 h 19698"/>
                <a:gd name="T110" fmla="*/ 194425 w 15884"/>
                <a:gd name="T111" fmla="*/ 478700 h 19698"/>
                <a:gd name="T112" fmla="*/ 162325 w 15884"/>
                <a:gd name="T113" fmla="*/ 481450 h 19698"/>
                <a:gd name="T114" fmla="*/ 207275 w 15884"/>
                <a:gd name="T115" fmla="*/ 10075 h 19698"/>
                <a:gd name="T116" fmla="*/ 950 w 15884"/>
                <a:gd name="T117" fmla="*/ 122875 h 19698"/>
                <a:gd name="T118" fmla="*/ 110975 w 15884"/>
                <a:gd name="T119" fmla="*/ 445675 h 19698"/>
                <a:gd name="T120" fmla="*/ 187100 w 15884"/>
                <a:gd name="T121" fmla="*/ 490625 h 19698"/>
                <a:gd name="T122" fmla="*/ 388850 w 15884"/>
                <a:gd name="T123" fmla="*/ 394325 h 19698"/>
                <a:gd name="T124" fmla="*/ 294400 w 15884"/>
                <a:gd name="T125" fmla="*/ 57775 h 1969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884"/>
                <a:gd name="T190" fmla="*/ 0 h 19698"/>
                <a:gd name="T191" fmla="*/ 15884 w 15884"/>
                <a:gd name="T192" fmla="*/ 19698 h 1969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lnTo>
                    <a:pt x="935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lnTo>
                    <a:pt x="11262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lnTo>
                    <a:pt x="11115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lnTo>
                    <a:pt x="8694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lnTo>
                    <a:pt x="11776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lnTo>
                    <a:pt x="8951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lnTo>
                    <a:pt x="6273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lnTo>
                    <a:pt x="9868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lnTo>
                    <a:pt x="1313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lnTo>
                    <a:pt x="13060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lnTo>
                    <a:pt x="1027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Shape 295"/>
            <p:cNvSpPr>
              <a:spLocks/>
            </p:cNvSpPr>
            <p:nvPr/>
          </p:nvSpPr>
          <p:spPr bwMode="auto">
            <a:xfrm>
              <a:off x="6990747" y="2878498"/>
              <a:ext cx="391128" cy="445418"/>
            </a:xfrm>
            <a:custGeom>
              <a:avLst/>
              <a:gdLst>
                <a:gd name="T0" fmla="*/ 243025 w 15627"/>
                <a:gd name="T1" fmla="*/ 57775 h 17792"/>
                <a:gd name="T2" fmla="*/ 255875 w 15627"/>
                <a:gd name="T3" fmla="*/ 49525 h 17792"/>
                <a:gd name="T4" fmla="*/ 88050 w 15627"/>
                <a:gd name="T5" fmla="*/ 26600 h 17792"/>
                <a:gd name="T6" fmla="*/ 114650 w 15627"/>
                <a:gd name="T7" fmla="*/ 71550 h 17792"/>
                <a:gd name="T8" fmla="*/ 130225 w 15627"/>
                <a:gd name="T9" fmla="*/ 67875 h 17792"/>
                <a:gd name="T10" fmla="*/ 110050 w 15627"/>
                <a:gd name="T11" fmla="*/ 40375 h 17792"/>
                <a:gd name="T12" fmla="*/ 374175 w 15627"/>
                <a:gd name="T13" fmla="*/ 106400 h 17792"/>
                <a:gd name="T14" fmla="*/ 348500 w 15627"/>
                <a:gd name="T15" fmla="*/ 121050 h 17792"/>
                <a:gd name="T16" fmla="*/ 366825 w 15627"/>
                <a:gd name="T17" fmla="*/ 125650 h 17792"/>
                <a:gd name="T18" fmla="*/ 390675 w 15627"/>
                <a:gd name="T19" fmla="*/ 111900 h 17792"/>
                <a:gd name="T20" fmla="*/ 55950 w 15627"/>
                <a:gd name="T21" fmla="*/ 186175 h 17792"/>
                <a:gd name="T22" fmla="*/ 25 w 15627"/>
                <a:gd name="T23" fmla="*/ 214600 h 17792"/>
                <a:gd name="T24" fmla="*/ 61450 w 15627"/>
                <a:gd name="T25" fmla="*/ 196250 h 17792"/>
                <a:gd name="T26" fmla="*/ 165075 w 15627"/>
                <a:gd name="T27" fmla="*/ 199000 h 17792"/>
                <a:gd name="T28" fmla="*/ 194425 w 15627"/>
                <a:gd name="T29" fmla="*/ 219175 h 17792"/>
                <a:gd name="T30" fmla="*/ 223775 w 15627"/>
                <a:gd name="T31" fmla="*/ 224675 h 17792"/>
                <a:gd name="T32" fmla="*/ 235700 w 15627"/>
                <a:gd name="T33" fmla="*/ 207275 h 17792"/>
                <a:gd name="T34" fmla="*/ 206350 w 15627"/>
                <a:gd name="T35" fmla="*/ 206350 h 17792"/>
                <a:gd name="T36" fmla="*/ 177925 w 15627"/>
                <a:gd name="T37" fmla="*/ 204500 h 17792"/>
                <a:gd name="T38" fmla="*/ 318225 w 15627"/>
                <a:gd name="T39" fmla="*/ 280625 h 17792"/>
                <a:gd name="T40" fmla="*/ 352150 w 15627"/>
                <a:gd name="T41" fmla="*/ 313650 h 17792"/>
                <a:gd name="T42" fmla="*/ 339325 w 15627"/>
                <a:gd name="T43" fmla="*/ 289800 h 17792"/>
                <a:gd name="T44" fmla="*/ 238450 w 15627"/>
                <a:gd name="T45" fmla="*/ 85300 h 17792"/>
                <a:gd name="T46" fmla="*/ 299900 w 15627"/>
                <a:gd name="T47" fmla="*/ 132975 h 17792"/>
                <a:gd name="T48" fmla="*/ 309975 w 15627"/>
                <a:gd name="T49" fmla="*/ 203600 h 17792"/>
                <a:gd name="T50" fmla="*/ 239375 w 15627"/>
                <a:gd name="T51" fmla="*/ 300800 h 17792"/>
                <a:gd name="T52" fmla="*/ 214600 w 15627"/>
                <a:gd name="T53" fmla="*/ 291625 h 17792"/>
                <a:gd name="T54" fmla="*/ 227450 w 15627"/>
                <a:gd name="T55" fmla="*/ 234775 h 17792"/>
                <a:gd name="T56" fmla="*/ 162325 w 15627"/>
                <a:gd name="T57" fmla="*/ 334725 h 17792"/>
                <a:gd name="T58" fmla="*/ 163250 w 15627"/>
                <a:gd name="T59" fmla="*/ 217350 h 17792"/>
                <a:gd name="T60" fmla="*/ 150400 w 15627"/>
                <a:gd name="T61" fmla="*/ 330150 h 17792"/>
                <a:gd name="T62" fmla="*/ 115575 w 15627"/>
                <a:gd name="T63" fmla="*/ 301725 h 17792"/>
                <a:gd name="T64" fmla="*/ 104550 w 15627"/>
                <a:gd name="T65" fmla="*/ 170575 h 17792"/>
                <a:gd name="T66" fmla="*/ 144900 w 15627"/>
                <a:gd name="T67" fmla="*/ 99975 h 17792"/>
                <a:gd name="T68" fmla="*/ 115575 w 15627"/>
                <a:gd name="T69" fmla="*/ 338400 h 17792"/>
                <a:gd name="T70" fmla="*/ 218275 w 15627"/>
                <a:gd name="T71" fmla="*/ 365900 h 17792"/>
                <a:gd name="T72" fmla="*/ 200850 w 15627"/>
                <a:gd name="T73" fmla="*/ 376000 h 17792"/>
                <a:gd name="T74" fmla="*/ 90800 w 15627"/>
                <a:gd name="T75" fmla="*/ 345725 h 17792"/>
                <a:gd name="T76" fmla="*/ 111900 w 15627"/>
                <a:gd name="T77" fmla="*/ 401675 h 17792"/>
                <a:gd name="T78" fmla="*/ 121975 w 15627"/>
                <a:gd name="T79" fmla="*/ 403500 h 17792"/>
                <a:gd name="T80" fmla="*/ 185250 w 15627"/>
                <a:gd name="T81" fmla="*/ 383325 h 17792"/>
                <a:gd name="T82" fmla="*/ 221025 w 15627"/>
                <a:gd name="T83" fmla="*/ 405350 h 17792"/>
                <a:gd name="T84" fmla="*/ 86225 w 15627"/>
                <a:gd name="T85" fmla="*/ 376000 h 17792"/>
                <a:gd name="T86" fmla="*/ 103650 w 15627"/>
                <a:gd name="T87" fmla="*/ 361325 h 17792"/>
                <a:gd name="T88" fmla="*/ 137575 w 15627"/>
                <a:gd name="T89" fmla="*/ 401675 h 17792"/>
                <a:gd name="T90" fmla="*/ 140325 w 15627"/>
                <a:gd name="T91" fmla="*/ 413600 h 17792"/>
                <a:gd name="T92" fmla="*/ 145825 w 15627"/>
                <a:gd name="T93" fmla="*/ 422775 h 17792"/>
                <a:gd name="T94" fmla="*/ 161425 w 15627"/>
                <a:gd name="T95" fmla="*/ 431025 h 17792"/>
                <a:gd name="T96" fmla="*/ 168750 w 15627"/>
                <a:gd name="T97" fmla="*/ 72450 h 17792"/>
                <a:gd name="T98" fmla="*/ 104550 w 15627"/>
                <a:gd name="T99" fmla="*/ 127475 h 17792"/>
                <a:gd name="T100" fmla="*/ 99050 w 15627"/>
                <a:gd name="T101" fmla="*/ 232950 h 17792"/>
                <a:gd name="T102" fmla="*/ 86225 w 15627"/>
                <a:gd name="T103" fmla="*/ 331975 h 17792"/>
                <a:gd name="T104" fmla="*/ 79800 w 15627"/>
                <a:gd name="T105" fmla="*/ 363150 h 17792"/>
                <a:gd name="T106" fmla="*/ 87125 w 15627"/>
                <a:gd name="T107" fmla="*/ 389750 h 17792"/>
                <a:gd name="T108" fmla="*/ 101800 w 15627"/>
                <a:gd name="T109" fmla="*/ 416350 h 17792"/>
                <a:gd name="T110" fmla="*/ 132075 w 15627"/>
                <a:gd name="T111" fmla="*/ 434700 h 17792"/>
                <a:gd name="T112" fmla="*/ 178850 w 15627"/>
                <a:gd name="T113" fmla="*/ 440200 h 17792"/>
                <a:gd name="T114" fmla="*/ 222850 w 15627"/>
                <a:gd name="T115" fmla="*/ 419100 h 17792"/>
                <a:gd name="T116" fmla="*/ 233850 w 15627"/>
                <a:gd name="T117" fmla="*/ 381500 h 17792"/>
                <a:gd name="T118" fmla="*/ 231100 w 15627"/>
                <a:gd name="T119" fmla="*/ 351250 h 17792"/>
                <a:gd name="T120" fmla="*/ 294375 w 15627"/>
                <a:gd name="T121" fmla="*/ 257700 h 17792"/>
                <a:gd name="T122" fmla="*/ 325575 w 15627"/>
                <a:gd name="T123" fmla="*/ 186175 h 17792"/>
                <a:gd name="T124" fmla="*/ 284300 w 15627"/>
                <a:gd name="T125" fmla="*/ 95375 h 177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627"/>
                <a:gd name="T190" fmla="*/ 0 h 17792"/>
                <a:gd name="T191" fmla="*/ 15627 w 15627"/>
                <a:gd name="T192" fmla="*/ 17792 h 1779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lnTo>
                    <a:pt x="10528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lnTo>
                    <a:pt x="3559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lnTo>
                    <a:pt x="6677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lnTo>
                    <a:pt x="12876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lnTo>
                    <a:pt x="3962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Shape 296"/>
            <p:cNvSpPr>
              <a:spLocks/>
            </p:cNvSpPr>
            <p:nvPr/>
          </p:nvSpPr>
          <p:spPr bwMode="auto">
            <a:xfrm>
              <a:off x="6244484" y="2548336"/>
              <a:ext cx="185966" cy="404599"/>
            </a:xfrm>
            <a:custGeom>
              <a:avLst/>
              <a:gdLst>
                <a:gd name="T0" fmla="*/ 77975 w 7411"/>
                <a:gd name="T1" fmla="*/ 132075 h 16178"/>
                <a:gd name="T2" fmla="*/ 86225 w 7411"/>
                <a:gd name="T3" fmla="*/ 146750 h 16178"/>
                <a:gd name="T4" fmla="*/ 88050 w 7411"/>
                <a:gd name="T5" fmla="*/ 20200 h 16178"/>
                <a:gd name="T6" fmla="*/ 40375 w 7411"/>
                <a:gd name="T7" fmla="*/ 3675 h 16178"/>
                <a:gd name="T8" fmla="*/ 44950 w 7411"/>
                <a:gd name="T9" fmla="*/ 159575 h 16178"/>
                <a:gd name="T10" fmla="*/ 54125 w 7411"/>
                <a:gd name="T11" fmla="*/ 149500 h 16178"/>
                <a:gd name="T12" fmla="*/ 44025 w 7411"/>
                <a:gd name="T13" fmla="*/ 925 h 16178"/>
                <a:gd name="T14" fmla="*/ 118325 w 7411"/>
                <a:gd name="T15" fmla="*/ 47700 h 16178"/>
                <a:gd name="T16" fmla="*/ 122900 w 7411"/>
                <a:gd name="T17" fmla="*/ 168750 h 16178"/>
                <a:gd name="T18" fmla="*/ 129325 w 7411"/>
                <a:gd name="T19" fmla="*/ 47700 h 16178"/>
                <a:gd name="T20" fmla="*/ 156825 w 7411"/>
                <a:gd name="T21" fmla="*/ 67875 h 16178"/>
                <a:gd name="T22" fmla="*/ 153175 w 7411"/>
                <a:gd name="T23" fmla="*/ 199000 h 16178"/>
                <a:gd name="T24" fmla="*/ 163250 w 7411"/>
                <a:gd name="T25" fmla="*/ 132075 h 16178"/>
                <a:gd name="T26" fmla="*/ 81625 w 7411"/>
                <a:gd name="T27" fmla="*/ 197175 h 16178"/>
                <a:gd name="T28" fmla="*/ 68800 w 7411"/>
                <a:gd name="T29" fmla="*/ 203600 h 16178"/>
                <a:gd name="T30" fmla="*/ 101800 w 7411"/>
                <a:gd name="T31" fmla="*/ 239350 h 16178"/>
                <a:gd name="T32" fmla="*/ 111900 w 7411"/>
                <a:gd name="T33" fmla="*/ 248525 h 16178"/>
                <a:gd name="T34" fmla="*/ 135750 w 7411"/>
                <a:gd name="T35" fmla="*/ 259525 h 16178"/>
                <a:gd name="T36" fmla="*/ 148575 w 7411"/>
                <a:gd name="T37" fmla="*/ 267775 h 16178"/>
                <a:gd name="T38" fmla="*/ 120150 w 7411"/>
                <a:gd name="T39" fmla="*/ 237525 h 16178"/>
                <a:gd name="T40" fmla="*/ 157750 w 7411"/>
                <a:gd name="T41" fmla="*/ 236600 h 16178"/>
                <a:gd name="T42" fmla="*/ 173350 w 7411"/>
                <a:gd name="T43" fmla="*/ 284300 h 16178"/>
                <a:gd name="T44" fmla="*/ 157750 w 7411"/>
                <a:gd name="T45" fmla="*/ 348475 h 16178"/>
                <a:gd name="T46" fmla="*/ 116475 w 7411"/>
                <a:gd name="T47" fmla="*/ 379675 h 16178"/>
                <a:gd name="T48" fmla="*/ 121075 w 7411"/>
                <a:gd name="T49" fmla="*/ 353075 h 16178"/>
                <a:gd name="T50" fmla="*/ 110975 w 7411"/>
                <a:gd name="T51" fmla="*/ 369575 h 16178"/>
                <a:gd name="T52" fmla="*/ 95400 w 7411"/>
                <a:gd name="T53" fmla="*/ 383325 h 16178"/>
                <a:gd name="T54" fmla="*/ 97225 w 7411"/>
                <a:gd name="T55" fmla="*/ 361325 h 16178"/>
                <a:gd name="T56" fmla="*/ 63300 w 7411"/>
                <a:gd name="T57" fmla="*/ 390675 h 16178"/>
                <a:gd name="T58" fmla="*/ 85300 w 7411"/>
                <a:gd name="T59" fmla="*/ 362250 h 16178"/>
                <a:gd name="T60" fmla="*/ 76125 w 7411"/>
                <a:gd name="T61" fmla="*/ 355825 h 16178"/>
                <a:gd name="T62" fmla="*/ 40375 w 7411"/>
                <a:gd name="T63" fmla="*/ 379675 h 16178"/>
                <a:gd name="T64" fmla="*/ 69725 w 7411"/>
                <a:gd name="T65" fmla="*/ 342075 h 16178"/>
                <a:gd name="T66" fmla="*/ 37625 w 7411"/>
                <a:gd name="T67" fmla="*/ 370500 h 16178"/>
                <a:gd name="T68" fmla="*/ 57800 w 7411"/>
                <a:gd name="T69" fmla="*/ 326475 h 16178"/>
                <a:gd name="T70" fmla="*/ 24775 w 7411"/>
                <a:gd name="T71" fmla="*/ 359500 h 16178"/>
                <a:gd name="T72" fmla="*/ 47700 w 7411"/>
                <a:gd name="T73" fmla="*/ 307225 h 16178"/>
                <a:gd name="T74" fmla="*/ 26625 w 7411"/>
                <a:gd name="T75" fmla="*/ 318225 h 16178"/>
                <a:gd name="T76" fmla="*/ 33025 w 7411"/>
                <a:gd name="T77" fmla="*/ 301725 h 16178"/>
                <a:gd name="T78" fmla="*/ 33950 w 7411"/>
                <a:gd name="T79" fmla="*/ 288875 h 16178"/>
                <a:gd name="T80" fmla="*/ 18350 w 7411"/>
                <a:gd name="T81" fmla="*/ 292550 h 16178"/>
                <a:gd name="T82" fmla="*/ 37625 w 7411"/>
                <a:gd name="T83" fmla="*/ 273300 h 16178"/>
                <a:gd name="T84" fmla="*/ 26625 w 7411"/>
                <a:gd name="T85" fmla="*/ 270550 h 16178"/>
                <a:gd name="T86" fmla="*/ 27525 w 7411"/>
                <a:gd name="T87" fmla="*/ 264125 h 16178"/>
                <a:gd name="T88" fmla="*/ 67875 w 7411"/>
                <a:gd name="T89" fmla="*/ 254025 h 16178"/>
                <a:gd name="T90" fmla="*/ 92650 w 7411"/>
                <a:gd name="T91" fmla="*/ 219175 h 16178"/>
                <a:gd name="T92" fmla="*/ 75225 w 7411"/>
                <a:gd name="T93" fmla="*/ 188925 h 16178"/>
                <a:gd name="T94" fmla="*/ 50450 w 7411"/>
                <a:gd name="T95" fmla="*/ 206350 h 16178"/>
                <a:gd name="T96" fmla="*/ 40375 w 7411"/>
                <a:gd name="T97" fmla="*/ 209100 h 16178"/>
                <a:gd name="T98" fmla="*/ 57800 w 7411"/>
                <a:gd name="T99" fmla="*/ 245775 h 16178"/>
                <a:gd name="T100" fmla="*/ 14700 w 7411"/>
                <a:gd name="T101" fmla="*/ 259525 h 16178"/>
                <a:gd name="T102" fmla="*/ 25 w 7411"/>
                <a:gd name="T103" fmla="*/ 313650 h 16178"/>
                <a:gd name="T104" fmla="*/ 27525 w 7411"/>
                <a:gd name="T105" fmla="*/ 383325 h 16178"/>
                <a:gd name="T106" fmla="*/ 87150 w 7411"/>
                <a:gd name="T107" fmla="*/ 403500 h 16178"/>
                <a:gd name="T108" fmla="*/ 143075 w 7411"/>
                <a:gd name="T109" fmla="*/ 375075 h 16178"/>
                <a:gd name="T110" fmla="*/ 180675 w 7411"/>
                <a:gd name="T111" fmla="*/ 323725 h 16178"/>
                <a:gd name="T112" fmla="*/ 181600 w 7411"/>
                <a:gd name="T113" fmla="*/ 260450 h 16178"/>
                <a:gd name="T114" fmla="*/ 149500 w 7411"/>
                <a:gd name="T115" fmla="*/ 214600 h 16178"/>
                <a:gd name="T116" fmla="*/ 98150 w 7411"/>
                <a:gd name="T117" fmla="*/ 207275 h 16178"/>
                <a:gd name="T118" fmla="*/ 87150 w 7411"/>
                <a:gd name="T119" fmla="*/ 219175 h 16178"/>
                <a:gd name="T120" fmla="*/ 55050 w 7411"/>
                <a:gd name="T121" fmla="*/ 221925 h 16178"/>
                <a:gd name="T122" fmla="*/ 81625 w 7411"/>
                <a:gd name="T123" fmla="*/ 211850 h 16178"/>
                <a:gd name="T124" fmla="*/ 91725 w 7411"/>
                <a:gd name="T125" fmla="*/ 187100 h 161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411"/>
                <a:gd name="T190" fmla="*/ 0 h 16178"/>
                <a:gd name="T191" fmla="*/ 7411 w 7411"/>
                <a:gd name="T192" fmla="*/ 16178 h 161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lnTo>
                    <a:pt x="3339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lnTo>
                    <a:pt x="6273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lnTo>
                    <a:pt x="4879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lnTo>
                    <a:pt x="3265" y="7484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Shape 297"/>
            <p:cNvSpPr>
              <a:spLocks/>
            </p:cNvSpPr>
            <p:nvPr/>
          </p:nvSpPr>
          <p:spPr bwMode="auto">
            <a:xfrm>
              <a:off x="6822778" y="1978057"/>
              <a:ext cx="365933" cy="447819"/>
            </a:xfrm>
            <a:custGeom>
              <a:avLst/>
              <a:gdLst>
                <a:gd name="T0" fmla="*/ 172425 w 14601"/>
                <a:gd name="T1" fmla="*/ 86200 h 17901"/>
                <a:gd name="T2" fmla="*/ 155925 w 14601"/>
                <a:gd name="T3" fmla="*/ 126550 h 17901"/>
                <a:gd name="T4" fmla="*/ 144000 w 14601"/>
                <a:gd name="T5" fmla="*/ 91700 h 17901"/>
                <a:gd name="T6" fmla="*/ 189850 w 14601"/>
                <a:gd name="T7" fmla="*/ 108225 h 17901"/>
                <a:gd name="T8" fmla="*/ 90800 w 14601"/>
                <a:gd name="T9" fmla="*/ 99975 h 17901"/>
                <a:gd name="T10" fmla="*/ 87150 w 14601"/>
                <a:gd name="T11" fmla="*/ 132975 h 17901"/>
                <a:gd name="T12" fmla="*/ 39450 w 14601"/>
                <a:gd name="T13" fmla="*/ 143075 h 17901"/>
                <a:gd name="T14" fmla="*/ 287050 w 14601"/>
                <a:gd name="T15" fmla="*/ 198100 h 17901"/>
                <a:gd name="T16" fmla="*/ 276050 w 14601"/>
                <a:gd name="T17" fmla="*/ 216425 h 17901"/>
                <a:gd name="T18" fmla="*/ 247625 w 14601"/>
                <a:gd name="T19" fmla="*/ 122900 h 17901"/>
                <a:gd name="T20" fmla="*/ 258625 w 14601"/>
                <a:gd name="T21" fmla="*/ 149475 h 17901"/>
                <a:gd name="T22" fmla="*/ 267800 w 14601"/>
                <a:gd name="T23" fmla="*/ 166000 h 17901"/>
                <a:gd name="T24" fmla="*/ 250375 w 14601"/>
                <a:gd name="T25" fmla="*/ 189825 h 17901"/>
                <a:gd name="T26" fmla="*/ 229275 w 14601"/>
                <a:gd name="T27" fmla="*/ 198100 h 17901"/>
                <a:gd name="T28" fmla="*/ 212775 w 14601"/>
                <a:gd name="T29" fmla="*/ 197175 h 17901"/>
                <a:gd name="T30" fmla="*/ 169675 w 14601"/>
                <a:gd name="T31" fmla="*/ 183425 h 17901"/>
                <a:gd name="T32" fmla="*/ 166000 w 14601"/>
                <a:gd name="T33" fmla="*/ 166900 h 17901"/>
                <a:gd name="T34" fmla="*/ 274225 w 14601"/>
                <a:gd name="T35" fmla="*/ 240275 h 17901"/>
                <a:gd name="T36" fmla="*/ 49550 w 14601"/>
                <a:gd name="T37" fmla="*/ 214600 h 17901"/>
                <a:gd name="T38" fmla="*/ 13775 w 14601"/>
                <a:gd name="T39" fmla="*/ 210000 h 17901"/>
                <a:gd name="T40" fmla="*/ 178850 w 14601"/>
                <a:gd name="T41" fmla="*/ 240275 h 17901"/>
                <a:gd name="T42" fmla="*/ 157750 w 14601"/>
                <a:gd name="T43" fmla="*/ 246700 h 17901"/>
                <a:gd name="T44" fmla="*/ 146750 w 14601"/>
                <a:gd name="T45" fmla="*/ 216425 h 17901"/>
                <a:gd name="T46" fmla="*/ 213700 w 14601"/>
                <a:gd name="T47" fmla="*/ 270525 h 17901"/>
                <a:gd name="T48" fmla="*/ 227450 w 14601"/>
                <a:gd name="T49" fmla="*/ 296200 h 17901"/>
                <a:gd name="T50" fmla="*/ 232025 w 14601"/>
                <a:gd name="T51" fmla="*/ 95375 h 17901"/>
                <a:gd name="T52" fmla="*/ 213700 w 14601"/>
                <a:gd name="T53" fmla="*/ 113725 h 17901"/>
                <a:gd name="T54" fmla="*/ 170600 w 14601"/>
                <a:gd name="T55" fmla="*/ 175150 h 17901"/>
                <a:gd name="T56" fmla="*/ 159600 w 14601"/>
                <a:gd name="T57" fmla="*/ 204500 h 17901"/>
                <a:gd name="T58" fmla="*/ 207275 w 14601"/>
                <a:gd name="T59" fmla="*/ 218275 h 17901"/>
                <a:gd name="T60" fmla="*/ 224700 w 14601"/>
                <a:gd name="T61" fmla="*/ 247600 h 17901"/>
                <a:gd name="T62" fmla="*/ 121075 w 14601"/>
                <a:gd name="T63" fmla="*/ 215500 h 17901"/>
                <a:gd name="T64" fmla="*/ 152250 w 14601"/>
                <a:gd name="T65" fmla="*/ 260450 h 17901"/>
                <a:gd name="T66" fmla="*/ 176100 w 14601"/>
                <a:gd name="T67" fmla="*/ 320050 h 17901"/>
                <a:gd name="T68" fmla="*/ 131150 w 14601"/>
                <a:gd name="T69" fmla="*/ 292550 h 17901"/>
                <a:gd name="T70" fmla="*/ 107325 w 14601"/>
                <a:gd name="T71" fmla="*/ 300800 h 17901"/>
                <a:gd name="T72" fmla="*/ 95400 w 14601"/>
                <a:gd name="T73" fmla="*/ 289800 h 17901"/>
                <a:gd name="T74" fmla="*/ 67875 w 14601"/>
                <a:gd name="T75" fmla="*/ 298950 h 17901"/>
                <a:gd name="T76" fmla="*/ 69725 w 14601"/>
                <a:gd name="T77" fmla="*/ 232025 h 17901"/>
                <a:gd name="T78" fmla="*/ 20200 w 14601"/>
                <a:gd name="T79" fmla="*/ 150400 h 17901"/>
                <a:gd name="T80" fmla="*/ 61475 w 14601"/>
                <a:gd name="T81" fmla="*/ 180675 h 17901"/>
                <a:gd name="T82" fmla="*/ 140325 w 14601"/>
                <a:gd name="T83" fmla="*/ 136650 h 17901"/>
                <a:gd name="T84" fmla="*/ 85300 w 14601"/>
                <a:gd name="T85" fmla="*/ 80700 h 17901"/>
                <a:gd name="T86" fmla="*/ 130250 w 14601"/>
                <a:gd name="T87" fmla="*/ 404425 h 17901"/>
                <a:gd name="T88" fmla="*/ 117400 w 14601"/>
                <a:gd name="T89" fmla="*/ 416350 h 17901"/>
                <a:gd name="T90" fmla="*/ 226525 w 14601"/>
                <a:gd name="T91" fmla="*/ 7350 h 17901"/>
                <a:gd name="T92" fmla="*/ 115575 w 14601"/>
                <a:gd name="T93" fmla="*/ 60525 h 17901"/>
                <a:gd name="T94" fmla="*/ 950 w 14601"/>
                <a:gd name="T95" fmla="*/ 213675 h 17901"/>
                <a:gd name="T96" fmla="*/ 162350 w 14601"/>
                <a:gd name="T97" fmla="*/ 335650 h 17901"/>
                <a:gd name="T98" fmla="*/ 306325 w 14601"/>
                <a:gd name="T99" fmla="*/ 177000 h 17901"/>
                <a:gd name="T100" fmla="*/ 220100 w 14601"/>
                <a:gd name="T101" fmla="*/ 61450 h 17901"/>
                <a:gd name="T102" fmla="*/ 333825 w 14601"/>
                <a:gd name="T103" fmla="*/ 110975 h 17901"/>
                <a:gd name="T104" fmla="*/ 289800 w 14601"/>
                <a:gd name="T105" fmla="*/ 342075 h 17901"/>
                <a:gd name="T106" fmla="*/ 91725 w 14601"/>
                <a:gd name="T107" fmla="*/ 360400 h 17901"/>
                <a:gd name="T108" fmla="*/ 70625 w 14601"/>
                <a:gd name="T109" fmla="*/ 370500 h 17901"/>
                <a:gd name="T110" fmla="*/ 68800 w 14601"/>
                <a:gd name="T111" fmla="*/ 429175 h 17901"/>
                <a:gd name="T112" fmla="*/ 215525 w 14601"/>
                <a:gd name="T113" fmla="*/ 439275 h 17901"/>
                <a:gd name="T114" fmla="*/ 166000 w 14601"/>
                <a:gd name="T115" fmla="*/ 396175 h 17901"/>
                <a:gd name="T116" fmla="*/ 357675 w 14601"/>
                <a:gd name="T117" fmla="*/ 254950 h 17901"/>
                <a:gd name="T118" fmla="*/ 272375 w 14601"/>
                <a:gd name="T119" fmla="*/ 25675 h 179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601"/>
                <a:gd name="T181" fmla="*/ 0 h 17901"/>
                <a:gd name="T182" fmla="*/ 14601 w 14601"/>
                <a:gd name="T183" fmla="*/ 17901 h 179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lnTo>
                    <a:pt x="689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lnTo>
                    <a:pt x="6457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lnTo>
                    <a:pt x="9135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lnTo>
                    <a:pt x="6970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lnTo>
                    <a:pt x="979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Shape 298"/>
            <p:cNvSpPr>
              <a:spLocks/>
            </p:cNvSpPr>
            <p:nvPr/>
          </p:nvSpPr>
          <p:spPr bwMode="auto">
            <a:xfrm>
              <a:off x="6071716" y="1791966"/>
              <a:ext cx="401926" cy="374584"/>
            </a:xfrm>
            <a:custGeom>
              <a:avLst/>
              <a:gdLst>
                <a:gd name="T0" fmla="*/ 329250 w 16105"/>
                <a:gd name="T1" fmla="*/ 70625 h 15004"/>
                <a:gd name="T2" fmla="*/ 231125 w 16105"/>
                <a:gd name="T3" fmla="*/ 85300 h 15004"/>
                <a:gd name="T4" fmla="*/ 361350 w 16105"/>
                <a:gd name="T5" fmla="*/ 11925 h 15004"/>
                <a:gd name="T6" fmla="*/ 356750 w 16105"/>
                <a:gd name="T7" fmla="*/ 94475 h 15004"/>
                <a:gd name="T8" fmla="*/ 365000 w 16105"/>
                <a:gd name="T9" fmla="*/ 55950 h 15004"/>
                <a:gd name="T10" fmla="*/ 309075 w 16105"/>
                <a:gd name="T11" fmla="*/ 18350 h 15004"/>
                <a:gd name="T12" fmla="*/ 330150 w 16105"/>
                <a:gd name="T13" fmla="*/ 101800 h 15004"/>
                <a:gd name="T14" fmla="*/ 391600 w 16105"/>
                <a:gd name="T15" fmla="*/ 23850 h 15004"/>
                <a:gd name="T16" fmla="*/ 175175 w 16105"/>
                <a:gd name="T17" fmla="*/ 91700 h 15004"/>
                <a:gd name="T18" fmla="*/ 169675 w 16105"/>
                <a:gd name="T19" fmla="*/ 131150 h 15004"/>
                <a:gd name="T20" fmla="*/ 161425 w 16105"/>
                <a:gd name="T21" fmla="*/ 85300 h 15004"/>
                <a:gd name="T22" fmla="*/ 162350 w 16105"/>
                <a:gd name="T23" fmla="*/ 134800 h 15004"/>
                <a:gd name="T24" fmla="*/ 183425 w 16105"/>
                <a:gd name="T25" fmla="*/ 89875 h 15004"/>
                <a:gd name="T26" fmla="*/ 271475 w 16105"/>
                <a:gd name="T27" fmla="*/ 167825 h 15004"/>
                <a:gd name="T28" fmla="*/ 265975 w 16105"/>
                <a:gd name="T29" fmla="*/ 178825 h 15004"/>
                <a:gd name="T30" fmla="*/ 324650 w 16105"/>
                <a:gd name="T31" fmla="*/ 202675 h 15004"/>
                <a:gd name="T32" fmla="*/ 287050 w 16105"/>
                <a:gd name="T33" fmla="*/ 203600 h 15004"/>
                <a:gd name="T34" fmla="*/ 233875 w 16105"/>
                <a:gd name="T35" fmla="*/ 212750 h 15004"/>
                <a:gd name="T36" fmla="*/ 225625 w 16105"/>
                <a:gd name="T37" fmla="*/ 198100 h 15004"/>
                <a:gd name="T38" fmla="*/ 207275 w 16105"/>
                <a:gd name="T39" fmla="*/ 165075 h 15004"/>
                <a:gd name="T40" fmla="*/ 265975 w 16105"/>
                <a:gd name="T41" fmla="*/ 144900 h 15004"/>
                <a:gd name="T42" fmla="*/ 299900 w 16105"/>
                <a:gd name="T43" fmla="*/ 206350 h 15004"/>
                <a:gd name="T44" fmla="*/ 309075 w 16105"/>
                <a:gd name="T45" fmla="*/ 252200 h 15004"/>
                <a:gd name="T46" fmla="*/ 287975 w 16105"/>
                <a:gd name="T47" fmla="*/ 263200 h 15004"/>
                <a:gd name="T48" fmla="*/ 293475 w 16105"/>
                <a:gd name="T49" fmla="*/ 298050 h 15004"/>
                <a:gd name="T50" fmla="*/ 251300 w 16105"/>
                <a:gd name="T51" fmla="*/ 306300 h 15004"/>
                <a:gd name="T52" fmla="*/ 248550 w 16105"/>
                <a:gd name="T53" fmla="*/ 276950 h 15004"/>
                <a:gd name="T54" fmla="*/ 232950 w 16105"/>
                <a:gd name="T55" fmla="*/ 307225 h 15004"/>
                <a:gd name="T56" fmla="*/ 173350 w 16105"/>
                <a:gd name="T57" fmla="*/ 253100 h 15004"/>
                <a:gd name="T58" fmla="*/ 46800 w 16105"/>
                <a:gd name="T59" fmla="*/ 201750 h 15004"/>
                <a:gd name="T60" fmla="*/ 30275 w 16105"/>
                <a:gd name="T61" fmla="*/ 291625 h 15004"/>
                <a:gd name="T62" fmla="*/ 242125 w 16105"/>
                <a:gd name="T63" fmla="*/ 331975 h 15004"/>
                <a:gd name="T64" fmla="*/ 106400 w 16105"/>
                <a:gd name="T65" fmla="*/ 162325 h 15004"/>
                <a:gd name="T66" fmla="*/ 97225 w 16105"/>
                <a:gd name="T67" fmla="*/ 178825 h 15004"/>
                <a:gd name="T68" fmla="*/ 99075 w 16105"/>
                <a:gd name="T69" fmla="*/ 250350 h 15004"/>
                <a:gd name="T70" fmla="*/ 48625 w 16105"/>
                <a:gd name="T71" fmla="*/ 281550 h 15004"/>
                <a:gd name="T72" fmla="*/ 33950 w 16105"/>
                <a:gd name="T73" fmla="*/ 181575 h 15004"/>
                <a:gd name="T74" fmla="*/ 229275 w 16105"/>
                <a:gd name="T75" fmla="*/ 351225 h 15004"/>
                <a:gd name="T76" fmla="*/ 219200 w 16105"/>
                <a:gd name="T77" fmla="*/ 81625 h 15004"/>
                <a:gd name="T78" fmla="*/ 243950 w 16105"/>
                <a:gd name="T79" fmla="*/ 90800 h 15004"/>
                <a:gd name="T80" fmla="*/ 254950 w 16105"/>
                <a:gd name="T81" fmla="*/ 113725 h 15004"/>
                <a:gd name="T82" fmla="*/ 193525 w 16105"/>
                <a:gd name="T83" fmla="*/ 168750 h 15004"/>
                <a:gd name="T84" fmla="*/ 218275 w 16105"/>
                <a:gd name="T85" fmla="*/ 193500 h 15004"/>
                <a:gd name="T86" fmla="*/ 230200 w 16105"/>
                <a:gd name="T87" fmla="*/ 223775 h 15004"/>
                <a:gd name="T88" fmla="*/ 232025 w 16105"/>
                <a:gd name="T89" fmla="*/ 229275 h 15004"/>
                <a:gd name="T90" fmla="*/ 167850 w 16105"/>
                <a:gd name="T91" fmla="*/ 277875 h 15004"/>
                <a:gd name="T92" fmla="*/ 188025 w 16105"/>
                <a:gd name="T93" fmla="*/ 304475 h 15004"/>
                <a:gd name="T94" fmla="*/ 196275 w 16105"/>
                <a:gd name="T95" fmla="*/ 338400 h 15004"/>
                <a:gd name="T96" fmla="*/ 149500 w 16105"/>
                <a:gd name="T97" fmla="*/ 341150 h 15004"/>
                <a:gd name="T98" fmla="*/ 102725 w 16105"/>
                <a:gd name="T99" fmla="*/ 354900 h 15004"/>
                <a:gd name="T100" fmla="*/ 131150 w 16105"/>
                <a:gd name="T101" fmla="*/ 276025 h 15004"/>
                <a:gd name="T102" fmla="*/ 97225 w 16105"/>
                <a:gd name="T103" fmla="*/ 188925 h 15004"/>
                <a:gd name="T104" fmla="*/ 116500 w 16105"/>
                <a:gd name="T105" fmla="*/ 161400 h 15004"/>
                <a:gd name="T106" fmla="*/ 72475 w 16105"/>
                <a:gd name="T107" fmla="*/ 124725 h 15004"/>
                <a:gd name="T108" fmla="*/ 178850 w 16105"/>
                <a:gd name="T109" fmla="*/ 73375 h 15004"/>
                <a:gd name="T110" fmla="*/ 160500 w 16105"/>
                <a:gd name="T111" fmla="*/ 350325 h 15004"/>
                <a:gd name="T112" fmla="*/ 125650 w 16105"/>
                <a:gd name="T113" fmla="*/ 67875 h 15004"/>
                <a:gd name="T114" fmla="*/ 1850 w 16105"/>
                <a:gd name="T115" fmla="*/ 256775 h 15004"/>
                <a:gd name="T116" fmla="*/ 97225 w 16105"/>
                <a:gd name="T117" fmla="*/ 368650 h 15004"/>
                <a:gd name="T118" fmla="*/ 324650 w 16105"/>
                <a:gd name="T119" fmla="*/ 268700 h 15004"/>
                <a:gd name="T120" fmla="*/ 272375 w 16105"/>
                <a:gd name="T121" fmla="*/ 91700 h 150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105"/>
                <a:gd name="T184" fmla="*/ 0 h 15004"/>
                <a:gd name="T185" fmla="*/ 16105 w 16105"/>
                <a:gd name="T186" fmla="*/ 15004 h 150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lnTo>
                    <a:pt x="14123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lnTo>
                    <a:pt x="13757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lnTo>
                    <a:pt x="6530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lnTo>
                    <a:pt x="935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lnTo>
                    <a:pt x="7154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lnTo>
                    <a:pt x="7704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lnTo>
                    <a:pt x="6824" y="2385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Shape 299"/>
            <p:cNvSpPr>
              <a:spLocks/>
            </p:cNvSpPr>
            <p:nvPr/>
          </p:nvSpPr>
          <p:spPr bwMode="auto">
            <a:xfrm>
              <a:off x="6901963" y="3950623"/>
              <a:ext cx="436720" cy="300147"/>
            </a:xfrm>
            <a:custGeom>
              <a:avLst/>
              <a:gdLst>
                <a:gd name="T0" fmla="*/ 251275 w 17461"/>
                <a:gd name="T1" fmla="*/ 63275 h 11995"/>
                <a:gd name="T2" fmla="*/ 242100 w 17461"/>
                <a:gd name="T3" fmla="*/ 87125 h 11995"/>
                <a:gd name="T4" fmla="*/ 244875 w 17461"/>
                <a:gd name="T5" fmla="*/ 79775 h 11995"/>
                <a:gd name="T6" fmla="*/ 286125 w 17461"/>
                <a:gd name="T7" fmla="*/ 89875 h 11995"/>
                <a:gd name="T8" fmla="*/ 385175 w 17461"/>
                <a:gd name="T9" fmla="*/ 46775 h 11995"/>
                <a:gd name="T10" fmla="*/ 342075 w 17461"/>
                <a:gd name="T11" fmla="*/ 63275 h 11995"/>
                <a:gd name="T12" fmla="*/ 223775 w 17461"/>
                <a:gd name="T13" fmla="*/ 91700 h 11995"/>
                <a:gd name="T14" fmla="*/ 408100 w 17461"/>
                <a:gd name="T15" fmla="*/ 27525 h 11995"/>
                <a:gd name="T16" fmla="*/ 358575 w 17461"/>
                <a:gd name="T17" fmla="*/ 88950 h 11995"/>
                <a:gd name="T18" fmla="*/ 263200 w 17461"/>
                <a:gd name="T19" fmla="*/ 99050 h 11995"/>
                <a:gd name="T20" fmla="*/ 269625 w 17461"/>
                <a:gd name="T21" fmla="*/ 107300 h 11995"/>
                <a:gd name="T22" fmla="*/ 420925 w 17461"/>
                <a:gd name="T23" fmla="*/ 18350 h 11995"/>
                <a:gd name="T24" fmla="*/ 350325 w 17461"/>
                <a:gd name="T25" fmla="*/ 110050 h 11995"/>
                <a:gd name="T26" fmla="*/ 418175 w 17461"/>
                <a:gd name="T27" fmla="*/ 17425 h 11995"/>
                <a:gd name="T28" fmla="*/ 233850 w 17461"/>
                <a:gd name="T29" fmla="*/ 104550 h 11995"/>
                <a:gd name="T30" fmla="*/ 241200 w 17461"/>
                <a:gd name="T31" fmla="*/ 110050 h 11995"/>
                <a:gd name="T32" fmla="*/ 330150 w 17461"/>
                <a:gd name="T33" fmla="*/ 174250 h 11995"/>
                <a:gd name="T34" fmla="*/ 305400 w 17461"/>
                <a:gd name="T35" fmla="*/ 182500 h 11995"/>
                <a:gd name="T36" fmla="*/ 310900 w 17461"/>
                <a:gd name="T37" fmla="*/ 190750 h 11995"/>
                <a:gd name="T38" fmla="*/ 316400 w 17461"/>
                <a:gd name="T39" fmla="*/ 210925 h 11995"/>
                <a:gd name="T40" fmla="*/ 322800 w 17461"/>
                <a:gd name="T41" fmla="*/ 200825 h 11995"/>
                <a:gd name="T42" fmla="*/ 290725 w 17461"/>
                <a:gd name="T43" fmla="*/ 67875 h 11995"/>
                <a:gd name="T44" fmla="*/ 152250 w 17461"/>
                <a:gd name="T45" fmla="*/ 201750 h 11995"/>
                <a:gd name="T46" fmla="*/ 124725 w 17461"/>
                <a:gd name="T47" fmla="*/ 210925 h 11995"/>
                <a:gd name="T48" fmla="*/ 148575 w 17461"/>
                <a:gd name="T49" fmla="*/ 167825 h 11995"/>
                <a:gd name="T50" fmla="*/ 143075 w 17461"/>
                <a:gd name="T51" fmla="*/ 148575 h 11995"/>
                <a:gd name="T52" fmla="*/ 131150 w 17461"/>
                <a:gd name="T53" fmla="*/ 134800 h 11995"/>
                <a:gd name="T54" fmla="*/ 115550 w 17461"/>
                <a:gd name="T55" fmla="*/ 143050 h 11995"/>
                <a:gd name="T56" fmla="*/ 166925 w 17461"/>
                <a:gd name="T57" fmla="*/ 80700 h 11995"/>
                <a:gd name="T58" fmla="*/ 335650 w 17461"/>
                <a:gd name="T59" fmla="*/ 109125 h 11995"/>
                <a:gd name="T60" fmla="*/ 122900 w 17461"/>
                <a:gd name="T61" fmla="*/ 232925 h 11995"/>
                <a:gd name="T62" fmla="*/ 99050 w 17461"/>
                <a:gd name="T63" fmla="*/ 225600 h 11995"/>
                <a:gd name="T64" fmla="*/ 99050 w 17461"/>
                <a:gd name="T65" fmla="*/ 199000 h 11995"/>
                <a:gd name="T66" fmla="*/ 161400 w 17461"/>
                <a:gd name="T67" fmla="*/ 239350 h 11995"/>
                <a:gd name="T68" fmla="*/ 318225 w 17461"/>
                <a:gd name="T69" fmla="*/ 134800 h 11995"/>
                <a:gd name="T70" fmla="*/ 54125 w 17461"/>
                <a:gd name="T71" fmla="*/ 246675 h 11995"/>
                <a:gd name="T72" fmla="*/ 88975 w 17461"/>
                <a:gd name="T73" fmla="*/ 253100 h 11995"/>
                <a:gd name="T74" fmla="*/ 67875 w 17461"/>
                <a:gd name="T75" fmla="*/ 220100 h 11995"/>
                <a:gd name="T76" fmla="*/ 323725 w 17461"/>
                <a:gd name="T77" fmla="*/ 232025 h 11995"/>
                <a:gd name="T78" fmla="*/ 279700 w 17461"/>
                <a:gd name="T79" fmla="*/ 270525 h 11995"/>
                <a:gd name="T80" fmla="*/ 279700 w 17461"/>
                <a:gd name="T81" fmla="*/ 236600 h 11995"/>
                <a:gd name="T82" fmla="*/ 251275 w 17461"/>
                <a:gd name="T83" fmla="*/ 258600 h 11995"/>
                <a:gd name="T84" fmla="*/ 237525 w 17461"/>
                <a:gd name="T85" fmla="*/ 278775 h 11995"/>
                <a:gd name="T86" fmla="*/ 234775 w 17461"/>
                <a:gd name="T87" fmla="*/ 251275 h 11995"/>
                <a:gd name="T88" fmla="*/ 199000 w 17461"/>
                <a:gd name="T89" fmla="*/ 280625 h 11995"/>
                <a:gd name="T90" fmla="*/ 219175 w 17461"/>
                <a:gd name="T91" fmla="*/ 235675 h 11995"/>
                <a:gd name="T92" fmla="*/ 189850 w 17461"/>
                <a:gd name="T93" fmla="*/ 277875 h 11995"/>
                <a:gd name="T94" fmla="*/ 175175 w 17461"/>
                <a:gd name="T95" fmla="*/ 254025 h 11995"/>
                <a:gd name="T96" fmla="*/ 291625 w 17461"/>
                <a:gd name="T97" fmla="*/ 177900 h 11995"/>
                <a:gd name="T98" fmla="*/ 33950 w 17461"/>
                <a:gd name="T99" fmla="*/ 276025 h 11995"/>
                <a:gd name="T100" fmla="*/ 55950 w 17461"/>
                <a:gd name="T101" fmla="*/ 279700 h 11995"/>
                <a:gd name="T102" fmla="*/ 24775 w 17461"/>
                <a:gd name="T103" fmla="*/ 265025 h 11995"/>
                <a:gd name="T104" fmla="*/ 307225 w 17461"/>
                <a:gd name="T105" fmla="*/ 61450 h 11995"/>
                <a:gd name="T106" fmla="*/ 222850 w 17461"/>
                <a:gd name="T107" fmla="*/ 45850 h 11995"/>
                <a:gd name="T108" fmla="*/ 110050 w 17461"/>
                <a:gd name="T109" fmla="*/ 119225 h 11995"/>
                <a:gd name="T110" fmla="*/ 55950 w 17461"/>
                <a:gd name="T111" fmla="*/ 216425 h 11995"/>
                <a:gd name="T112" fmla="*/ 4600 w 17461"/>
                <a:gd name="T113" fmla="*/ 295300 h 11995"/>
                <a:gd name="T114" fmla="*/ 133900 w 17461"/>
                <a:gd name="T115" fmla="*/ 264100 h 11995"/>
                <a:gd name="T116" fmla="*/ 205425 w 17461"/>
                <a:gd name="T117" fmla="*/ 295300 h 11995"/>
                <a:gd name="T118" fmla="*/ 272375 w 17461"/>
                <a:gd name="T119" fmla="*/ 288875 h 11995"/>
                <a:gd name="T120" fmla="*/ 342975 w 17461"/>
                <a:gd name="T121" fmla="*/ 227425 h 11995"/>
                <a:gd name="T122" fmla="*/ 359500 w 17461"/>
                <a:gd name="T123" fmla="*/ 135725 h 11995"/>
                <a:gd name="T124" fmla="*/ 436525 w 17461"/>
                <a:gd name="T125" fmla="*/ 31175 h 119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461"/>
                <a:gd name="T190" fmla="*/ 0 h 11995"/>
                <a:gd name="T191" fmla="*/ 17461 w 17461"/>
                <a:gd name="T192" fmla="*/ 11995 h 119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lnTo>
                    <a:pt x="9758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lnTo>
                    <a:pt x="9795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lnTo>
                    <a:pt x="8914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lnTo>
                    <a:pt x="10528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lnTo>
                    <a:pt x="9354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lnTo>
                    <a:pt x="13243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lnTo>
                    <a:pt x="12729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lnTo>
                    <a:pt x="10051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Shape 300"/>
            <p:cNvSpPr>
              <a:spLocks/>
            </p:cNvSpPr>
            <p:nvPr/>
          </p:nvSpPr>
          <p:spPr bwMode="auto">
            <a:xfrm>
              <a:off x="6405255" y="2154543"/>
              <a:ext cx="328739" cy="339767"/>
            </a:xfrm>
            <a:custGeom>
              <a:avLst/>
              <a:gdLst>
                <a:gd name="T0" fmla="*/ 75200 w 13133"/>
                <a:gd name="T1" fmla="*/ 58700 h 13573"/>
                <a:gd name="T2" fmla="*/ 51350 w 13133"/>
                <a:gd name="T3" fmla="*/ 85300 h 13573"/>
                <a:gd name="T4" fmla="*/ 47700 w 13133"/>
                <a:gd name="T5" fmla="*/ 70625 h 13573"/>
                <a:gd name="T6" fmla="*/ 56850 w 13133"/>
                <a:gd name="T7" fmla="*/ 96300 h 13573"/>
                <a:gd name="T8" fmla="*/ 163225 w 13133"/>
                <a:gd name="T9" fmla="*/ 74275 h 13573"/>
                <a:gd name="T10" fmla="*/ 33925 w 13133"/>
                <a:gd name="T11" fmla="*/ 110975 h 13573"/>
                <a:gd name="T12" fmla="*/ 105450 w 13133"/>
                <a:gd name="T13" fmla="*/ 78875 h 13573"/>
                <a:gd name="T14" fmla="*/ 142150 w 13133"/>
                <a:gd name="T15" fmla="*/ 154975 h 13573"/>
                <a:gd name="T16" fmla="*/ 94450 w 13133"/>
                <a:gd name="T17" fmla="*/ 153150 h 13573"/>
                <a:gd name="T18" fmla="*/ 160475 w 13133"/>
                <a:gd name="T19" fmla="*/ 187075 h 13573"/>
                <a:gd name="T20" fmla="*/ 126550 w 13133"/>
                <a:gd name="T21" fmla="*/ 117375 h 13573"/>
                <a:gd name="T22" fmla="*/ 230175 w 13133"/>
                <a:gd name="T23" fmla="*/ 230175 h 13573"/>
                <a:gd name="T24" fmla="*/ 213675 w 13133"/>
                <a:gd name="T25" fmla="*/ 232025 h 13573"/>
                <a:gd name="T26" fmla="*/ 214600 w 13133"/>
                <a:gd name="T27" fmla="*/ 236600 h 13573"/>
                <a:gd name="T28" fmla="*/ 199925 w 13133"/>
                <a:gd name="T29" fmla="*/ 237525 h 13573"/>
                <a:gd name="T30" fmla="*/ 246675 w 13133"/>
                <a:gd name="T31" fmla="*/ 274200 h 13573"/>
                <a:gd name="T32" fmla="*/ 241175 w 13133"/>
                <a:gd name="T33" fmla="*/ 222850 h 13573"/>
                <a:gd name="T34" fmla="*/ 14675 w 13133"/>
                <a:gd name="T35" fmla="*/ 279700 h 13573"/>
                <a:gd name="T36" fmla="*/ 253100 w 13133"/>
                <a:gd name="T37" fmla="*/ 221000 h 13573"/>
                <a:gd name="T38" fmla="*/ 253100 w 13133"/>
                <a:gd name="T39" fmla="*/ 273275 h 13573"/>
                <a:gd name="T40" fmla="*/ 201750 w 13133"/>
                <a:gd name="T41" fmla="*/ 266850 h 13573"/>
                <a:gd name="T42" fmla="*/ 222850 w 13133"/>
                <a:gd name="T43" fmla="*/ 204500 h 13573"/>
                <a:gd name="T44" fmla="*/ 177900 w 13133"/>
                <a:gd name="T45" fmla="*/ 245775 h 13573"/>
                <a:gd name="T46" fmla="*/ 243925 w 13133"/>
                <a:gd name="T47" fmla="*/ 298050 h 13573"/>
                <a:gd name="T48" fmla="*/ 274200 w 13133"/>
                <a:gd name="T49" fmla="*/ 242100 h 13573"/>
                <a:gd name="T50" fmla="*/ 219175 w 13133"/>
                <a:gd name="T51" fmla="*/ 194425 h 13573"/>
                <a:gd name="T52" fmla="*/ 143050 w 13133"/>
                <a:gd name="T53" fmla="*/ 53200 h 13573"/>
                <a:gd name="T54" fmla="*/ 94450 w 13133"/>
                <a:gd name="T55" fmla="*/ 60525 h 13573"/>
                <a:gd name="T56" fmla="*/ 63275 w 13133"/>
                <a:gd name="T57" fmla="*/ 55950 h 13573"/>
                <a:gd name="T58" fmla="*/ 73375 w 13133"/>
                <a:gd name="T59" fmla="*/ 81625 h 13573"/>
                <a:gd name="T60" fmla="*/ 15600 w 13133"/>
                <a:gd name="T61" fmla="*/ 48600 h 13573"/>
                <a:gd name="T62" fmla="*/ 44025 w 13133"/>
                <a:gd name="T63" fmla="*/ 113725 h 13573"/>
                <a:gd name="T64" fmla="*/ 9175 w 13133"/>
                <a:gd name="T65" fmla="*/ 108225 h 13573"/>
                <a:gd name="T66" fmla="*/ 33025 w 13133"/>
                <a:gd name="T67" fmla="*/ 173325 h 13573"/>
                <a:gd name="T68" fmla="*/ 34850 w 13133"/>
                <a:gd name="T69" fmla="*/ 230175 h 13573"/>
                <a:gd name="T70" fmla="*/ 24750 w 13133"/>
                <a:gd name="T71" fmla="*/ 289800 h 13573"/>
                <a:gd name="T72" fmla="*/ 193500 w 13133"/>
                <a:gd name="T73" fmla="*/ 324625 h 13573"/>
                <a:gd name="T74" fmla="*/ 310875 w 13133"/>
                <a:gd name="T75" fmla="*/ 331975 h 13573"/>
                <a:gd name="T76" fmla="*/ 279700 w 13133"/>
                <a:gd name="T77" fmla="*/ 327375 h 13573"/>
                <a:gd name="T78" fmla="*/ 150400 w 13133"/>
                <a:gd name="T79" fmla="*/ 282450 h 13573"/>
                <a:gd name="T80" fmla="*/ 72450 w 13133"/>
                <a:gd name="T81" fmla="*/ 129300 h 13573"/>
                <a:gd name="T82" fmla="*/ 117375 w 13133"/>
                <a:gd name="T83" fmla="*/ 91700 h 13573"/>
                <a:gd name="T84" fmla="*/ 145800 w 13133"/>
                <a:gd name="T85" fmla="*/ 82525 h 13573"/>
                <a:gd name="T86" fmla="*/ 154975 w 13133"/>
                <a:gd name="T87" fmla="*/ 82525 h 13573"/>
                <a:gd name="T88" fmla="*/ 147650 w 13133"/>
                <a:gd name="T89" fmla="*/ 119225 h 13573"/>
                <a:gd name="T90" fmla="*/ 163225 w 13133"/>
                <a:gd name="T91" fmla="*/ 127475 h 13573"/>
                <a:gd name="T92" fmla="*/ 177900 w 13133"/>
                <a:gd name="T93" fmla="*/ 128400 h 13573"/>
                <a:gd name="T94" fmla="*/ 196250 w 13133"/>
                <a:gd name="T95" fmla="*/ 117375 h 13573"/>
                <a:gd name="T96" fmla="*/ 214600 w 13133"/>
                <a:gd name="T97" fmla="*/ 126550 h 13573"/>
                <a:gd name="T98" fmla="*/ 213675 w 13133"/>
                <a:gd name="T99" fmla="*/ 164150 h 13573"/>
                <a:gd name="T100" fmla="*/ 222850 w 13133"/>
                <a:gd name="T101" fmla="*/ 170575 h 13573"/>
                <a:gd name="T102" fmla="*/ 240275 w 13133"/>
                <a:gd name="T103" fmla="*/ 175150 h 13573"/>
                <a:gd name="T104" fmla="*/ 265950 w 13133"/>
                <a:gd name="T105" fmla="*/ 180650 h 13573"/>
                <a:gd name="T106" fmla="*/ 282450 w 13133"/>
                <a:gd name="T107" fmla="*/ 192575 h 13573"/>
                <a:gd name="T108" fmla="*/ 295300 w 13133"/>
                <a:gd name="T109" fmla="*/ 199925 h 13573"/>
                <a:gd name="T110" fmla="*/ 295300 w 13133"/>
                <a:gd name="T111" fmla="*/ 235675 h 13573"/>
                <a:gd name="T112" fmla="*/ 298050 w 13133"/>
                <a:gd name="T113" fmla="*/ 265025 h 13573"/>
                <a:gd name="T114" fmla="*/ 306300 w 13133"/>
                <a:gd name="T115" fmla="*/ 285200 h 13573"/>
                <a:gd name="T116" fmla="*/ 310875 w 13133"/>
                <a:gd name="T117" fmla="*/ 309950 h 13573"/>
                <a:gd name="T118" fmla="*/ 328300 w 13133"/>
                <a:gd name="T119" fmla="*/ 265950 h 13573"/>
                <a:gd name="T120" fmla="*/ 276025 w 13133"/>
                <a:gd name="T121" fmla="*/ 158650 h 13573"/>
                <a:gd name="T122" fmla="*/ 225600 w 13133"/>
                <a:gd name="T123" fmla="*/ 0 h 1357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3133"/>
                <a:gd name="T187" fmla="*/ 0 h 13573"/>
                <a:gd name="T188" fmla="*/ 13133 w 13133"/>
                <a:gd name="T189" fmla="*/ 13573 h 1357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lnTo>
                    <a:pt x="4879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lnTo>
                    <a:pt x="8877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lnTo>
                    <a:pt x="8914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lnTo>
                    <a:pt x="876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lnTo>
                    <a:pt x="902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Shape 301"/>
            <p:cNvSpPr>
              <a:spLocks/>
            </p:cNvSpPr>
            <p:nvPr/>
          </p:nvSpPr>
          <p:spPr bwMode="auto">
            <a:xfrm>
              <a:off x="6537230" y="2751236"/>
              <a:ext cx="459516" cy="474232"/>
            </a:xfrm>
            <a:custGeom>
              <a:avLst/>
              <a:gdLst>
                <a:gd name="T0" fmla="*/ 345725 w 18378"/>
                <a:gd name="T1" fmla="*/ 141225 h 19002"/>
                <a:gd name="T2" fmla="*/ 328300 w 18378"/>
                <a:gd name="T3" fmla="*/ 165975 h 19002"/>
                <a:gd name="T4" fmla="*/ 310875 w 18378"/>
                <a:gd name="T5" fmla="*/ 174250 h 19002"/>
                <a:gd name="T6" fmla="*/ 319125 w 18378"/>
                <a:gd name="T7" fmla="*/ 169650 h 19002"/>
                <a:gd name="T8" fmla="*/ 441100 w 18378"/>
                <a:gd name="T9" fmla="*/ 180650 h 19002"/>
                <a:gd name="T10" fmla="*/ 438350 w 18378"/>
                <a:gd name="T11" fmla="*/ 181575 h 19002"/>
                <a:gd name="T12" fmla="*/ 279700 w 18378"/>
                <a:gd name="T13" fmla="*/ 224675 h 19002"/>
                <a:gd name="T14" fmla="*/ 409925 w 18378"/>
                <a:gd name="T15" fmla="*/ 240275 h 19002"/>
                <a:gd name="T16" fmla="*/ 395250 w 18378"/>
                <a:gd name="T17" fmla="*/ 243025 h 19002"/>
                <a:gd name="T18" fmla="*/ 154075 w 18378"/>
                <a:gd name="T19" fmla="*/ 162325 h 19002"/>
                <a:gd name="T20" fmla="*/ 265950 w 18378"/>
                <a:gd name="T21" fmla="*/ 254025 h 19002"/>
                <a:gd name="T22" fmla="*/ 299875 w 18378"/>
                <a:gd name="T23" fmla="*/ 250350 h 19002"/>
                <a:gd name="T24" fmla="*/ 276950 w 18378"/>
                <a:gd name="T25" fmla="*/ 232925 h 19002"/>
                <a:gd name="T26" fmla="*/ 251275 w 18378"/>
                <a:gd name="T27" fmla="*/ 218250 h 19002"/>
                <a:gd name="T28" fmla="*/ 223775 w 18378"/>
                <a:gd name="T29" fmla="*/ 204500 h 19002"/>
                <a:gd name="T30" fmla="*/ 188000 w 18378"/>
                <a:gd name="T31" fmla="*/ 174250 h 19002"/>
                <a:gd name="T32" fmla="*/ 189825 w 18378"/>
                <a:gd name="T33" fmla="*/ 143050 h 19002"/>
                <a:gd name="T34" fmla="*/ 273275 w 18378"/>
                <a:gd name="T35" fmla="*/ 121050 h 19002"/>
                <a:gd name="T36" fmla="*/ 286125 w 18378"/>
                <a:gd name="T37" fmla="*/ 206325 h 19002"/>
                <a:gd name="T38" fmla="*/ 368650 w 18378"/>
                <a:gd name="T39" fmla="*/ 205425 h 19002"/>
                <a:gd name="T40" fmla="*/ 313625 w 18378"/>
                <a:gd name="T41" fmla="*/ 202675 h 19002"/>
                <a:gd name="T42" fmla="*/ 286125 w 18378"/>
                <a:gd name="T43" fmla="*/ 124725 h 19002"/>
                <a:gd name="T44" fmla="*/ 236600 w 18378"/>
                <a:gd name="T45" fmla="*/ 79775 h 19002"/>
                <a:gd name="T46" fmla="*/ 386075 w 18378"/>
                <a:gd name="T47" fmla="*/ 272375 h 19002"/>
                <a:gd name="T48" fmla="*/ 367750 w 18378"/>
                <a:gd name="T49" fmla="*/ 276950 h 19002"/>
                <a:gd name="T50" fmla="*/ 351225 w 18378"/>
                <a:gd name="T51" fmla="*/ 300800 h 19002"/>
                <a:gd name="T52" fmla="*/ 231100 w 18378"/>
                <a:gd name="T53" fmla="*/ 284275 h 19002"/>
                <a:gd name="T54" fmla="*/ 256775 w 18378"/>
                <a:gd name="T55" fmla="*/ 290700 h 19002"/>
                <a:gd name="T56" fmla="*/ 26600 w 18378"/>
                <a:gd name="T57" fmla="*/ 319125 h 19002"/>
                <a:gd name="T58" fmla="*/ 66025 w 18378"/>
                <a:gd name="T59" fmla="*/ 273275 h 19002"/>
                <a:gd name="T60" fmla="*/ 153150 w 18378"/>
                <a:gd name="T61" fmla="*/ 326475 h 19002"/>
                <a:gd name="T62" fmla="*/ 342975 w 18378"/>
                <a:gd name="T63" fmla="*/ 315475 h 19002"/>
                <a:gd name="T64" fmla="*/ 106375 w 18378"/>
                <a:gd name="T65" fmla="*/ 221925 h 19002"/>
                <a:gd name="T66" fmla="*/ 248525 w 18378"/>
                <a:gd name="T67" fmla="*/ 336550 h 19002"/>
                <a:gd name="T68" fmla="*/ 170575 w 18378"/>
                <a:gd name="T69" fmla="*/ 256775 h 19002"/>
                <a:gd name="T70" fmla="*/ 39450 w 18378"/>
                <a:gd name="T71" fmla="*/ 333800 h 19002"/>
                <a:gd name="T72" fmla="*/ 330150 w 18378"/>
                <a:gd name="T73" fmla="*/ 323725 h 19002"/>
                <a:gd name="T74" fmla="*/ 88950 w 18378"/>
                <a:gd name="T75" fmla="*/ 245775 h 19002"/>
                <a:gd name="T76" fmla="*/ 244850 w 18378"/>
                <a:gd name="T77" fmla="*/ 363150 h 19002"/>
                <a:gd name="T78" fmla="*/ 119225 w 18378"/>
                <a:gd name="T79" fmla="*/ 260450 h 19002"/>
                <a:gd name="T80" fmla="*/ 78875 w 18378"/>
                <a:gd name="T81" fmla="*/ 353050 h 19002"/>
                <a:gd name="T82" fmla="*/ 110975 w 18378"/>
                <a:gd name="T83" fmla="*/ 380575 h 19002"/>
                <a:gd name="T84" fmla="*/ 288875 w 18378"/>
                <a:gd name="T85" fmla="*/ 392500 h 19002"/>
                <a:gd name="T86" fmla="*/ 123800 w 18378"/>
                <a:gd name="T87" fmla="*/ 391575 h 19002"/>
                <a:gd name="T88" fmla="*/ 282450 w 18378"/>
                <a:gd name="T89" fmla="*/ 381500 h 19002"/>
                <a:gd name="T90" fmla="*/ 268700 w 18378"/>
                <a:gd name="T91" fmla="*/ 413575 h 19002"/>
                <a:gd name="T92" fmla="*/ 166000 w 18378"/>
                <a:gd name="T93" fmla="*/ 425500 h 19002"/>
                <a:gd name="T94" fmla="*/ 399825 w 18378"/>
                <a:gd name="T95" fmla="*/ 121975 h 19002"/>
                <a:gd name="T96" fmla="*/ 425525 w 18378"/>
                <a:gd name="T97" fmla="*/ 188000 h 19002"/>
                <a:gd name="T98" fmla="*/ 219175 w 18378"/>
                <a:gd name="T99" fmla="*/ 433750 h 19002"/>
                <a:gd name="T100" fmla="*/ 15600 w 18378"/>
                <a:gd name="T101" fmla="*/ 295300 h 19002"/>
                <a:gd name="T102" fmla="*/ 202675 w 18378"/>
                <a:gd name="T103" fmla="*/ 442025 h 19002"/>
                <a:gd name="T104" fmla="*/ 228350 w 18378"/>
                <a:gd name="T105" fmla="*/ 453025 h 19002"/>
                <a:gd name="T106" fmla="*/ 223775 w 18378"/>
                <a:gd name="T107" fmla="*/ 6425 h 19002"/>
                <a:gd name="T108" fmla="*/ 925 w 18378"/>
                <a:gd name="T109" fmla="*/ 298950 h 19002"/>
                <a:gd name="T110" fmla="*/ 12850 w 18378"/>
                <a:gd name="T111" fmla="*/ 327375 h 19002"/>
                <a:gd name="T112" fmla="*/ 182500 w 18378"/>
                <a:gd name="T113" fmla="*/ 455775 h 19002"/>
                <a:gd name="T114" fmla="*/ 210000 w 18378"/>
                <a:gd name="T115" fmla="*/ 458525 h 19002"/>
                <a:gd name="T116" fmla="*/ 227425 w 18378"/>
                <a:gd name="T117" fmla="*/ 474100 h 19002"/>
                <a:gd name="T118" fmla="*/ 457600 w 18378"/>
                <a:gd name="T119" fmla="*/ 187075 h 19002"/>
                <a:gd name="T120" fmla="*/ 420000 w 18378"/>
                <a:gd name="T121" fmla="*/ 122875 h 19002"/>
                <a:gd name="T122" fmla="*/ 424600 w 18378"/>
                <a:gd name="T123" fmla="*/ 175150 h 19002"/>
                <a:gd name="T124" fmla="*/ 406250 w 18378"/>
                <a:gd name="T125" fmla="*/ 112800 h 190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378"/>
                <a:gd name="T190" fmla="*/ 0 h 19002"/>
                <a:gd name="T191" fmla="*/ 18378 w 18378"/>
                <a:gd name="T192" fmla="*/ 19002 h 190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lnTo>
                    <a:pt x="1379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lnTo>
                    <a:pt x="12692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lnTo>
                    <a:pt x="9611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lnTo>
                    <a:pt x="4806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lnTo>
                    <a:pt x="271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lnTo>
                    <a:pt x="4402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lnTo>
                    <a:pt x="3595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lnTo>
                    <a:pt x="9464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lnTo>
                    <a:pt x="9831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lnTo>
                    <a:pt x="946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Shape 302"/>
            <p:cNvSpPr>
              <a:spLocks/>
            </p:cNvSpPr>
            <p:nvPr/>
          </p:nvSpPr>
          <p:spPr bwMode="auto">
            <a:xfrm>
              <a:off x="6855172" y="1544644"/>
              <a:ext cx="445118" cy="352973"/>
            </a:xfrm>
            <a:custGeom>
              <a:avLst/>
              <a:gdLst>
                <a:gd name="T0" fmla="*/ 190775 w 17792"/>
                <a:gd name="T1" fmla="*/ 101825 h 14124"/>
                <a:gd name="T2" fmla="*/ 27525 w 17792"/>
                <a:gd name="T3" fmla="*/ 56875 h 14124"/>
                <a:gd name="T4" fmla="*/ 6450 w 17792"/>
                <a:gd name="T5" fmla="*/ 73400 h 14124"/>
                <a:gd name="T6" fmla="*/ 24775 w 17792"/>
                <a:gd name="T7" fmla="*/ 83475 h 14124"/>
                <a:gd name="T8" fmla="*/ 243950 w 17792"/>
                <a:gd name="T9" fmla="*/ 104575 h 14124"/>
                <a:gd name="T10" fmla="*/ 291650 w 17792"/>
                <a:gd name="T11" fmla="*/ 74300 h 14124"/>
                <a:gd name="T12" fmla="*/ 281550 w 17792"/>
                <a:gd name="T13" fmla="*/ 114650 h 14124"/>
                <a:gd name="T14" fmla="*/ 236625 w 17792"/>
                <a:gd name="T15" fmla="*/ 115575 h 14124"/>
                <a:gd name="T16" fmla="*/ 125650 w 17792"/>
                <a:gd name="T17" fmla="*/ 237525 h 14124"/>
                <a:gd name="T18" fmla="*/ 126575 w 17792"/>
                <a:gd name="T19" fmla="*/ 243950 h 14124"/>
                <a:gd name="T20" fmla="*/ 132075 w 17792"/>
                <a:gd name="T21" fmla="*/ 256800 h 14124"/>
                <a:gd name="T22" fmla="*/ 363175 w 17792"/>
                <a:gd name="T23" fmla="*/ 272375 h 14124"/>
                <a:gd name="T24" fmla="*/ 324650 w 17792"/>
                <a:gd name="T25" fmla="*/ 122000 h 14124"/>
                <a:gd name="T26" fmla="*/ 134825 w 17792"/>
                <a:gd name="T27" fmla="*/ 206350 h 14124"/>
                <a:gd name="T28" fmla="*/ 328325 w 17792"/>
                <a:gd name="T29" fmla="*/ 130250 h 14124"/>
                <a:gd name="T30" fmla="*/ 188000 w 17792"/>
                <a:gd name="T31" fmla="*/ 204525 h 14124"/>
                <a:gd name="T32" fmla="*/ 285225 w 17792"/>
                <a:gd name="T33" fmla="*/ 175175 h 14124"/>
                <a:gd name="T34" fmla="*/ 280625 w 17792"/>
                <a:gd name="T35" fmla="*/ 199025 h 14124"/>
                <a:gd name="T36" fmla="*/ 137575 w 17792"/>
                <a:gd name="T37" fmla="*/ 252200 h 14124"/>
                <a:gd name="T38" fmla="*/ 298975 w 17792"/>
                <a:gd name="T39" fmla="*/ 198100 h 14124"/>
                <a:gd name="T40" fmla="*/ 254950 w 17792"/>
                <a:gd name="T41" fmla="*/ 231125 h 14124"/>
                <a:gd name="T42" fmla="*/ 167825 w 17792"/>
                <a:gd name="T43" fmla="*/ 270550 h 14124"/>
                <a:gd name="T44" fmla="*/ 360425 w 17792"/>
                <a:gd name="T45" fmla="*/ 199025 h 14124"/>
                <a:gd name="T46" fmla="*/ 182500 w 17792"/>
                <a:gd name="T47" fmla="*/ 281550 h 14124"/>
                <a:gd name="T48" fmla="*/ 70625 w 17792"/>
                <a:gd name="T49" fmla="*/ 275125 h 14124"/>
                <a:gd name="T50" fmla="*/ 146750 w 17792"/>
                <a:gd name="T51" fmla="*/ 177925 h 14124"/>
                <a:gd name="T52" fmla="*/ 55950 w 17792"/>
                <a:gd name="T53" fmla="*/ 950 h 14124"/>
                <a:gd name="T54" fmla="*/ 49550 w 17792"/>
                <a:gd name="T55" fmla="*/ 41300 h 14124"/>
                <a:gd name="T56" fmla="*/ 44025 w 17792"/>
                <a:gd name="T57" fmla="*/ 109150 h 14124"/>
                <a:gd name="T58" fmla="*/ 51375 w 17792"/>
                <a:gd name="T59" fmla="*/ 147675 h 14124"/>
                <a:gd name="T60" fmla="*/ 39450 w 17792"/>
                <a:gd name="T61" fmla="*/ 223775 h 14124"/>
                <a:gd name="T62" fmla="*/ 39450 w 17792"/>
                <a:gd name="T63" fmla="*/ 266875 h 14124"/>
                <a:gd name="T64" fmla="*/ 69725 w 17792"/>
                <a:gd name="T65" fmla="*/ 303575 h 14124"/>
                <a:gd name="T66" fmla="*/ 103650 w 17792"/>
                <a:gd name="T67" fmla="*/ 310900 h 14124"/>
                <a:gd name="T68" fmla="*/ 136650 w 17792"/>
                <a:gd name="T69" fmla="*/ 309075 h 14124"/>
                <a:gd name="T70" fmla="*/ 168750 w 17792"/>
                <a:gd name="T71" fmla="*/ 321900 h 14124"/>
                <a:gd name="T72" fmla="*/ 195350 w 17792"/>
                <a:gd name="T73" fmla="*/ 302650 h 14124"/>
                <a:gd name="T74" fmla="*/ 200850 w 17792"/>
                <a:gd name="T75" fmla="*/ 302650 h 14124"/>
                <a:gd name="T76" fmla="*/ 240275 w 17792"/>
                <a:gd name="T77" fmla="*/ 308150 h 14124"/>
                <a:gd name="T78" fmla="*/ 300800 w 17792"/>
                <a:gd name="T79" fmla="*/ 303575 h 14124"/>
                <a:gd name="T80" fmla="*/ 306300 w 17792"/>
                <a:gd name="T81" fmla="*/ 298975 h 14124"/>
                <a:gd name="T82" fmla="*/ 339325 w 17792"/>
                <a:gd name="T83" fmla="*/ 298050 h 14124"/>
                <a:gd name="T84" fmla="*/ 371425 w 17792"/>
                <a:gd name="T85" fmla="*/ 298975 h 14124"/>
                <a:gd name="T86" fmla="*/ 414525 w 17792"/>
                <a:gd name="T87" fmla="*/ 313650 h 14124"/>
                <a:gd name="T88" fmla="*/ 413600 w 17792"/>
                <a:gd name="T89" fmla="*/ 265975 h 14124"/>
                <a:gd name="T90" fmla="*/ 355825 w 17792"/>
                <a:gd name="T91" fmla="*/ 272375 h 14124"/>
                <a:gd name="T92" fmla="*/ 351250 w 17792"/>
                <a:gd name="T93" fmla="*/ 255875 h 14124"/>
                <a:gd name="T94" fmla="*/ 305400 w 17792"/>
                <a:gd name="T95" fmla="*/ 265975 h 14124"/>
                <a:gd name="T96" fmla="*/ 324650 w 17792"/>
                <a:gd name="T97" fmla="*/ 249450 h 14124"/>
                <a:gd name="T98" fmla="*/ 314575 w 17792"/>
                <a:gd name="T99" fmla="*/ 239375 h 14124"/>
                <a:gd name="T100" fmla="*/ 369575 w 17792"/>
                <a:gd name="T101" fmla="*/ 222875 h 14124"/>
                <a:gd name="T102" fmla="*/ 440200 w 17792"/>
                <a:gd name="T103" fmla="*/ 218275 h 14124"/>
                <a:gd name="T104" fmla="*/ 400775 w 17792"/>
                <a:gd name="T105" fmla="*/ 209100 h 14124"/>
                <a:gd name="T106" fmla="*/ 293475 w 17792"/>
                <a:gd name="T107" fmla="*/ 55050 h 14124"/>
                <a:gd name="T108" fmla="*/ 197175 w 17792"/>
                <a:gd name="T109" fmla="*/ 77975 h 14124"/>
                <a:gd name="T110" fmla="*/ 83475 w 17792"/>
                <a:gd name="T111" fmla="*/ 218275 h 14124"/>
                <a:gd name="T112" fmla="*/ 80725 w 17792"/>
                <a:gd name="T113" fmla="*/ 41300 h 14124"/>
                <a:gd name="T114" fmla="*/ 376925 w 17792"/>
                <a:gd name="T115" fmla="*/ 323750 h 14124"/>
                <a:gd name="T116" fmla="*/ 361325 w 17792"/>
                <a:gd name="T117" fmla="*/ 352175 h 14124"/>
                <a:gd name="T118" fmla="*/ 398025 w 17792"/>
                <a:gd name="T119" fmla="*/ 341175 h 14124"/>
                <a:gd name="T120" fmla="*/ 388850 w 17792"/>
                <a:gd name="T121" fmla="*/ 313650 h 141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792"/>
                <a:gd name="T184" fmla="*/ 0 h 14124"/>
                <a:gd name="T185" fmla="*/ 17792 w 17792"/>
                <a:gd name="T186" fmla="*/ 14124 h 141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lnTo>
                    <a:pt x="1056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lnTo>
                    <a:pt x="1285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lnTo>
                    <a:pt x="1460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Shape 303"/>
            <p:cNvSpPr>
              <a:spLocks/>
            </p:cNvSpPr>
            <p:nvPr/>
          </p:nvSpPr>
          <p:spPr bwMode="auto">
            <a:xfrm>
              <a:off x="6844374" y="1037996"/>
              <a:ext cx="415124" cy="388991"/>
            </a:xfrm>
            <a:custGeom>
              <a:avLst/>
              <a:gdLst>
                <a:gd name="T0" fmla="*/ 340225 w 16581"/>
                <a:gd name="T1" fmla="*/ 69700 h 15590"/>
                <a:gd name="T2" fmla="*/ 235700 w 16581"/>
                <a:gd name="T3" fmla="*/ 92625 h 15590"/>
                <a:gd name="T4" fmla="*/ 327400 w 16581"/>
                <a:gd name="T5" fmla="*/ 62350 h 15590"/>
                <a:gd name="T6" fmla="*/ 344825 w 16581"/>
                <a:gd name="T7" fmla="*/ 95375 h 15590"/>
                <a:gd name="T8" fmla="*/ 253125 w 16581"/>
                <a:gd name="T9" fmla="*/ 99050 h 15590"/>
                <a:gd name="T10" fmla="*/ 65125 w 16581"/>
                <a:gd name="T11" fmla="*/ 167825 h 15590"/>
                <a:gd name="T12" fmla="*/ 56875 w 16581"/>
                <a:gd name="T13" fmla="*/ 174250 h 15590"/>
                <a:gd name="T14" fmla="*/ 216425 w 16581"/>
                <a:gd name="T15" fmla="*/ 165075 h 15590"/>
                <a:gd name="T16" fmla="*/ 202675 w 16581"/>
                <a:gd name="T17" fmla="*/ 188000 h 15590"/>
                <a:gd name="T18" fmla="*/ 198100 w 16581"/>
                <a:gd name="T19" fmla="*/ 168750 h 15590"/>
                <a:gd name="T20" fmla="*/ 121075 w 16581"/>
                <a:gd name="T21" fmla="*/ 101800 h 15590"/>
                <a:gd name="T22" fmla="*/ 75200 w 16581"/>
                <a:gd name="T23" fmla="*/ 188000 h 15590"/>
                <a:gd name="T24" fmla="*/ 76125 w 16581"/>
                <a:gd name="T25" fmla="*/ 161400 h 15590"/>
                <a:gd name="T26" fmla="*/ 44025 w 16581"/>
                <a:gd name="T27" fmla="*/ 167825 h 15590"/>
                <a:gd name="T28" fmla="*/ 18350 w 16581"/>
                <a:gd name="T29" fmla="*/ 98125 h 15590"/>
                <a:gd name="T30" fmla="*/ 307225 w 16581"/>
                <a:gd name="T31" fmla="*/ 172400 h 15590"/>
                <a:gd name="T32" fmla="*/ 199000 w 16581"/>
                <a:gd name="T33" fmla="*/ 207250 h 15590"/>
                <a:gd name="T34" fmla="*/ 191675 w 16581"/>
                <a:gd name="T35" fmla="*/ 155900 h 15590"/>
                <a:gd name="T36" fmla="*/ 164175 w 16581"/>
                <a:gd name="T37" fmla="*/ 198075 h 15590"/>
                <a:gd name="T38" fmla="*/ 206350 w 16581"/>
                <a:gd name="T39" fmla="*/ 219175 h 15590"/>
                <a:gd name="T40" fmla="*/ 241200 w 16581"/>
                <a:gd name="T41" fmla="*/ 171500 h 15590"/>
                <a:gd name="T42" fmla="*/ 126575 w 16581"/>
                <a:gd name="T43" fmla="*/ 177000 h 15590"/>
                <a:gd name="T44" fmla="*/ 259525 w 16581"/>
                <a:gd name="T45" fmla="*/ 146725 h 15590"/>
                <a:gd name="T46" fmla="*/ 202675 w 16581"/>
                <a:gd name="T47" fmla="*/ 260450 h 15590"/>
                <a:gd name="T48" fmla="*/ 280625 w 16581"/>
                <a:gd name="T49" fmla="*/ 254025 h 15590"/>
                <a:gd name="T50" fmla="*/ 331075 w 16581"/>
                <a:gd name="T51" fmla="*/ 187075 h 15590"/>
                <a:gd name="T52" fmla="*/ 404425 w 16581"/>
                <a:gd name="T53" fmla="*/ 276025 h 15590"/>
                <a:gd name="T54" fmla="*/ 314550 w 16581"/>
                <a:gd name="T55" fmla="*/ 284275 h 15590"/>
                <a:gd name="T56" fmla="*/ 186175 w 16581"/>
                <a:gd name="T57" fmla="*/ 267775 h 15590"/>
                <a:gd name="T58" fmla="*/ 118325 w 16581"/>
                <a:gd name="T59" fmla="*/ 235675 h 15590"/>
                <a:gd name="T60" fmla="*/ 92625 w 16581"/>
                <a:gd name="T61" fmla="*/ 324625 h 15590"/>
                <a:gd name="T62" fmla="*/ 54125 w 16581"/>
                <a:gd name="T63" fmla="*/ 284275 h 15590"/>
                <a:gd name="T64" fmla="*/ 207275 w 16581"/>
                <a:gd name="T65" fmla="*/ 351225 h 15590"/>
                <a:gd name="T66" fmla="*/ 196250 w 16581"/>
                <a:gd name="T67" fmla="*/ 353975 h 15590"/>
                <a:gd name="T68" fmla="*/ 274200 w 16581"/>
                <a:gd name="T69" fmla="*/ 335650 h 15590"/>
                <a:gd name="T70" fmla="*/ 221025 w 16581"/>
                <a:gd name="T71" fmla="*/ 376000 h 15590"/>
                <a:gd name="T72" fmla="*/ 213675 w 16581"/>
                <a:gd name="T73" fmla="*/ 341150 h 15590"/>
                <a:gd name="T74" fmla="*/ 177000 w 16581"/>
                <a:gd name="T75" fmla="*/ 331050 h 15590"/>
                <a:gd name="T76" fmla="*/ 140325 w 16581"/>
                <a:gd name="T77" fmla="*/ 24775 h 15590"/>
                <a:gd name="T78" fmla="*/ 59625 w 16581"/>
                <a:gd name="T79" fmla="*/ 68775 h 15590"/>
                <a:gd name="T80" fmla="*/ 1850 w 16581"/>
                <a:gd name="T81" fmla="*/ 102700 h 15590"/>
                <a:gd name="T82" fmla="*/ 30275 w 16581"/>
                <a:gd name="T83" fmla="*/ 171500 h 15590"/>
                <a:gd name="T84" fmla="*/ 54125 w 16581"/>
                <a:gd name="T85" fmla="*/ 202675 h 15590"/>
                <a:gd name="T86" fmla="*/ 43125 w 16581"/>
                <a:gd name="T87" fmla="*/ 274200 h 15590"/>
                <a:gd name="T88" fmla="*/ 69700 w 16581"/>
                <a:gd name="T89" fmla="*/ 331975 h 15590"/>
                <a:gd name="T90" fmla="*/ 147650 w 16581"/>
                <a:gd name="T91" fmla="*/ 323725 h 15590"/>
                <a:gd name="T92" fmla="*/ 180675 w 16581"/>
                <a:gd name="T93" fmla="*/ 376900 h 15590"/>
                <a:gd name="T94" fmla="*/ 211850 w 16581"/>
                <a:gd name="T95" fmla="*/ 385150 h 15590"/>
                <a:gd name="T96" fmla="*/ 276050 w 16581"/>
                <a:gd name="T97" fmla="*/ 364075 h 15590"/>
                <a:gd name="T98" fmla="*/ 337475 w 16581"/>
                <a:gd name="T99" fmla="*/ 298050 h 15590"/>
                <a:gd name="T100" fmla="*/ 412675 w 16581"/>
                <a:gd name="T101" fmla="*/ 283375 h 15590"/>
                <a:gd name="T102" fmla="*/ 380575 w 16581"/>
                <a:gd name="T103" fmla="*/ 214600 h 15590"/>
                <a:gd name="T104" fmla="*/ 357650 w 16581"/>
                <a:gd name="T105" fmla="*/ 90800 h 15590"/>
                <a:gd name="T106" fmla="*/ 356750 w 16581"/>
                <a:gd name="T107" fmla="*/ 48600 h 15590"/>
                <a:gd name="T108" fmla="*/ 300800 w 16581"/>
                <a:gd name="T109" fmla="*/ 55025 h 15590"/>
                <a:gd name="T110" fmla="*/ 206350 w 16581"/>
                <a:gd name="T111" fmla="*/ 28425 h 15590"/>
                <a:gd name="T112" fmla="*/ 166925 w 16581"/>
                <a:gd name="T113" fmla="*/ 26600 h 15590"/>
                <a:gd name="T114" fmla="*/ 196250 w 16581"/>
                <a:gd name="T115" fmla="*/ 105475 h 15590"/>
                <a:gd name="T116" fmla="*/ 153150 w 16581"/>
                <a:gd name="T117" fmla="*/ 21100 h 15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581"/>
                <a:gd name="T178" fmla="*/ 0 h 15590"/>
                <a:gd name="T179" fmla="*/ 16581 w 16581"/>
                <a:gd name="T180" fmla="*/ 15590 h 15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lnTo>
                    <a:pt x="13096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lnTo>
                    <a:pt x="3155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lnTo>
                    <a:pt x="8181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lnTo>
                    <a:pt x="8291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lnTo>
                    <a:pt x="6493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Shape 304"/>
            <p:cNvSpPr>
              <a:spLocks/>
            </p:cNvSpPr>
            <p:nvPr/>
          </p:nvSpPr>
          <p:spPr bwMode="auto">
            <a:xfrm>
              <a:off x="6554027" y="1839989"/>
              <a:ext cx="233957" cy="277336"/>
            </a:xfrm>
            <a:custGeom>
              <a:avLst/>
              <a:gdLst>
                <a:gd name="T0" fmla="*/ 121050 w 9391"/>
                <a:gd name="T1" fmla="*/ 28450 h 11079"/>
                <a:gd name="T2" fmla="*/ 109150 w 9391"/>
                <a:gd name="T3" fmla="*/ 16525 h 11079"/>
                <a:gd name="T4" fmla="*/ 83475 w 9391"/>
                <a:gd name="T5" fmla="*/ 163250 h 11079"/>
                <a:gd name="T6" fmla="*/ 135725 w 9391"/>
                <a:gd name="T7" fmla="*/ 108225 h 11079"/>
                <a:gd name="T8" fmla="*/ 155000 w 9391"/>
                <a:gd name="T9" fmla="*/ 137575 h 11079"/>
                <a:gd name="T10" fmla="*/ 141225 w 9391"/>
                <a:gd name="T11" fmla="*/ 164150 h 11079"/>
                <a:gd name="T12" fmla="*/ 133900 w 9391"/>
                <a:gd name="T13" fmla="*/ 166900 h 11079"/>
                <a:gd name="T14" fmla="*/ 131150 w 9391"/>
                <a:gd name="T15" fmla="*/ 160500 h 11079"/>
                <a:gd name="T16" fmla="*/ 119225 w 9391"/>
                <a:gd name="T17" fmla="*/ 176075 h 11079"/>
                <a:gd name="T18" fmla="*/ 124725 w 9391"/>
                <a:gd name="T19" fmla="*/ 147650 h 11079"/>
                <a:gd name="T20" fmla="*/ 110975 w 9391"/>
                <a:gd name="T21" fmla="*/ 155900 h 11079"/>
                <a:gd name="T22" fmla="*/ 96300 w 9391"/>
                <a:gd name="T23" fmla="*/ 171500 h 11079"/>
                <a:gd name="T24" fmla="*/ 95375 w 9391"/>
                <a:gd name="T25" fmla="*/ 159575 h 11079"/>
                <a:gd name="T26" fmla="*/ 90800 w 9391"/>
                <a:gd name="T27" fmla="*/ 153150 h 11079"/>
                <a:gd name="T28" fmla="*/ 110050 w 9391"/>
                <a:gd name="T29" fmla="*/ 132075 h 11079"/>
                <a:gd name="T30" fmla="*/ 83475 w 9391"/>
                <a:gd name="T31" fmla="*/ 144900 h 11079"/>
                <a:gd name="T32" fmla="*/ 107300 w 9391"/>
                <a:gd name="T33" fmla="*/ 116475 h 11079"/>
                <a:gd name="T34" fmla="*/ 78875 w 9391"/>
                <a:gd name="T35" fmla="*/ 133900 h 11079"/>
                <a:gd name="T36" fmla="*/ 116475 w 9391"/>
                <a:gd name="T37" fmla="*/ 107300 h 11079"/>
                <a:gd name="T38" fmla="*/ 28450 w 9391"/>
                <a:gd name="T39" fmla="*/ 223775 h 11079"/>
                <a:gd name="T40" fmla="*/ 23850 w 9391"/>
                <a:gd name="T41" fmla="*/ 231100 h 11079"/>
                <a:gd name="T42" fmla="*/ 212775 w 9391"/>
                <a:gd name="T43" fmla="*/ 216425 h 11079"/>
                <a:gd name="T44" fmla="*/ 225600 w 9391"/>
                <a:gd name="T45" fmla="*/ 228350 h 11079"/>
                <a:gd name="T46" fmla="*/ 208175 w 9391"/>
                <a:gd name="T47" fmla="*/ 232950 h 11079"/>
                <a:gd name="T48" fmla="*/ 125650 w 9391"/>
                <a:gd name="T49" fmla="*/ 237525 h 11079"/>
                <a:gd name="T50" fmla="*/ 121975 w 9391"/>
                <a:gd name="T51" fmla="*/ 256775 h 11079"/>
                <a:gd name="T52" fmla="*/ 108225 w 9391"/>
                <a:gd name="T53" fmla="*/ 247600 h 11079"/>
                <a:gd name="T54" fmla="*/ 103650 w 9391"/>
                <a:gd name="T55" fmla="*/ 6425 h 11079"/>
                <a:gd name="T56" fmla="*/ 92625 w 9391"/>
                <a:gd name="T57" fmla="*/ 33025 h 11079"/>
                <a:gd name="T58" fmla="*/ 108225 w 9391"/>
                <a:gd name="T59" fmla="*/ 63275 h 11079"/>
                <a:gd name="T60" fmla="*/ 93550 w 9391"/>
                <a:gd name="T61" fmla="*/ 104550 h 11079"/>
                <a:gd name="T62" fmla="*/ 68800 w 9391"/>
                <a:gd name="T63" fmla="*/ 132075 h 11079"/>
                <a:gd name="T64" fmla="*/ 72450 w 9391"/>
                <a:gd name="T65" fmla="*/ 166900 h 11079"/>
                <a:gd name="T66" fmla="*/ 15600 w 9391"/>
                <a:gd name="T67" fmla="*/ 208175 h 11079"/>
                <a:gd name="T68" fmla="*/ 0 w 9391"/>
                <a:gd name="T69" fmla="*/ 226525 h 11079"/>
                <a:gd name="T70" fmla="*/ 29350 w 9391"/>
                <a:gd name="T71" fmla="*/ 247600 h 11079"/>
                <a:gd name="T72" fmla="*/ 49525 w 9391"/>
                <a:gd name="T73" fmla="*/ 230175 h 11079"/>
                <a:gd name="T74" fmla="*/ 44025 w 9391"/>
                <a:gd name="T75" fmla="*/ 201750 h 11079"/>
                <a:gd name="T76" fmla="*/ 82550 w 9391"/>
                <a:gd name="T77" fmla="*/ 176075 h 11079"/>
                <a:gd name="T78" fmla="*/ 110975 w 9391"/>
                <a:gd name="T79" fmla="*/ 232950 h 11079"/>
                <a:gd name="T80" fmla="*/ 95375 w 9391"/>
                <a:gd name="T81" fmla="*/ 253125 h 11079"/>
                <a:gd name="T82" fmla="*/ 114650 w 9391"/>
                <a:gd name="T83" fmla="*/ 276950 h 11079"/>
                <a:gd name="T84" fmla="*/ 139400 w 9391"/>
                <a:gd name="T85" fmla="*/ 257700 h 11079"/>
                <a:gd name="T86" fmla="*/ 127475 w 9391"/>
                <a:gd name="T87" fmla="*/ 233850 h 11079"/>
                <a:gd name="T88" fmla="*/ 145825 w 9391"/>
                <a:gd name="T89" fmla="*/ 177925 h 11079"/>
                <a:gd name="T90" fmla="*/ 176075 w 9391"/>
                <a:gd name="T91" fmla="*/ 190750 h 11079"/>
                <a:gd name="T92" fmla="*/ 186175 w 9391"/>
                <a:gd name="T93" fmla="*/ 232025 h 11079"/>
                <a:gd name="T94" fmla="*/ 202675 w 9391"/>
                <a:gd name="T95" fmla="*/ 254025 h 11079"/>
                <a:gd name="T96" fmla="*/ 233850 w 9391"/>
                <a:gd name="T97" fmla="*/ 234775 h 11079"/>
                <a:gd name="T98" fmla="*/ 224675 w 9391"/>
                <a:gd name="T99" fmla="*/ 210925 h 11079"/>
                <a:gd name="T100" fmla="*/ 195350 w 9391"/>
                <a:gd name="T101" fmla="*/ 201750 h 11079"/>
                <a:gd name="T102" fmla="*/ 166000 w 9391"/>
                <a:gd name="T103" fmla="*/ 168750 h 11079"/>
                <a:gd name="T104" fmla="*/ 157750 w 9391"/>
                <a:gd name="T105" fmla="*/ 114650 h 11079"/>
                <a:gd name="T106" fmla="*/ 118300 w 9391"/>
                <a:gd name="T107" fmla="*/ 88050 h 11079"/>
                <a:gd name="T108" fmla="*/ 131150 w 9391"/>
                <a:gd name="T109" fmla="*/ 44025 h 11079"/>
                <a:gd name="T110" fmla="*/ 137575 w 9391"/>
                <a:gd name="T111" fmla="*/ 10100 h 11079"/>
                <a:gd name="T112" fmla="*/ 120150 w 9391"/>
                <a:gd name="T113" fmla="*/ 0 h 110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391"/>
                <a:gd name="T172" fmla="*/ 0 h 11079"/>
                <a:gd name="T173" fmla="*/ 9391 w 9391"/>
                <a:gd name="T174" fmla="*/ 11079 h 110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lnTo>
                    <a:pt x="4916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lnTo>
                    <a:pt x="5209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lnTo>
                    <a:pt x="4696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Shape 305"/>
            <p:cNvSpPr>
              <a:spLocks/>
            </p:cNvSpPr>
            <p:nvPr/>
          </p:nvSpPr>
          <p:spPr bwMode="auto">
            <a:xfrm>
              <a:off x="6618815" y="2550737"/>
              <a:ext cx="407925" cy="157277"/>
            </a:xfrm>
            <a:custGeom>
              <a:avLst/>
              <a:gdLst>
                <a:gd name="T0" fmla="*/ 354925 w 16325"/>
                <a:gd name="T1" fmla="*/ 5525 h 6274"/>
                <a:gd name="T2" fmla="*/ 351250 w 16325"/>
                <a:gd name="T3" fmla="*/ 14675 h 6274"/>
                <a:gd name="T4" fmla="*/ 374175 w 16325"/>
                <a:gd name="T5" fmla="*/ 11925 h 6274"/>
                <a:gd name="T6" fmla="*/ 353075 w 16325"/>
                <a:gd name="T7" fmla="*/ 44950 h 6274"/>
                <a:gd name="T8" fmla="*/ 381500 w 16325"/>
                <a:gd name="T9" fmla="*/ 51375 h 6274"/>
                <a:gd name="T10" fmla="*/ 407200 w 16325"/>
                <a:gd name="T11" fmla="*/ 36700 h 6274"/>
                <a:gd name="T12" fmla="*/ 370500 w 16325"/>
                <a:gd name="T13" fmla="*/ 40375 h 6274"/>
                <a:gd name="T14" fmla="*/ 387925 w 16325"/>
                <a:gd name="T15" fmla="*/ 10100 h 6274"/>
                <a:gd name="T16" fmla="*/ 367750 w 16325"/>
                <a:gd name="T17" fmla="*/ 25 h 6274"/>
                <a:gd name="T18" fmla="*/ 123825 w 16325"/>
                <a:gd name="T19" fmla="*/ 78875 h 6274"/>
                <a:gd name="T20" fmla="*/ 124750 w 16325"/>
                <a:gd name="T21" fmla="*/ 88050 h 6274"/>
                <a:gd name="T22" fmla="*/ 174250 w 16325"/>
                <a:gd name="T23" fmla="*/ 79800 h 6274"/>
                <a:gd name="T24" fmla="*/ 170600 w 16325"/>
                <a:gd name="T25" fmla="*/ 70625 h 6274"/>
                <a:gd name="T26" fmla="*/ 317325 w 16325"/>
                <a:gd name="T27" fmla="*/ 55025 h 6274"/>
                <a:gd name="T28" fmla="*/ 304475 w 16325"/>
                <a:gd name="T29" fmla="*/ 88050 h 6274"/>
                <a:gd name="T30" fmla="*/ 318225 w 16325"/>
                <a:gd name="T31" fmla="*/ 107300 h 6274"/>
                <a:gd name="T32" fmla="*/ 354925 w 16325"/>
                <a:gd name="T33" fmla="*/ 99975 h 6274"/>
                <a:gd name="T34" fmla="*/ 361325 w 16325"/>
                <a:gd name="T35" fmla="*/ 86225 h 6274"/>
                <a:gd name="T36" fmla="*/ 328325 w 16325"/>
                <a:gd name="T37" fmla="*/ 96300 h 6274"/>
                <a:gd name="T38" fmla="*/ 316400 w 16325"/>
                <a:gd name="T39" fmla="*/ 77950 h 6274"/>
                <a:gd name="T40" fmla="*/ 340250 w 16325"/>
                <a:gd name="T41" fmla="*/ 59625 h 6274"/>
                <a:gd name="T42" fmla="*/ 353075 w 16325"/>
                <a:gd name="T43" fmla="*/ 53200 h 6274"/>
                <a:gd name="T44" fmla="*/ 147675 w 16325"/>
                <a:gd name="T45" fmla="*/ 109150 h 6274"/>
                <a:gd name="T46" fmla="*/ 126575 w 16325"/>
                <a:gd name="T47" fmla="*/ 121075 h 6274"/>
                <a:gd name="T48" fmla="*/ 176100 w 16325"/>
                <a:gd name="T49" fmla="*/ 114650 h 6274"/>
                <a:gd name="T50" fmla="*/ 169675 w 16325"/>
                <a:gd name="T51" fmla="*/ 104550 h 6274"/>
                <a:gd name="T52" fmla="*/ 254950 w 16325"/>
                <a:gd name="T53" fmla="*/ 59625 h 6274"/>
                <a:gd name="T54" fmla="*/ 224700 w 16325"/>
                <a:gd name="T55" fmla="*/ 66950 h 6274"/>
                <a:gd name="T56" fmla="*/ 216450 w 16325"/>
                <a:gd name="T57" fmla="*/ 73375 h 6274"/>
                <a:gd name="T58" fmla="*/ 220100 w 16325"/>
                <a:gd name="T59" fmla="*/ 121975 h 6274"/>
                <a:gd name="T60" fmla="*/ 231125 w 16325"/>
                <a:gd name="T61" fmla="*/ 119225 h 6274"/>
                <a:gd name="T62" fmla="*/ 234775 w 16325"/>
                <a:gd name="T63" fmla="*/ 74300 h 6274"/>
                <a:gd name="T64" fmla="*/ 250375 w 16325"/>
                <a:gd name="T65" fmla="*/ 107300 h 6274"/>
                <a:gd name="T66" fmla="*/ 261375 w 16325"/>
                <a:gd name="T67" fmla="*/ 88975 h 6274"/>
                <a:gd name="T68" fmla="*/ 276975 w 16325"/>
                <a:gd name="T69" fmla="*/ 64200 h 6274"/>
                <a:gd name="T70" fmla="*/ 284300 w 16325"/>
                <a:gd name="T71" fmla="*/ 106400 h 6274"/>
                <a:gd name="T72" fmla="*/ 298050 w 16325"/>
                <a:gd name="T73" fmla="*/ 120150 h 6274"/>
                <a:gd name="T74" fmla="*/ 297150 w 16325"/>
                <a:gd name="T75" fmla="*/ 106400 h 6274"/>
                <a:gd name="T76" fmla="*/ 289800 w 16325"/>
                <a:gd name="T77" fmla="*/ 59625 h 6274"/>
                <a:gd name="T78" fmla="*/ 64225 w 16325"/>
                <a:gd name="T79" fmla="*/ 29350 h 6274"/>
                <a:gd name="T80" fmla="*/ 19275 w 16325"/>
                <a:gd name="T81" fmla="*/ 37600 h 6274"/>
                <a:gd name="T82" fmla="*/ 950 w 16325"/>
                <a:gd name="T83" fmla="*/ 50450 h 6274"/>
                <a:gd name="T84" fmla="*/ 3700 w 16325"/>
                <a:gd name="T85" fmla="*/ 149500 h 6274"/>
                <a:gd name="T86" fmla="*/ 21125 w 16325"/>
                <a:gd name="T87" fmla="*/ 156825 h 6274"/>
                <a:gd name="T88" fmla="*/ 72475 w 16325"/>
                <a:gd name="T89" fmla="*/ 145825 h 6274"/>
                <a:gd name="T90" fmla="*/ 63300 w 16325"/>
                <a:gd name="T91" fmla="*/ 134825 h 6274"/>
                <a:gd name="T92" fmla="*/ 16525 w 16325"/>
                <a:gd name="T93" fmla="*/ 123825 h 6274"/>
                <a:gd name="T94" fmla="*/ 62375 w 16325"/>
                <a:gd name="T95" fmla="*/ 94475 h 6274"/>
                <a:gd name="T96" fmla="*/ 72475 w 16325"/>
                <a:gd name="T97" fmla="*/ 87125 h 6274"/>
                <a:gd name="T98" fmla="*/ 35775 w 16325"/>
                <a:gd name="T99" fmla="*/ 86225 h 6274"/>
                <a:gd name="T100" fmla="*/ 13775 w 16325"/>
                <a:gd name="T101" fmla="*/ 52275 h 6274"/>
                <a:gd name="T102" fmla="*/ 55950 w 16325"/>
                <a:gd name="T103" fmla="*/ 47700 h 6274"/>
                <a:gd name="T104" fmla="*/ 77975 w 16325"/>
                <a:gd name="T105" fmla="*/ 39450 h 6274"/>
                <a:gd name="T106" fmla="*/ 67875 w 16325"/>
                <a:gd name="T107" fmla="*/ 28450 h 62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325"/>
                <a:gd name="T163" fmla="*/ 0 h 6274"/>
                <a:gd name="T164" fmla="*/ 16325 w 16325"/>
                <a:gd name="T165" fmla="*/ 6274 h 62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lnTo>
                    <a:pt x="14710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lnTo>
                    <a:pt x="6787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lnTo>
                    <a:pt x="2715" y="113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Shape 306"/>
            <p:cNvSpPr>
              <a:spLocks/>
            </p:cNvSpPr>
            <p:nvPr/>
          </p:nvSpPr>
          <p:spPr bwMode="auto">
            <a:xfrm>
              <a:off x="6336868" y="4507696"/>
              <a:ext cx="519504" cy="364979"/>
            </a:xfrm>
            <a:custGeom>
              <a:avLst/>
              <a:gdLst>
                <a:gd name="T0" fmla="*/ 144000 w 20800"/>
                <a:gd name="T1" fmla="*/ 25700 h 14600"/>
                <a:gd name="T2" fmla="*/ 126575 w 20800"/>
                <a:gd name="T3" fmla="*/ 84375 h 14600"/>
                <a:gd name="T4" fmla="*/ 92650 w 20800"/>
                <a:gd name="T5" fmla="*/ 86225 h 14600"/>
                <a:gd name="T6" fmla="*/ 83475 w 20800"/>
                <a:gd name="T7" fmla="*/ 73375 h 14600"/>
                <a:gd name="T8" fmla="*/ 77050 w 20800"/>
                <a:gd name="T9" fmla="*/ 59625 h 14600"/>
                <a:gd name="T10" fmla="*/ 82550 w 20800"/>
                <a:gd name="T11" fmla="*/ 39450 h 14600"/>
                <a:gd name="T12" fmla="*/ 247625 w 20800"/>
                <a:gd name="T13" fmla="*/ 84375 h 14600"/>
                <a:gd name="T14" fmla="*/ 231125 w 20800"/>
                <a:gd name="T15" fmla="*/ 98150 h 14600"/>
                <a:gd name="T16" fmla="*/ 37625 w 20800"/>
                <a:gd name="T17" fmla="*/ 108225 h 14600"/>
                <a:gd name="T18" fmla="*/ 34875 w 20800"/>
                <a:gd name="T19" fmla="*/ 128400 h 14600"/>
                <a:gd name="T20" fmla="*/ 36700 w 20800"/>
                <a:gd name="T21" fmla="*/ 110975 h 14600"/>
                <a:gd name="T22" fmla="*/ 217350 w 20800"/>
                <a:gd name="T23" fmla="*/ 163250 h 14600"/>
                <a:gd name="T24" fmla="*/ 198100 w 20800"/>
                <a:gd name="T25" fmla="*/ 188000 h 14600"/>
                <a:gd name="T26" fmla="*/ 167850 w 20800"/>
                <a:gd name="T27" fmla="*/ 188925 h 14600"/>
                <a:gd name="T28" fmla="*/ 182525 w 20800"/>
                <a:gd name="T29" fmla="*/ 160500 h 14600"/>
                <a:gd name="T30" fmla="*/ 118325 w 20800"/>
                <a:gd name="T31" fmla="*/ 925 h 14600"/>
                <a:gd name="T32" fmla="*/ 63300 w 20800"/>
                <a:gd name="T33" fmla="*/ 77975 h 14600"/>
                <a:gd name="T34" fmla="*/ 1850 w 20800"/>
                <a:gd name="T35" fmla="*/ 121975 h 14600"/>
                <a:gd name="T36" fmla="*/ 42200 w 20800"/>
                <a:gd name="T37" fmla="*/ 151325 h 14600"/>
                <a:gd name="T38" fmla="*/ 62375 w 20800"/>
                <a:gd name="T39" fmla="*/ 95400 h 14600"/>
                <a:gd name="T40" fmla="*/ 138500 w 20800"/>
                <a:gd name="T41" fmla="*/ 105475 h 14600"/>
                <a:gd name="T42" fmla="*/ 145825 w 20800"/>
                <a:gd name="T43" fmla="*/ 177000 h 14600"/>
                <a:gd name="T44" fmla="*/ 179775 w 20800"/>
                <a:gd name="T45" fmla="*/ 210950 h 14600"/>
                <a:gd name="T46" fmla="*/ 228375 w 20800"/>
                <a:gd name="T47" fmla="*/ 155000 h 14600"/>
                <a:gd name="T48" fmla="*/ 269625 w 20800"/>
                <a:gd name="T49" fmla="*/ 99050 h 14600"/>
                <a:gd name="T50" fmla="*/ 216450 w 20800"/>
                <a:gd name="T51" fmla="*/ 82550 h 14600"/>
                <a:gd name="T52" fmla="*/ 199025 w 20800"/>
                <a:gd name="T53" fmla="*/ 137575 h 14600"/>
                <a:gd name="T54" fmla="*/ 143075 w 20800"/>
                <a:gd name="T55" fmla="*/ 90800 h 14600"/>
                <a:gd name="T56" fmla="*/ 156825 w 20800"/>
                <a:gd name="T57" fmla="*/ 13775 h 14600"/>
                <a:gd name="T58" fmla="*/ 396175 w 20800"/>
                <a:gd name="T59" fmla="*/ 179750 h 14600"/>
                <a:gd name="T60" fmla="*/ 379675 w 20800"/>
                <a:gd name="T61" fmla="*/ 230200 h 14600"/>
                <a:gd name="T62" fmla="*/ 366850 w 20800"/>
                <a:gd name="T63" fmla="*/ 220100 h 14600"/>
                <a:gd name="T64" fmla="*/ 360425 w 20800"/>
                <a:gd name="T65" fmla="*/ 207275 h 14600"/>
                <a:gd name="T66" fmla="*/ 365000 w 20800"/>
                <a:gd name="T67" fmla="*/ 193525 h 14600"/>
                <a:gd name="T68" fmla="*/ 365925 w 20800"/>
                <a:gd name="T69" fmla="*/ 177925 h 14600"/>
                <a:gd name="T70" fmla="*/ 146750 w 20800"/>
                <a:gd name="T71" fmla="*/ 236625 h 14600"/>
                <a:gd name="T72" fmla="*/ 132075 w 20800"/>
                <a:gd name="T73" fmla="*/ 238450 h 14600"/>
                <a:gd name="T74" fmla="*/ 158675 w 20800"/>
                <a:gd name="T75" fmla="*/ 201775 h 14600"/>
                <a:gd name="T76" fmla="*/ 101825 w 20800"/>
                <a:gd name="T77" fmla="*/ 237525 h 14600"/>
                <a:gd name="T78" fmla="*/ 155925 w 20800"/>
                <a:gd name="T79" fmla="*/ 251300 h 14600"/>
                <a:gd name="T80" fmla="*/ 158675 w 20800"/>
                <a:gd name="T81" fmla="*/ 200850 h 14600"/>
                <a:gd name="T82" fmla="*/ 495225 w 20800"/>
                <a:gd name="T83" fmla="*/ 297150 h 14600"/>
                <a:gd name="T84" fmla="*/ 493400 w 20800"/>
                <a:gd name="T85" fmla="*/ 276050 h 14600"/>
                <a:gd name="T86" fmla="*/ 486975 w 20800"/>
                <a:gd name="T87" fmla="*/ 265050 h 14600"/>
                <a:gd name="T88" fmla="*/ 401700 w 20800"/>
                <a:gd name="T89" fmla="*/ 349400 h 14600"/>
                <a:gd name="T90" fmla="*/ 433775 w 20800"/>
                <a:gd name="T91" fmla="*/ 348500 h 14600"/>
                <a:gd name="T92" fmla="*/ 428275 w 20800"/>
                <a:gd name="T93" fmla="*/ 335650 h 14600"/>
                <a:gd name="T94" fmla="*/ 407200 w 20800"/>
                <a:gd name="T95" fmla="*/ 322825 h 14600"/>
                <a:gd name="T96" fmla="*/ 378750 w 20800"/>
                <a:gd name="T97" fmla="*/ 311800 h 14600"/>
                <a:gd name="T98" fmla="*/ 323750 w 20800"/>
                <a:gd name="T99" fmla="*/ 179750 h 14600"/>
                <a:gd name="T100" fmla="*/ 228375 w 20800"/>
                <a:gd name="T101" fmla="*/ 202675 h 14600"/>
                <a:gd name="T102" fmla="*/ 309975 w 20800"/>
                <a:gd name="T103" fmla="*/ 235700 h 14600"/>
                <a:gd name="T104" fmla="*/ 373250 w 20800"/>
                <a:gd name="T105" fmla="*/ 261375 h 14600"/>
                <a:gd name="T106" fmla="*/ 364100 w 20800"/>
                <a:gd name="T107" fmla="*/ 317325 h 14600"/>
                <a:gd name="T108" fmla="*/ 420025 w 20800"/>
                <a:gd name="T109" fmla="*/ 365000 h 14600"/>
                <a:gd name="T110" fmla="*/ 464975 w 20800"/>
                <a:gd name="T111" fmla="*/ 296225 h 14600"/>
                <a:gd name="T112" fmla="*/ 519075 w 20800"/>
                <a:gd name="T113" fmla="*/ 266875 h 14600"/>
                <a:gd name="T114" fmla="*/ 464975 w 20800"/>
                <a:gd name="T115" fmla="*/ 266875 h 14600"/>
                <a:gd name="T116" fmla="*/ 405350 w 20800"/>
                <a:gd name="T117" fmla="*/ 287975 h 14600"/>
                <a:gd name="T118" fmla="*/ 411775 w 20800"/>
                <a:gd name="T119" fmla="*/ 232025 h 14600"/>
                <a:gd name="T120" fmla="*/ 376925 w 20800"/>
                <a:gd name="T121" fmla="*/ 157750 h 14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800"/>
                <a:gd name="T184" fmla="*/ 0 h 14600"/>
                <a:gd name="T185" fmla="*/ 20800 w 20800"/>
                <a:gd name="T186" fmla="*/ 14600 h 146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lnTo>
                    <a:pt x="1505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lnTo>
                    <a:pt x="788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lnTo>
                    <a:pt x="495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lnTo>
                    <a:pt x="15114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lnTo>
                    <a:pt x="1999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lnTo>
                    <a:pt x="1665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lnTo>
                    <a:pt x="14857" y="631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Shape 307"/>
            <p:cNvSpPr>
              <a:spLocks/>
            </p:cNvSpPr>
            <p:nvPr/>
          </p:nvSpPr>
          <p:spPr bwMode="auto">
            <a:xfrm>
              <a:off x="6425651" y="3728515"/>
              <a:ext cx="341937" cy="360176"/>
            </a:xfrm>
            <a:custGeom>
              <a:avLst/>
              <a:gdLst>
                <a:gd name="T0" fmla="*/ 243025 w 13683"/>
                <a:gd name="T1" fmla="*/ 110050 h 14417"/>
                <a:gd name="T2" fmla="*/ 225600 w 13683"/>
                <a:gd name="T3" fmla="*/ 145825 h 14417"/>
                <a:gd name="T4" fmla="*/ 233850 w 13683"/>
                <a:gd name="T5" fmla="*/ 63300 h 14417"/>
                <a:gd name="T6" fmla="*/ 225600 w 13683"/>
                <a:gd name="T7" fmla="*/ 51375 h 14417"/>
                <a:gd name="T8" fmla="*/ 259525 w 13683"/>
                <a:gd name="T9" fmla="*/ 101800 h 14417"/>
                <a:gd name="T10" fmla="*/ 258600 w 13683"/>
                <a:gd name="T11" fmla="*/ 129325 h 14417"/>
                <a:gd name="T12" fmla="*/ 208175 w 13683"/>
                <a:gd name="T13" fmla="*/ 162325 h 14417"/>
                <a:gd name="T14" fmla="*/ 145800 w 13683"/>
                <a:gd name="T15" fmla="*/ 135725 h 14417"/>
                <a:gd name="T16" fmla="*/ 153150 w 13683"/>
                <a:gd name="T17" fmla="*/ 50450 h 14417"/>
                <a:gd name="T18" fmla="*/ 173325 w 13683"/>
                <a:gd name="T19" fmla="*/ 172425 h 14417"/>
                <a:gd name="T20" fmla="*/ 49525 w 13683"/>
                <a:gd name="T21" fmla="*/ 157750 h 14417"/>
                <a:gd name="T22" fmla="*/ 34850 w 13683"/>
                <a:gd name="T23" fmla="*/ 188925 h 14417"/>
                <a:gd name="T24" fmla="*/ 71525 w 13683"/>
                <a:gd name="T25" fmla="*/ 143075 h 14417"/>
                <a:gd name="T26" fmla="*/ 115550 w 13683"/>
                <a:gd name="T27" fmla="*/ 131150 h 14417"/>
                <a:gd name="T28" fmla="*/ 155900 w 13683"/>
                <a:gd name="T29" fmla="*/ 175175 h 14417"/>
                <a:gd name="T30" fmla="*/ 102700 w 13683"/>
                <a:gd name="T31" fmla="*/ 230200 h 14417"/>
                <a:gd name="T32" fmla="*/ 55950 w 13683"/>
                <a:gd name="T33" fmla="*/ 226525 h 14417"/>
                <a:gd name="T34" fmla="*/ 26600 w 13683"/>
                <a:gd name="T35" fmla="*/ 175175 h 14417"/>
                <a:gd name="T36" fmla="*/ 65100 w 13683"/>
                <a:gd name="T37" fmla="*/ 126575 h 14417"/>
                <a:gd name="T38" fmla="*/ 222850 w 13683"/>
                <a:gd name="T39" fmla="*/ 199925 h 14417"/>
                <a:gd name="T40" fmla="*/ 257700 w 13683"/>
                <a:gd name="T41" fmla="*/ 238450 h 14417"/>
                <a:gd name="T42" fmla="*/ 250350 w 13683"/>
                <a:gd name="T43" fmla="*/ 221025 h 14417"/>
                <a:gd name="T44" fmla="*/ 51350 w 13683"/>
                <a:gd name="T45" fmla="*/ 243025 h 14417"/>
                <a:gd name="T46" fmla="*/ 161400 w 13683"/>
                <a:gd name="T47" fmla="*/ 272375 h 14417"/>
                <a:gd name="T48" fmla="*/ 181575 w 13683"/>
                <a:gd name="T49" fmla="*/ 279700 h 14417"/>
                <a:gd name="T50" fmla="*/ 150400 w 13683"/>
                <a:gd name="T51" fmla="*/ 237525 h 14417"/>
                <a:gd name="T52" fmla="*/ 234775 w 13683"/>
                <a:gd name="T53" fmla="*/ 180675 h 14417"/>
                <a:gd name="T54" fmla="*/ 264100 w 13683"/>
                <a:gd name="T55" fmla="*/ 243950 h 14417"/>
                <a:gd name="T56" fmla="*/ 234775 w 13683"/>
                <a:gd name="T57" fmla="*/ 288875 h 14417"/>
                <a:gd name="T58" fmla="*/ 174250 w 13683"/>
                <a:gd name="T59" fmla="*/ 298975 h 14417"/>
                <a:gd name="T60" fmla="*/ 149475 w 13683"/>
                <a:gd name="T61" fmla="*/ 280625 h 14417"/>
                <a:gd name="T62" fmla="*/ 127475 w 13683"/>
                <a:gd name="T63" fmla="*/ 232950 h 14417"/>
                <a:gd name="T64" fmla="*/ 179750 w 13683"/>
                <a:gd name="T65" fmla="*/ 181575 h 14417"/>
                <a:gd name="T66" fmla="*/ 124725 w 13683"/>
                <a:gd name="T67" fmla="*/ 9175 h 14417"/>
                <a:gd name="T68" fmla="*/ 141225 w 13683"/>
                <a:gd name="T69" fmla="*/ 45875 h 14417"/>
                <a:gd name="T70" fmla="*/ 102700 w 13683"/>
                <a:gd name="T71" fmla="*/ 107300 h 14417"/>
                <a:gd name="T72" fmla="*/ 47675 w 13683"/>
                <a:gd name="T73" fmla="*/ 102725 h 14417"/>
                <a:gd name="T74" fmla="*/ 37600 w 13683"/>
                <a:gd name="T75" fmla="*/ 129325 h 14417"/>
                <a:gd name="T76" fmla="*/ 13750 w 13683"/>
                <a:gd name="T77" fmla="*/ 170575 h 14417"/>
                <a:gd name="T78" fmla="*/ 1825 w 13683"/>
                <a:gd name="T79" fmla="*/ 197175 h 14417"/>
                <a:gd name="T80" fmla="*/ 30275 w 13683"/>
                <a:gd name="T81" fmla="*/ 216425 h 14417"/>
                <a:gd name="T82" fmla="*/ 35775 w 13683"/>
                <a:gd name="T83" fmla="*/ 260450 h 14417"/>
                <a:gd name="T84" fmla="*/ 38525 w 13683"/>
                <a:gd name="T85" fmla="*/ 276950 h 14417"/>
                <a:gd name="T86" fmla="*/ 62350 w 13683"/>
                <a:gd name="T87" fmla="*/ 252200 h 14417"/>
                <a:gd name="T88" fmla="*/ 110975 w 13683"/>
                <a:gd name="T89" fmla="*/ 257700 h 14417"/>
                <a:gd name="T90" fmla="*/ 143975 w 13683"/>
                <a:gd name="T91" fmla="*/ 305375 h 14417"/>
                <a:gd name="T92" fmla="*/ 140300 w 13683"/>
                <a:gd name="T93" fmla="*/ 336575 h 14417"/>
                <a:gd name="T94" fmla="*/ 143975 w 13683"/>
                <a:gd name="T95" fmla="*/ 359500 h 14417"/>
                <a:gd name="T96" fmla="*/ 169650 w 13683"/>
                <a:gd name="T97" fmla="*/ 321900 h 14417"/>
                <a:gd name="T98" fmla="*/ 233850 w 13683"/>
                <a:gd name="T99" fmla="*/ 321900 h 14417"/>
                <a:gd name="T100" fmla="*/ 257700 w 13683"/>
                <a:gd name="T101" fmla="*/ 354000 h 14417"/>
                <a:gd name="T102" fmla="*/ 254025 w 13683"/>
                <a:gd name="T103" fmla="*/ 300800 h 14417"/>
                <a:gd name="T104" fmla="*/ 293450 w 13683"/>
                <a:gd name="T105" fmla="*/ 243950 h 14417"/>
                <a:gd name="T106" fmla="*/ 341150 w 13683"/>
                <a:gd name="T107" fmla="*/ 234775 h 14417"/>
                <a:gd name="T108" fmla="*/ 297125 w 13683"/>
                <a:gd name="T109" fmla="*/ 225600 h 14417"/>
                <a:gd name="T110" fmla="*/ 256775 w 13683"/>
                <a:gd name="T111" fmla="*/ 189850 h 14417"/>
                <a:gd name="T112" fmla="*/ 248525 w 13683"/>
                <a:gd name="T113" fmla="*/ 161400 h 14417"/>
                <a:gd name="T114" fmla="*/ 287950 w 13683"/>
                <a:gd name="T115" fmla="*/ 114650 h 14417"/>
                <a:gd name="T116" fmla="*/ 282450 w 13683"/>
                <a:gd name="T117" fmla="*/ 92625 h 14417"/>
                <a:gd name="T118" fmla="*/ 249425 w 13683"/>
                <a:gd name="T119" fmla="*/ 26600 h 14417"/>
                <a:gd name="T120" fmla="*/ 224675 w 13683"/>
                <a:gd name="T121" fmla="*/ 16525 h 14417"/>
                <a:gd name="T122" fmla="*/ 167825 w 13683"/>
                <a:gd name="T123" fmla="*/ 22025 h 14417"/>
                <a:gd name="T124" fmla="*/ 135725 w 13683"/>
                <a:gd name="T125" fmla="*/ 925 h 144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683"/>
                <a:gd name="T190" fmla="*/ 0 h 14417"/>
                <a:gd name="T191" fmla="*/ 13683 w 13683"/>
                <a:gd name="T192" fmla="*/ 14417 h 144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lnTo>
                    <a:pt x="9281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lnTo>
                    <a:pt x="8877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lnTo>
                    <a:pt x="2128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lnTo>
                    <a:pt x="561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lnTo>
                    <a:pt x="8730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lnTo>
                    <a:pt x="4769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Shape 308"/>
            <p:cNvSpPr>
              <a:spLocks/>
            </p:cNvSpPr>
            <p:nvPr/>
          </p:nvSpPr>
          <p:spPr bwMode="auto">
            <a:xfrm>
              <a:off x="6789184" y="3383946"/>
              <a:ext cx="262752" cy="186092"/>
            </a:xfrm>
            <a:custGeom>
              <a:avLst/>
              <a:gdLst>
                <a:gd name="T0" fmla="*/ 172425 w 10492"/>
                <a:gd name="T1" fmla="*/ 45850 h 7447"/>
                <a:gd name="T2" fmla="*/ 159575 w 10492"/>
                <a:gd name="T3" fmla="*/ 53200 h 7447"/>
                <a:gd name="T4" fmla="*/ 155000 w 10492"/>
                <a:gd name="T5" fmla="*/ 63275 h 7447"/>
                <a:gd name="T6" fmla="*/ 159575 w 10492"/>
                <a:gd name="T7" fmla="*/ 66025 h 7447"/>
                <a:gd name="T8" fmla="*/ 171500 w 10492"/>
                <a:gd name="T9" fmla="*/ 59600 h 7447"/>
                <a:gd name="T10" fmla="*/ 187100 w 10492"/>
                <a:gd name="T11" fmla="*/ 56850 h 7447"/>
                <a:gd name="T12" fmla="*/ 198100 w 10492"/>
                <a:gd name="T13" fmla="*/ 61450 h 7447"/>
                <a:gd name="T14" fmla="*/ 199925 w 10492"/>
                <a:gd name="T15" fmla="*/ 68775 h 7447"/>
                <a:gd name="T16" fmla="*/ 191675 w 10492"/>
                <a:gd name="T17" fmla="*/ 83450 h 7447"/>
                <a:gd name="T18" fmla="*/ 142150 w 10492"/>
                <a:gd name="T19" fmla="*/ 146725 h 7447"/>
                <a:gd name="T20" fmla="*/ 142150 w 10492"/>
                <a:gd name="T21" fmla="*/ 155900 h 7447"/>
                <a:gd name="T22" fmla="*/ 146750 w 10492"/>
                <a:gd name="T23" fmla="*/ 157725 h 7447"/>
                <a:gd name="T24" fmla="*/ 200850 w 10492"/>
                <a:gd name="T25" fmla="*/ 158650 h 7447"/>
                <a:gd name="T26" fmla="*/ 218275 w 10492"/>
                <a:gd name="T27" fmla="*/ 159575 h 7447"/>
                <a:gd name="T28" fmla="*/ 221950 w 10492"/>
                <a:gd name="T29" fmla="*/ 152225 h 7447"/>
                <a:gd name="T30" fmla="*/ 211850 w 10492"/>
                <a:gd name="T31" fmla="*/ 146725 h 7447"/>
                <a:gd name="T32" fmla="*/ 161425 w 10492"/>
                <a:gd name="T33" fmla="*/ 143975 h 7447"/>
                <a:gd name="T34" fmla="*/ 203600 w 10492"/>
                <a:gd name="T35" fmla="*/ 89875 h 7447"/>
                <a:gd name="T36" fmla="*/ 211850 w 10492"/>
                <a:gd name="T37" fmla="*/ 73375 h 7447"/>
                <a:gd name="T38" fmla="*/ 210925 w 10492"/>
                <a:gd name="T39" fmla="*/ 57775 h 7447"/>
                <a:gd name="T40" fmla="*/ 201775 w 10492"/>
                <a:gd name="T41" fmla="*/ 47675 h 7447"/>
                <a:gd name="T42" fmla="*/ 187100 w 10492"/>
                <a:gd name="T43" fmla="*/ 44025 h 7447"/>
                <a:gd name="T44" fmla="*/ 19275 w 10492"/>
                <a:gd name="T45" fmla="*/ 925 h 7447"/>
                <a:gd name="T46" fmla="*/ 7350 w 10492"/>
                <a:gd name="T47" fmla="*/ 6425 h 7447"/>
                <a:gd name="T48" fmla="*/ 25 w 10492"/>
                <a:gd name="T49" fmla="*/ 14675 h 7447"/>
                <a:gd name="T50" fmla="*/ 4600 w 10492"/>
                <a:gd name="T51" fmla="*/ 21100 h 7447"/>
                <a:gd name="T52" fmla="*/ 16525 w 10492"/>
                <a:gd name="T53" fmla="*/ 16500 h 7447"/>
                <a:gd name="T54" fmla="*/ 24775 w 10492"/>
                <a:gd name="T55" fmla="*/ 15600 h 7447"/>
                <a:gd name="T56" fmla="*/ 27525 w 10492"/>
                <a:gd name="T57" fmla="*/ 36675 h 7447"/>
                <a:gd name="T58" fmla="*/ 58700 w 10492"/>
                <a:gd name="T59" fmla="*/ 183400 h 7447"/>
                <a:gd name="T60" fmla="*/ 66950 w 10492"/>
                <a:gd name="T61" fmla="*/ 186150 h 7447"/>
                <a:gd name="T62" fmla="*/ 71550 w 10492"/>
                <a:gd name="T63" fmla="*/ 181575 h 7447"/>
                <a:gd name="T64" fmla="*/ 161425 w 10492"/>
                <a:gd name="T65" fmla="*/ 22925 h 7447"/>
                <a:gd name="T66" fmla="*/ 241200 w 10492"/>
                <a:gd name="T67" fmla="*/ 24750 h 7447"/>
                <a:gd name="T68" fmla="*/ 259550 w 10492"/>
                <a:gd name="T69" fmla="*/ 22925 h 7447"/>
                <a:gd name="T70" fmla="*/ 262300 w 10492"/>
                <a:gd name="T71" fmla="*/ 18350 h 7447"/>
                <a:gd name="T72" fmla="*/ 257700 w 10492"/>
                <a:gd name="T73" fmla="*/ 11925 h 7447"/>
                <a:gd name="T74" fmla="*/ 228350 w 10492"/>
                <a:gd name="T75" fmla="*/ 8250 h 7447"/>
                <a:gd name="T76" fmla="*/ 125650 w 10492"/>
                <a:gd name="T77" fmla="*/ 10100 h 7447"/>
                <a:gd name="T78" fmla="*/ 120150 w 10492"/>
                <a:gd name="T79" fmla="*/ 13750 h 7447"/>
                <a:gd name="T80" fmla="*/ 53200 w 10492"/>
                <a:gd name="T81" fmla="*/ 92625 h 7447"/>
                <a:gd name="T82" fmla="*/ 36700 w 10492"/>
                <a:gd name="T83" fmla="*/ 21100 h 7447"/>
                <a:gd name="T84" fmla="*/ 35775 w 10492"/>
                <a:gd name="T85" fmla="*/ 13750 h 7447"/>
                <a:gd name="T86" fmla="*/ 37625 w 10492"/>
                <a:gd name="T87" fmla="*/ 9175 h 7447"/>
                <a:gd name="T88" fmla="*/ 34875 w 10492"/>
                <a:gd name="T89" fmla="*/ 1825 h 7447"/>
                <a:gd name="T90" fmla="*/ 23850 w 10492"/>
                <a:gd name="T91" fmla="*/ 0 h 744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492"/>
                <a:gd name="T139" fmla="*/ 0 h 7447"/>
                <a:gd name="T140" fmla="*/ 10492 w 10492"/>
                <a:gd name="T141" fmla="*/ 7447 h 744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lnTo>
                    <a:pt x="7300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Shape 309"/>
            <p:cNvSpPr>
              <a:spLocks/>
            </p:cNvSpPr>
            <p:nvPr/>
          </p:nvSpPr>
          <p:spPr bwMode="auto">
            <a:xfrm>
              <a:off x="6951155" y="4618150"/>
              <a:ext cx="253153" cy="162080"/>
            </a:xfrm>
            <a:custGeom>
              <a:avLst/>
              <a:gdLst>
                <a:gd name="T0" fmla="*/ 210025 w 10162"/>
                <a:gd name="T1" fmla="*/ 20200 h 6494"/>
                <a:gd name="T2" fmla="*/ 224700 w 10162"/>
                <a:gd name="T3" fmla="*/ 20200 h 6494"/>
                <a:gd name="T4" fmla="*/ 236625 w 10162"/>
                <a:gd name="T5" fmla="*/ 40375 h 6494"/>
                <a:gd name="T6" fmla="*/ 241200 w 10162"/>
                <a:gd name="T7" fmla="*/ 67875 h 6494"/>
                <a:gd name="T8" fmla="*/ 229275 w 10162"/>
                <a:gd name="T9" fmla="*/ 91725 h 6494"/>
                <a:gd name="T10" fmla="*/ 208175 w 10162"/>
                <a:gd name="T11" fmla="*/ 99975 h 6494"/>
                <a:gd name="T12" fmla="*/ 196275 w 10162"/>
                <a:gd name="T13" fmla="*/ 87125 h 6494"/>
                <a:gd name="T14" fmla="*/ 188925 w 10162"/>
                <a:gd name="T15" fmla="*/ 57775 h 6494"/>
                <a:gd name="T16" fmla="*/ 197175 w 10162"/>
                <a:gd name="T17" fmla="*/ 25700 h 6494"/>
                <a:gd name="T18" fmla="*/ 210025 w 10162"/>
                <a:gd name="T19" fmla="*/ 3675 h 6494"/>
                <a:gd name="T20" fmla="*/ 191675 w 10162"/>
                <a:gd name="T21" fmla="*/ 13775 h 6494"/>
                <a:gd name="T22" fmla="*/ 178850 w 10162"/>
                <a:gd name="T23" fmla="*/ 42200 h 6494"/>
                <a:gd name="T24" fmla="*/ 181600 w 10162"/>
                <a:gd name="T25" fmla="*/ 84375 h 6494"/>
                <a:gd name="T26" fmla="*/ 195350 w 10162"/>
                <a:gd name="T27" fmla="*/ 107300 h 6494"/>
                <a:gd name="T28" fmla="*/ 214600 w 10162"/>
                <a:gd name="T29" fmla="*/ 112800 h 6494"/>
                <a:gd name="T30" fmla="*/ 232950 w 10162"/>
                <a:gd name="T31" fmla="*/ 106400 h 6494"/>
                <a:gd name="T32" fmla="*/ 251275 w 10162"/>
                <a:gd name="T33" fmla="*/ 77950 h 6494"/>
                <a:gd name="T34" fmla="*/ 251275 w 10162"/>
                <a:gd name="T35" fmla="*/ 44025 h 6494"/>
                <a:gd name="T36" fmla="*/ 233850 w 10162"/>
                <a:gd name="T37" fmla="*/ 11025 h 6494"/>
                <a:gd name="T38" fmla="*/ 221025 w 10162"/>
                <a:gd name="T39" fmla="*/ 4600 h 6494"/>
                <a:gd name="T40" fmla="*/ 98150 w 10162"/>
                <a:gd name="T41" fmla="*/ 925 h 6494"/>
                <a:gd name="T42" fmla="*/ 92625 w 10162"/>
                <a:gd name="T43" fmla="*/ 33025 h 6494"/>
                <a:gd name="T44" fmla="*/ 34875 w 10162"/>
                <a:gd name="T45" fmla="*/ 60550 h 6494"/>
                <a:gd name="T46" fmla="*/ 14700 w 10162"/>
                <a:gd name="T47" fmla="*/ 61450 h 6494"/>
                <a:gd name="T48" fmla="*/ 10100 w 10162"/>
                <a:gd name="T49" fmla="*/ 13775 h 6494"/>
                <a:gd name="T50" fmla="*/ 2775 w 10162"/>
                <a:gd name="T51" fmla="*/ 4600 h 6494"/>
                <a:gd name="T52" fmla="*/ 925 w 10162"/>
                <a:gd name="T53" fmla="*/ 56875 h 6494"/>
                <a:gd name="T54" fmla="*/ 10100 w 10162"/>
                <a:gd name="T55" fmla="*/ 124725 h 6494"/>
                <a:gd name="T56" fmla="*/ 13775 w 10162"/>
                <a:gd name="T57" fmla="*/ 143075 h 6494"/>
                <a:gd name="T58" fmla="*/ 22025 w 10162"/>
                <a:gd name="T59" fmla="*/ 148575 h 6494"/>
                <a:gd name="T60" fmla="*/ 26600 w 10162"/>
                <a:gd name="T61" fmla="*/ 141250 h 6494"/>
                <a:gd name="T62" fmla="*/ 15600 w 10162"/>
                <a:gd name="T63" fmla="*/ 77050 h 6494"/>
                <a:gd name="T64" fmla="*/ 53200 w 10162"/>
                <a:gd name="T65" fmla="*/ 72450 h 6494"/>
                <a:gd name="T66" fmla="*/ 87125 w 10162"/>
                <a:gd name="T67" fmla="*/ 121075 h 6494"/>
                <a:gd name="T68" fmla="*/ 90800 w 10162"/>
                <a:gd name="T69" fmla="*/ 134825 h 6494"/>
                <a:gd name="T70" fmla="*/ 98150 w 10162"/>
                <a:gd name="T71" fmla="*/ 132975 h 6494"/>
                <a:gd name="T72" fmla="*/ 102725 w 10162"/>
                <a:gd name="T73" fmla="*/ 73375 h 6494"/>
                <a:gd name="T74" fmla="*/ 103650 w 10162"/>
                <a:gd name="T75" fmla="*/ 2775 h 6494"/>
                <a:gd name="T76" fmla="*/ 131150 w 10162"/>
                <a:gd name="T77" fmla="*/ 95375 h 6494"/>
                <a:gd name="T78" fmla="*/ 120150 w 10162"/>
                <a:gd name="T79" fmla="*/ 103650 h 6494"/>
                <a:gd name="T80" fmla="*/ 143075 w 10162"/>
                <a:gd name="T81" fmla="*/ 105475 h 6494"/>
                <a:gd name="T82" fmla="*/ 134825 w 10162"/>
                <a:gd name="T83" fmla="*/ 115550 h 6494"/>
                <a:gd name="T84" fmla="*/ 108225 w 10162"/>
                <a:gd name="T85" fmla="*/ 156825 h 6494"/>
                <a:gd name="T86" fmla="*/ 157750 w 10162"/>
                <a:gd name="T87" fmla="*/ 153150 h 6494"/>
                <a:gd name="T88" fmla="*/ 161425 w 10162"/>
                <a:gd name="T89" fmla="*/ 145825 h 6494"/>
                <a:gd name="T90" fmla="*/ 154075 w 10162"/>
                <a:gd name="T91" fmla="*/ 141250 h 6494"/>
                <a:gd name="T92" fmla="*/ 146750 w 10162"/>
                <a:gd name="T93" fmla="*/ 120150 h 6494"/>
                <a:gd name="T94" fmla="*/ 155000 w 10162"/>
                <a:gd name="T95" fmla="*/ 102725 h 6494"/>
                <a:gd name="T96" fmla="*/ 149500 w 10162"/>
                <a:gd name="T97" fmla="*/ 94475 h 64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162"/>
                <a:gd name="T148" fmla="*/ 0 h 6494"/>
                <a:gd name="T149" fmla="*/ 10162 w 10162"/>
                <a:gd name="T150" fmla="*/ 6494 h 64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lnTo>
                    <a:pt x="840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lnTo>
                    <a:pt x="5503" y="3779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Shape 310"/>
            <p:cNvSpPr>
              <a:spLocks/>
            </p:cNvSpPr>
            <p:nvPr/>
          </p:nvSpPr>
          <p:spPr bwMode="auto">
            <a:xfrm>
              <a:off x="6051320" y="1090822"/>
              <a:ext cx="285547" cy="283339"/>
            </a:xfrm>
            <a:custGeom>
              <a:avLst/>
              <a:gdLst>
                <a:gd name="T0" fmla="*/ 121075 w 11409"/>
                <a:gd name="T1" fmla="*/ 119225 h 11336"/>
                <a:gd name="T2" fmla="*/ 140325 w 11409"/>
                <a:gd name="T3" fmla="*/ 115575 h 11336"/>
                <a:gd name="T4" fmla="*/ 149500 w 11409"/>
                <a:gd name="T5" fmla="*/ 150400 h 11336"/>
                <a:gd name="T6" fmla="*/ 143075 w 11409"/>
                <a:gd name="T7" fmla="*/ 141250 h 11336"/>
                <a:gd name="T8" fmla="*/ 142175 w 11409"/>
                <a:gd name="T9" fmla="*/ 164175 h 11336"/>
                <a:gd name="T10" fmla="*/ 161425 w 11409"/>
                <a:gd name="T11" fmla="*/ 151325 h 11336"/>
                <a:gd name="T12" fmla="*/ 98150 w 11409"/>
                <a:gd name="T13" fmla="*/ 11025 h 11336"/>
                <a:gd name="T14" fmla="*/ 179775 w 11409"/>
                <a:gd name="T15" fmla="*/ 30275 h 11336"/>
                <a:gd name="T16" fmla="*/ 161425 w 11409"/>
                <a:gd name="T17" fmla="*/ 36700 h 11336"/>
                <a:gd name="T18" fmla="*/ 167850 w 11409"/>
                <a:gd name="T19" fmla="*/ 90800 h 11336"/>
                <a:gd name="T20" fmla="*/ 166000 w 11409"/>
                <a:gd name="T21" fmla="*/ 136650 h 11336"/>
                <a:gd name="T22" fmla="*/ 208200 w 11409"/>
                <a:gd name="T23" fmla="*/ 182500 h 11336"/>
                <a:gd name="T24" fmla="*/ 139425 w 11409"/>
                <a:gd name="T25" fmla="*/ 176100 h 11336"/>
                <a:gd name="T26" fmla="*/ 98150 w 11409"/>
                <a:gd name="T27" fmla="*/ 184350 h 11336"/>
                <a:gd name="T28" fmla="*/ 96325 w 11409"/>
                <a:gd name="T29" fmla="*/ 167825 h 11336"/>
                <a:gd name="T30" fmla="*/ 91725 w 11409"/>
                <a:gd name="T31" fmla="*/ 156825 h 11336"/>
                <a:gd name="T32" fmla="*/ 109150 w 11409"/>
                <a:gd name="T33" fmla="*/ 62375 h 11336"/>
                <a:gd name="T34" fmla="*/ 134825 w 11409"/>
                <a:gd name="T35" fmla="*/ 36700 h 11336"/>
                <a:gd name="T36" fmla="*/ 104575 w 11409"/>
                <a:gd name="T37" fmla="*/ 25700 h 11336"/>
                <a:gd name="T38" fmla="*/ 85300 w 11409"/>
                <a:gd name="T39" fmla="*/ 22025 h 11336"/>
                <a:gd name="T40" fmla="*/ 153175 w 11409"/>
                <a:gd name="T41" fmla="*/ 203600 h 11336"/>
                <a:gd name="T42" fmla="*/ 144000 w 11409"/>
                <a:gd name="T43" fmla="*/ 204525 h 11336"/>
                <a:gd name="T44" fmla="*/ 142175 w 11409"/>
                <a:gd name="T45" fmla="*/ 192600 h 11336"/>
                <a:gd name="T46" fmla="*/ 136675 w 11409"/>
                <a:gd name="T47" fmla="*/ 211850 h 11336"/>
                <a:gd name="T48" fmla="*/ 159600 w 11409"/>
                <a:gd name="T49" fmla="*/ 214600 h 11336"/>
                <a:gd name="T50" fmla="*/ 155000 w 11409"/>
                <a:gd name="T51" fmla="*/ 192600 h 11336"/>
                <a:gd name="T52" fmla="*/ 104575 w 11409"/>
                <a:gd name="T53" fmla="*/ 242125 h 11336"/>
                <a:gd name="T54" fmla="*/ 105475 w 11409"/>
                <a:gd name="T55" fmla="*/ 230200 h 11336"/>
                <a:gd name="T56" fmla="*/ 195350 w 11409"/>
                <a:gd name="T57" fmla="*/ 244875 h 11336"/>
                <a:gd name="T58" fmla="*/ 187100 w 11409"/>
                <a:gd name="T59" fmla="*/ 236600 h 11336"/>
                <a:gd name="T60" fmla="*/ 99975 w 11409"/>
                <a:gd name="T61" fmla="*/ 220100 h 11336"/>
                <a:gd name="T62" fmla="*/ 92650 w 11409"/>
                <a:gd name="T63" fmla="*/ 246700 h 11336"/>
                <a:gd name="T64" fmla="*/ 121075 w 11409"/>
                <a:gd name="T65" fmla="*/ 241200 h 11336"/>
                <a:gd name="T66" fmla="*/ 110975 w 11409"/>
                <a:gd name="T67" fmla="*/ 216450 h 11336"/>
                <a:gd name="T68" fmla="*/ 173350 w 11409"/>
                <a:gd name="T69" fmla="*/ 237525 h 11336"/>
                <a:gd name="T70" fmla="*/ 175175 w 11409"/>
                <a:gd name="T71" fmla="*/ 253125 h 11336"/>
                <a:gd name="T72" fmla="*/ 202700 w 11409"/>
                <a:gd name="T73" fmla="*/ 252200 h 11336"/>
                <a:gd name="T74" fmla="*/ 198100 w 11409"/>
                <a:gd name="T75" fmla="*/ 224700 h 11336"/>
                <a:gd name="T76" fmla="*/ 216450 w 11409"/>
                <a:gd name="T77" fmla="*/ 194425 h 11336"/>
                <a:gd name="T78" fmla="*/ 270550 w 11409"/>
                <a:gd name="T79" fmla="*/ 250375 h 11336"/>
                <a:gd name="T80" fmla="*/ 208200 w 11409"/>
                <a:gd name="T81" fmla="*/ 261375 h 11336"/>
                <a:gd name="T82" fmla="*/ 13775 w 11409"/>
                <a:gd name="T83" fmla="*/ 264125 h 11336"/>
                <a:gd name="T84" fmla="*/ 53200 w 11409"/>
                <a:gd name="T85" fmla="*/ 235700 h 11336"/>
                <a:gd name="T86" fmla="*/ 34875 w 11409"/>
                <a:gd name="T87" fmla="*/ 228350 h 11336"/>
                <a:gd name="T88" fmla="*/ 78900 w 11409"/>
                <a:gd name="T89" fmla="*/ 212775 h 11336"/>
                <a:gd name="T90" fmla="*/ 72475 w 11409"/>
                <a:gd name="T91" fmla="*/ 192600 h 11336"/>
                <a:gd name="T92" fmla="*/ 144925 w 11409"/>
                <a:gd name="T93" fmla="*/ 185250 h 11336"/>
                <a:gd name="T94" fmla="*/ 80725 w 11409"/>
                <a:gd name="T95" fmla="*/ 6425 h 11336"/>
                <a:gd name="T96" fmla="*/ 85300 w 11409"/>
                <a:gd name="T97" fmla="*/ 35775 h 11336"/>
                <a:gd name="T98" fmla="*/ 97225 w 11409"/>
                <a:gd name="T99" fmla="*/ 51375 h 11336"/>
                <a:gd name="T100" fmla="*/ 88975 w 11409"/>
                <a:gd name="T101" fmla="*/ 143075 h 11336"/>
                <a:gd name="T102" fmla="*/ 3700 w 11409"/>
                <a:gd name="T103" fmla="*/ 253125 h 11336"/>
                <a:gd name="T104" fmla="*/ 19275 w 11409"/>
                <a:gd name="T105" fmla="*/ 281550 h 11336"/>
                <a:gd name="T106" fmla="*/ 234775 w 11409"/>
                <a:gd name="T107" fmla="*/ 278800 h 11336"/>
                <a:gd name="T108" fmla="*/ 261375 w 11409"/>
                <a:gd name="T109" fmla="*/ 279725 h 11336"/>
                <a:gd name="T110" fmla="*/ 285225 w 11409"/>
                <a:gd name="T111" fmla="*/ 251275 h 11336"/>
                <a:gd name="T112" fmla="*/ 232950 w 11409"/>
                <a:gd name="T113" fmla="*/ 173325 h 11336"/>
                <a:gd name="T114" fmla="*/ 177925 w 11409"/>
                <a:gd name="T115" fmla="*/ 129325 h 11336"/>
                <a:gd name="T116" fmla="*/ 176100 w 11409"/>
                <a:gd name="T117" fmla="*/ 54125 h 11336"/>
                <a:gd name="T118" fmla="*/ 203600 w 11409"/>
                <a:gd name="T119" fmla="*/ 33950 h 11336"/>
                <a:gd name="T120" fmla="*/ 196275 w 11409"/>
                <a:gd name="T121" fmla="*/ 3675 h 11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09"/>
                <a:gd name="T184" fmla="*/ 0 h 11336"/>
                <a:gd name="T185" fmla="*/ 11409 w 11409"/>
                <a:gd name="T186" fmla="*/ 11336 h 11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lnTo>
                    <a:pt x="583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lnTo>
                    <a:pt x="7741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lnTo>
                    <a:pt x="7447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lnTo>
                    <a:pt x="6970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Shape 311"/>
            <p:cNvSpPr>
              <a:spLocks/>
            </p:cNvSpPr>
            <p:nvPr/>
          </p:nvSpPr>
          <p:spPr bwMode="auto">
            <a:xfrm>
              <a:off x="6850373" y="3632468"/>
              <a:ext cx="269950" cy="338566"/>
            </a:xfrm>
            <a:custGeom>
              <a:avLst/>
              <a:gdLst>
                <a:gd name="T0" fmla="*/ 255875 w 10822"/>
                <a:gd name="T1" fmla="*/ 33950 h 13574"/>
                <a:gd name="T2" fmla="*/ 245775 w 10822"/>
                <a:gd name="T3" fmla="*/ 53225 h 13574"/>
                <a:gd name="T4" fmla="*/ 241200 w 10822"/>
                <a:gd name="T5" fmla="*/ 90800 h 13574"/>
                <a:gd name="T6" fmla="*/ 247625 w 10822"/>
                <a:gd name="T7" fmla="*/ 76150 h 13574"/>
                <a:gd name="T8" fmla="*/ 239675 w 10822"/>
                <a:gd name="T9" fmla="*/ 50450 h 13574"/>
                <a:gd name="T10" fmla="*/ 233850 w 10822"/>
                <a:gd name="T11" fmla="*/ 99075 h 13574"/>
                <a:gd name="T12" fmla="*/ 202675 w 10822"/>
                <a:gd name="T13" fmla="*/ 89900 h 13574"/>
                <a:gd name="T14" fmla="*/ 219200 w 10822"/>
                <a:gd name="T15" fmla="*/ 102725 h 13574"/>
                <a:gd name="T16" fmla="*/ 216450 w 10822"/>
                <a:gd name="T17" fmla="*/ 77050 h 13574"/>
                <a:gd name="T18" fmla="*/ 208175 w 10822"/>
                <a:gd name="T19" fmla="*/ 88050 h 13574"/>
                <a:gd name="T20" fmla="*/ 185250 w 10822"/>
                <a:gd name="T21" fmla="*/ 134825 h 13574"/>
                <a:gd name="T22" fmla="*/ 176100 w 10822"/>
                <a:gd name="T23" fmla="*/ 112825 h 13574"/>
                <a:gd name="T24" fmla="*/ 167825 w 10822"/>
                <a:gd name="T25" fmla="*/ 144925 h 13574"/>
                <a:gd name="T26" fmla="*/ 161425 w 10822"/>
                <a:gd name="T27" fmla="*/ 140325 h 13574"/>
                <a:gd name="T28" fmla="*/ 151325 w 10822"/>
                <a:gd name="T29" fmla="*/ 144000 h 13574"/>
                <a:gd name="T30" fmla="*/ 140325 w 10822"/>
                <a:gd name="T31" fmla="*/ 168750 h 13574"/>
                <a:gd name="T32" fmla="*/ 233850 w 10822"/>
                <a:gd name="T33" fmla="*/ 22950 h 13574"/>
                <a:gd name="T34" fmla="*/ 221025 w 10822"/>
                <a:gd name="T35" fmla="*/ 54125 h 13574"/>
                <a:gd name="T36" fmla="*/ 191675 w 10822"/>
                <a:gd name="T37" fmla="*/ 85300 h 13574"/>
                <a:gd name="T38" fmla="*/ 96300 w 10822"/>
                <a:gd name="T39" fmla="*/ 164175 h 13574"/>
                <a:gd name="T40" fmla="*/ 57800 w 10822"/>
                <a:gd name="T41" fmla="*/ 161425 h 13574"/>
                <a:gd name="T42" fmla="*/ 77050 w 10822"/>
                <a:gd name="T43" fmla="*/ 155925 h 13574"/>
                <a:gd name="T44" fmla="*/ 77975 w 10822"/>
                <a:gd name="T45" fmla="*/ 144000 h 13574"/>
                <a:gd name="T46" fmla="*/ 86225 w 10822"/>
                <a:gd name="T47" fmla="*/ 132075 h 13574"/>
                <a:gd name="T48" fmla="*/ 97225 w 10822"/>
                <a:gd name="T49" fmla="*/ 128400 h 13574"/>
                <a:gd name="T50" fmla="*/ 106400 w 10822"/>
                <a:gd name="T51" fmla="*/ 112825 h 13574"/>
                <a:gd name="T52" fmla="*/ 121975 w 10822"/>
                <a:gd name="T53" fmla="*/ 115575 h 13574"/>
                <a:gd name="T54" fmla="*/ 126575 w 10822"/>
                <a:gd name="T55" fmla="*/ 90800 h 13574"/>
                <a:gd name="T56" fmla="*/ 142150 w 10822"/>
                <a:gd name="T57" fmla="*/ 98150 h 13574"/>
                <a:gd name="T58" fmla="*/ 155925 w 10822"/>
                <a:gd name="T59" fmla="*/ 79800 h 13574"/>
                <a:gd name="T60" fmla="*/ 175175 w 10822"/>
                <a:gd name="T61" fmla="*/ 43125 h 13574"/>
                <a:gd name="T62" fmla="*/ 190750 w 10822"/>
                <a:gd name="T63" fmla="*/ 62375 h 13574"/>
                <a:gd name="T64" fmla="*/ 193500 w 10822"/>
                <a:gd name="T65" fmla="*/ 27525 h 13574"/>
                <a:gd name="T66" fmla="*/ 82550 w 10822"/>
                <a:gd name="T67" fmla="*/ 183425 h 13574"/>
                <a:gd name="T68" fmla="*/ 115575 w 10822"/>
                <a:gd name="T69" fmla="*/ 171500 h 13574"/>
                <a:gd name="T70" fmla="*/ 107300 w 10822"/>
                <a:gd name="T71" fmla="*/ 190775 h 13574"/>
                <a:gd name="T72" fmla="*/ 95400 w 10822"/>
                <a:gd name="T73" fmla="*/ 187100 h 13574"/>
                <a:gd name="T74" fmla="*/ 44025 w 10822"/>
                <a:gd name="T75" fmla="*/ 161425 h 13574"/>
                <a:gd name="T76" fmla="*/ 87125 w 10822"/>
                <a:gd name="T77" fmla="*/ 207275 h 13574"/>
                <a:gd name="T78" fmla="*/ 75225 w 10822"/>
                <a:gd name="T79" fmla="*/ 211850 h 13574"/>
                <a:gd name="T80" fmla="*/ 218275 w 10822"/>
                <a:gd name="T81" fmla="*/ 25 h 13574"/>
                <a:gd name="T82" fmla="*/ 70625 w 10822"/>
                <a:gd name="T83" fmla="*/ 121075 h 13574"/>
                <a:gd name="T84" fmla="*/ 29350 w 10822"/>
                <a:gd name="T85" fmla="*/ 144000 h 13574"/>
                <a:gd name="T86" fmla="*/ 19275 w 10822"/>
                <a:gd name="T87" fmla="*/ 166000 h 13574"/>
                <a:gd name="T88" fmla="*/ 82550 w 10822"/>
                <a:gd name="T89" fmla="*/ 233875 h 13574"/>
                <a:gd name="T90" fmla="*/ 103650 w 10822"/>
                <a:gd name="T91" fmla="*/ 213700 h 13574"/>
                <a:gd name="T92" fmla="*/ 253125 w 10822"/>
                <a:gd name="T93" fmla="*/ 93575 h 13574"/>
                <a:gd name="T94" fmla="*/ 269625 w 10822"/>
                <a:gd name="T95" fmla="*/ 38550 h 13574"/>
                <a:gd name="T96" fmla="*/ 232025 w 10822"/>
                <a:gd name="T97" fmla="*/ 950 h 13574"/>
                <a:gd name="T98" fmla="*/ 46775 w 10822"/>
                <a:gd name="T99" fmla="*/ 316400 h 13574"/>
                <a:gd name="T100" fmla="*/ 60550 w 10822"/>
                <a:gd name="T101" fmla="*/ 310900 h 13574"/>
                <a:gd name="T102" fmla="*/ 46775 w 10822"/>
                <a:gd name="T103" fmla="*/ 304475 h 13574"/>
                <a:gd name="T104" fmla="*/ 44025 w 10822"/>
                <a:gd name="T105" fmla="*/ 299900 h 13574"/>
                <a:gd name="T106" fmla="*/ 22025 w 10822"/>
                <a:gd name="T107" fmla="*/ 318225 h 13574"/>
                <a:gd name="T108" fmla="*/ 28450 w 10822"/>
                <a:gd name="T109" fmla="*/ 295300 h 13574"/>
                <a:gd name="T110" fmla="*/ 28450 w 10822"/>
                <a:gd name="T111" fmla="*/ 290725 h 13574"/>
                <a:gd name="T112" fmla="*/ 31200 w 10822"/>
                <a:gd name="T113" fmla="*/ 268725 h 13574"/>
                <a:gd name="T114" fmla="*/ 38525 w 10822"/>
                <a:gd name="T115" fmla="*/ 219200 h 13574"/>
                <a:gd name="T116" fmla="*/ 7350 w 10822"/>
                <a:gd name="T117" fmla="*/ 285225 h 13574"/>
                <a:gd name="T118" fmla="*/ 11025 w 10822"/>
                <a:gd name="T119" fmla="*/ 329250 h 13574"/>
                <a:gd name="T120" fmla="*/ 35775 w 10822"/>
                <a:gd name="T121" fmla="*/ 338400 h 13574"/>
                <a:gd name="T122" fmla="*/ 67875 w 10822"/>
                <a:gd name="T123" fmla="*/ 324650 h 13574"/>
                <a:gd name="T124" fmla="*/ 51375 w 10822"/>
                <a:gd name="T125" fmla="*/ 226525 h 135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822"/>
                <a:gd name="T190" fmla="*/ 0 h 13574"/>
                <a:gd name="T191" fmla="*/ 10822 w 10822"/>
                <a:gd name="T192" fmla="*/ 13574 h 135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lnTo>
                    <a:pt x="9134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lnTo>
                    <a:pt x="8731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lnTo>
                    <a:pt x="1541" y="8768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Shape 312"/>
            <p:cNvSpPr>
              <a:spLocks/>
            </p:cNvSpPr>
            <p:nvPr/>
          </p:nvSpPr>
          <p:spPr bwMode="auto">
            <a:xfrm>
              <a:off x="6351265" y="3281896"/>
              <a:ext cx="367132" cy="361377"/>
            </a:xfrm>
            <a:custGeom>
              <a:avLst/>
              <a:gdLst>
                <a:gd name="T0" fmla="*/ 207275 w 14674"/>
                <a:gd name="T1" fmla="*/ 132075 h 14454"/>
                <a:gd name="T2" fmla="*/ 119225 w 14674"/>
                <a:gd name="T3" fmla="*/ 146750 h 14454"/>
                <a:gd name="T4" fmla="*/ 165100 w 14674"/>
                <a:gd name="T5" fmla="*/ 189850 h 14454"/>
                <a:gd name="T6" fmla="*/ 160500 w 14674"/>
                <a:gd name="T7" fmla="*/ 191675 h 14454"/>
                <a:gd name="T8" fmla="*/ 131150 w 14674"/>
                <a:gd name="T9" fmla="*/ 202675 h 14454"/>
                <a:gd name="T10" fmla="*/ 254050 w 14674"/>
                <a:gd name="T11" fmla="*/ 246700 h 14454"/>
                <a:gd name="T12" fmla="*/ 241200 w 14674"/>
                <a:gd name="T13" fmla="*/ 228350 h 14454"/>
                <a:gd name="T14" fmla="*/ 207275 w 14674"/>
                <a:gd name="T15" fmla="*/ 277875 h 14454"/>
                <a:gd name="T16" fmla="*/ 254050 w 14674"/>
                <a:gd name="T17" fmla="*/ 33025 h 14454"/>
                <a:gd name="T18" fmla="*/ 221025 w 14674"/>
                <a:gd name="T19" fmla="*/ 105475 h 14454"/>
                <a:gd name="T20" fmla="*/ 192600 w 14674"/>
                <a:gd name="T21" fmla="*/ 85300 h 14454"/>
                <a:gd name="T22" fmla="*/ 177000 w 14674"/>
                <a:gd name="T23" fmla="*/ 119225 h 14454"/>
                <a:gd name="T24" fmla="*/ 112825 w 14674"/>
                <a:gd name="T25" fmla="*/ 115575 h 14454"/>
                <a:gd name="T26" fmla="*/ 95400 w 14674"/>
                <a:gd name="T27" fmla="*/ 146750 h 14454"/>
                <a:gd name="T28" fmla="*/ 55950 w 14674"/>
                <a:gd name="T29" fmla="*/ 165075 h 14454"/>
                <a:gd name="T30" fmla="*/ 109150 w 14674"/>
                <a:gd name="T31" fmla="*/ 170575 h 14454"/>
                <a:gd name="T32" fmla="*/ 133000 w 14674"/>
                <a:gd name="T33" fmla="*/ 144000 h 14454"/>
                <a:gd name="T34" fmla="*/ 205450 w 14674"/>
                <a:gd name="T35" fmla="*/ 145825 h 14454"/>
                <a:gd name="T36" fmla="*/ 248550 w 14674"/>
                <a:gd name="T37" fmla="*/ 102725 h 14454"/>
                <a:gd name="T38" fmla="*/ 289800 w 14674"/>
                <a:gd name="T39" fmla="*/ 165075 h 14454"/>
                <a:gd name="T40" fmla="*/ 199925 w 14674"/>
                <a:gd name="T41" fmla="*/ 204525 h 14454"/>
                <a:gd name="T42" fmla="*/ 290725 w 14674"/>
                <a:gd name="T43" fmla="*/ 224700 h 14454"/>
                <a:gd name="T44" fmla="*/ 245800 w 14674"/>
                <a:gd name="T45" fmla="*/ 217350 h 14454"/>
                <a:gd name="T46" fmla="*/ 222850 w 14674"/>
                <a:gd name="T47" fmla="*/ 230200 h 14454"/>
                <a:gd name="T48" fmla="*/ 200850 w 14674"/>
                <a:gd name="T49" fmla="*/ 237525 h 14454"/>
                <a:gd name="T50" fmla="*/ 177925 w 14674"/>
                <a:gd name="T51" fmla="*/ 249450 h 14454"/>
                <a:gd name="T52" fmla="*/ 95400 w 14674"/>
                <a:gd name="T53" fmla="*/ 235700 h 14454"/>
                <a:gd name="T54" fmla="*/ 149500 w 14674"/>
                <a:gd name="T55" fmla="*/ 243950 h 14454"/>
                <a:gd name="T56" fmla="*/ 167850 w 14674"/>
                <a:gd name="T57" fmla="*/ 233850 h 14454"/>
                <a:gd name="T58" fmla="*/ 177000 w 14674"/>
                <a:gd name="T59" fmla="*/ 188000 h 14454"/>
                <a:gd name="T60" fmla="*/ 149500 w 14674"/>
                <a:gd name="T61" fmla="*/ 187100 h 14454"/>
                <a:gd name="T62" fmla="*/ 147675 w 14674"/>
                <a:gd name="T63" fmla="*/ 212775 h 14454"/>
                <a:gd name="T64" fmla="*/ 116475 w 14674"/>
                <a:gd name="T65" fmla="*/ 203600 h 14454"/>
                <a:gd name="T66" fmla="*/ 34875 w 14674"/>
                <a:gd name="T67" fmla="*/ 117400 h 14454"/>
                <a:gd name="T68" fmla="*/ 243950 w 14674"/>
                <a:gd name="T69" fmla="*/ 37625 h 14454"/>
                <a:gd name="T70" fmla="*/ 287975 w 14674"/>
                <a:gd name="T71" fmla="*/ 264125 h 14454"/>
                <a:gd name="T72" fmla="*/ 93550 w 14674"/>
                <a:gd name="T73" fmla="*/ 297125 h 14454"/>
                <a:gd name="T74" fmla="*/ 202675 w 14674"/>
                <a:gd name="T75" fmla="*/ 289800 h 14454"/>
                <a:gd name="T76" fmla="*/ 219200 w 14674"/>
                <a:gd name="T77" fmla="*/ 263200 h 14454"/>
                <a:gd name="T78" fmla="*/ 262300 w 14674"/>
                <a:gd name="T79" fmla="*/ 265950 h 14454"/>
                <a:gd name="T80" fmla="*/ 330150 w 14674"/>
                <a:gd name="T81" fmla="*/ 266875 h 14454"/>
                <a:gd name="T82" fmla="*/ 210950 w 14674"/>
                <a:gd name="T83" fmla="*/ 304475 h 14454"/>
                <a:gd name="T84" fmla="*/ 287050 w 14674"/>
                <a:gd name="T85" fmla="*/ 71550 h 14454"/>
                <a:gd name="T86" fmla="*/ 339325 w 14674"/>
                <a:gd name="T87" fmla="*/ 257700 h 14454"/>
                <a:gd name="T88" fmla="*/ 296225 w 14674"/>
                <a:gd name="T89" fmla="*/ 106400 h 14454"/>
                <a:gd name="T90" fmla="*/ 261375 w 14674"/>
                <a:gd name="T91" fmla="*/ 22950 h 14454"/>
                <a:gd name="T92" fmla="*/ 44050 w 14674"/>
                <a:gd name="T93" fmla="*/ 87125 h 14454"/>
                <a:gd name="T94" fmla="*/ 34875 w 14674"/>
                <a:gd name="T95" fmla="*/ 160500 h 14454"/>
                <a:gd name="T96" fmla="*/ 87150 w 14674"/>
                <a:gd name="T97" fmla="*/ 343000 h 14454"/>
                <a:gd name="T98" fmla="*/ 43125 w 14674"/>
                <a:gd name="T99" fmla="*/ 203600 h 14454"/>
                <a:gd name="T100" fmla="*/ 137575 w 14674"/>
                <a:gd name="T101" fmla="*/ 55050 h 14454"/>
                <a:gd name="T102" fmla="*/ 199925 w 14674"/>
                <a:gd name="T103" fmla="*/ 20200 h 14454"/>
                <a:gd name="T104" fmla="*/ 25 w 14674"/>
                <a:gd name="T105" fmla="*/ 90800 h 14454"/>
                <a:gd name="T106" fmla="*/ 61475 w 14674"/>
                <a:gd name="T107" fmla="*/ 321900 h 14454"/>
                <a:gd name="T108" fmla="*/ 167850 w 14674"/>
                <a:gd name="T109" fmla="*/ 340250 h 14454"/>
                <a:gd name="T110" fmla="*/ 359500 w 14674"/>
                <a:gd name="T111" fmla="*/ 275125 h 14454"/>
                <a:gd name="T112" fmla="*/ 311825 w 14674"/>
                <a:gd name="T113" fmla="*/ 100900 h 14454"/>
                <a:gd name="T114" fmla="*/ 261375 w 14674"/>
                <a:gd name="T115" fmla="*/ 25 h 144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74"/>
                <a:gd name="T175" fmla="*/ 0 h 14454"/>
                <a:gd name="T176" fmla="*/ 14674 w 14674"/>
                <a:gd name="T177" fmla="*/ 14454 h 144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lnTo>
                    <a:pt x="5283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Shape 313"/>
            <p:cNvSpPr>
              <a:spLocks/>
            </p:cNvSpPr>
            <p:nvPr/>
          </p:nvSpPr>
          <p:spPr bwMode="auto">
            <a:xfrm>
              <a:off x="6316471" y="3040577"/>
              <a:ext cx="137975" cy="121260"/>
            </a:xfrm>
            <a:custGeom>
              <a:avLst/>
              <a:gdLst>
                <a:gd name="T0" fmla="*/ 126575 w 5504"/>
                <a:gd name="T1" fmla="*/ 925 h 4880"/>
                <a:gd name="T2" fmla="*/ 119250 w 5504"/>
                <a:gd name="T3" fmla="*/ 10100 h 4880"/>
                <a:gd name="T4" fmla="*/ 105475 w 5504"/>
                <a:gd name="T5" fmla="*/ 21100 h 4880"/>
                <a:gd name="T6" fmla="*/ 93550 w 5504"/>
                <a:gd name="T7" fmla="*/ 26600 h 4880"/>
                <a:gd name="T8" fmla="*/ 80725 w 5504"/>
                <a:gd name="T9" fmla="*/ 27525 h 4880"/>
                <a:gd name="T10" fmla="*/ 63300 w 5504"/>
                <a:gd name="T11" fmla="*/ 22925 h 4880"/>
                <a:gd name="T12" fmla="*/ 47700 w 5504"/>
                <a:gd name="T13" fmla="*/ 18350 h 4880"/>
                <a:gd name="T14" fmla="*/ 31200 w 5504"/>
                <a:gd name="T15" fmla="*/ 15600 h 4880"/>
                <a:gd name="T16" fmla="*/ 15625 w 5504"/>
                <a:gd name="T17" fmla="*/ 19275 h 4880"/>
                <a:gd name="T18" fmla="*/ 9200 w 5504"/>
                <a:gd name="T19" fmla="*/ 23850 h 4880"/>
                <a:gd name="T20" fmla="*/ 3700 w 5504"/>
                <a:gd name="T21" fmla="*/ 30275 h 4880"/>
                <a:gd name="T22" fmla="*/ 2775 w 5504"/>
                <a:gd name="T23" fmla="*/ 33025 h 4880"/>
                <a:gd name="T24" fmla="*/ 6450 w 5504"/>
                <a:gd name="T25" fmla="*/ 36700 h 4880"/>
                <a:gd name="T26" fmla="*/ 17450 w 5504"/>
                <a:gd name="T27" fmla="*/ 32100 h 4880"/>
                <a:gd name="T28" fmla="*/ 25700 w 5504"/>
                <a:gd name="T29" fmla="*/ 63275 h 4880"/>
                <a:gd name="T30" fmla="*/ 22025 w 5504"/>
                <a:gd name="T31" fmla="*/ 98125 h 4880"/>
                <a:gd name="T32" fmla="*/ 13775 w 5504"/>
                <a:gd name="T33" fmla="*/ 93550 h 4880"/>
                <a:gd name="T34" fmla="*/ 4600 w 5504"/>
                <a:gd name="T35" fmla="*/ 88050 h 4880"/>
                <a:gd name="T36" fmla="*/ 950 w 5504"/>
                <a:gd name="T37" fmla="*/ 89875 h 4880"/>
                <a:gd name="T38" fmla="*/ 25 w 5504"/>
                <a:gd name="T39" fmla="*/ 94475 h 4880"/>
                <a:gd name="T40" fmla="*/ 3700 w 5504"/>
                <a:gd name="T41" fmla="*/ 103625 h 4880"/>
                <a:gd name="T42" fmla="*/ 12850 w 5504"/>
                <a:gd name="T43" fmla="*/ 110050 h 4880"/>
                <a:gd name="T44" fmla="*/ 29375 w 5504"/>
                <a:gd name="T45" fmla="*/ 111900 h 4880"/>
                <a:gd name="T46" fmla="*/ 33025 w 5504"/>
                <a:gd name="T47" fmla="*/ 110050 h 4880"/>
                <a:gd name="T48" fmla="*/ 37625 w 5504"/>
                <a:gd name="T49" fmla="*/ 87125 h 4880"/>
                <a:gd name="T50" fmla="*/ 39450 w 5504"/>
                <a:gd name="T51" fmla="*/ 47700 h 4880"/>
                <a:gd name="T52" fmla="*/ 37625 w 5504"/>
                <a:gd name="T53" fmla="*/ 28450 h 4880"/>
                <a:gd name="T54" fmla="*/ 53200 w 5504"/>
                <a:gd name="T55" fmla="*/ 33025 h 4880"/>
                <a:gd name="T56" fmla="*/ 70625 w 5504"/>
                <a:gd name="T57" fmla="*/ 39450 h 4880"/>
                <a:gd name="T58" fmla="*/ 87150 w 5504"/>
                <a:gd name="T59" fmla="*/ 41275 h 4880"/>
                <a:gd name="T60" fmla="*/ 85300 w 5504"/>
                <a:gd name="T61" fmla="*/ 86225 h 4880"/>
                <a:gd name="T62" fmla="*/ 85300 w 5504"/>
                <a:gd name="T63" fmla="*/ 106400 h 4880"/>
                <a:gd name="T64" fmla="*/ 85300 w 5504"/>
                <a:gd name="T65" fmla="*/ 110050 h 4880"/>
                <a:gd name="T66" fmla="*/ 85300 w 5504"/>
                <a:gd name="T67" fmla="*/ 111900 h 4880"/>
                <a:gd name="T68" fmla="*/ 84400 w 5504"/>
                <a:gd name="T69" fmla="*/ 116475 h 4880"/>
                <a:gd name="T70" fmla="*/ 85300 w 5504"/>
                <a:gd name="T71" fmla="*/ 120150 h 4880"/>
                <a:gd name="T72" fmla="*/ 90800 w 5504"/>
                <a:gd name="T73" fmla="*/ 121975 h 4880"/>
                <a:gd name="T74" fmla="*/ 96325 w 5504"/>
                <a:gd name="T75" fmla="*/ 118300 h 4880"/>
                <a:gd name="T76" fmla="*/ 98150 w 5504"/>
                <a:gd name="T77" fmla="*/ 110975 h 4880"/>
                <a:gd name="T78" fmla="*/ 99075 w 5504"/>
                <a:gd name="T79" fmla="*/ 76125 h 4880"/>
                <a:gd name="T80" fmla="*/ 99075 w 5504"/>
                <a:gd name="T81" fmla="*/ 38525 h 4880"/>
                <a:gd name="T82" fmla="*/ 118325 w 5504"/>
                <a:gd name="T83" fmla="*/ 28450 h 4880"/>
                <a:gd name="T84" fmla="*/ 133000 w 5504"/>
                <a:gd name="T85" fmla="*/ 13775 h 4880"/>
                <a:gd name="T86" fmla="*/ 137575 w 5504"/>
                <a:gd name="T87" fmla="*/ 6425 h 4880"/>
                <a:gd name="T88" fmla="*/ 135750 w 5504"/>
                <a:gd name="T89" fmla="*/ 1850 h 4880"/>
                <a:gd name="T90" fmla="*/ 132075 w 5504"/>
                <a:gd name="T91" fmla="*/ 0 h 48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04"/>
                <a:gd name="T139" fmla="*/ 0 h 4880"/>
                <a:gd name="T140" fmla="*/ 5504 w 5504"/>
                <a:gd name="T141" fmla="*/ 4880 h 48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lnTo>
                    <a:pt x="5173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Shape 314"/>
            <p:cNvSpPr>
              <a:spLocks/>
            </p:cNvSpPr>
            <p:nvPr/>
          </p:nvSpPr>
          <p:spPr bwMode="auto">
            <a:xfrm>
              <a:off x="6879168" y="4295192"/>
              <a:ext cx="345536" cy="254525"/>
            </a:xfrm>
            <a:custGeom>
              <a:avLst/>
              <a:gdLst>
                <a:gd name="T0" fmla="*/ 121050 w 13793"/>
                <a:gd name="T1" fmla="*/ 73375 h 10199"/>
                <a:gd name="T2" fmla="*/ 134825 w 13793"/>
                <a:gd name="T3" fmla="*/ 77975 h 10199"/>
                <a:gd name="T4" fmla="*/ 145825 w 13793"/>
                <a:gd name="T5" fmla="*/ 106400 h 10199"/>
                <a:gd name="T6" fmla="*/ 140325 w 13793"/>
                <a:gd name="T7" fmla="*/ 66050 h 10199"/>
                <a:gd name="T8" fmla="*/ 168750 w 13793"/>
                <a:gd name="T9" fmla="*/ 103650 h 10199"/>
                <a:gd name="T10" fmla="*/ 174250 w 13793"/>
                <a:gd name="T11" fmla="*/ 76125 h 10199"/>
                <a:gd name="T12" fmla="*/ 194425 w 13793"/>
                <a:gd name="T13" fmla="*/ 102725 h 10199"/>
                <a:gd name="T14" fmla="*/ 203600 w 13793"/>
                <a:gd name="T15" fmla="*/ 93550 h 10199"/>
                <a:gd name="T16" fmla="*/ 148575 w 13793"/>
                <a:gd name="T17" fmla="*/ 53200 h 10199"/>
                <a:gd name="T18" fmla="*/ 314550 w 13793"/>
                <a:gd name="T19" fmla="*/ 128400 h 10199"/>
                <a:gd name="T20" fmla="*/ 290725 w 13793"/>
                <a:gd name="T21" fmla="*/ 113725 h 10199"/>
                <a:gd name="T22" fmla="*/ 281550 w 13793"/>
                <a:gd name="T23" fmla="*/ 121975 h 10199"/>
                <a:gd name="T24" fmla="*/ 272375 w 13793"/>
                <a:gd name="T25" fmla="*/ 134825 h 10199"/>
                <a:gd name="T26" fmla="*/ 253125 w 13793"/>
                <a:gd name="T27" fmla="*/ 107300 h 10199"/>
                <a:gd name="T28" fmla="*/ 242100 w 13793"/>
                <a:gd name="T29" fmla="*/ 122900 h 10199"/>
                <a:gd name="T30" fmla="*/ 273300 w 13793"/>
                <a:gd name="T31" fmla="*/ 154075 h 10199"/>
                <a:gd name="T32" fmla="*/ 342975 w 13793"/>
                <a:gd name="T33" fmla="*/ 138500 h 10199"/>
                <a:gd name="T34" fmla="*/ 320975 w 13793"/>
                <a:gd name="T35" fmla="*/ 112825 h 10199"/>
                <a:gd name="T36" fmla="*/ 247625 w 13793"/>
                <a:gd name="T37" fmla="*/ 14700 h 10199"/>
                <a:gd name="T38" fmla="*/ 210025 w 13793"/>
                <a:gd name="T39" fmla="*/ 63300 h 10199"/>
                <a:gd name="T40" fmla="*/ 218275 w 13793"/>
                <a:gd name="T41" fmla="*/ 135750 h 10199"/>
                <a:gd name="T42" fmla="*/ 205425 w 13793"/>
                <a:gd name="T43" fmla="*/ 134825 h 10199"/>
                <a:gd name="T44" fmla="*/ 213675 w 13793"/>
                <a:gd name="T45" fmla="*/ 197175 h 10199"/>
                <a:gd name="T46" fmla="*/ 177000 w 13793"/>
                <a:gd name="T47" fmla="*/ 125650 h 10199"/>
                <a:gd name="T48" fmla="*/ 166000 w 13793"/>
                <a:gd name="T49" fmla="*/ 111900 h 10199"/>
                <a:gd name="T50" fmla="*/ 174250 w 13793"/>
                <a:gd name="T51" fmla="*/ 152250 h 10199"/>
                <a:gd name="T52" fmla="*/ 155000 w 13793"/>
                <a:gd name="T53" fmla="*/ 127475 h 10199"/>
                <a:gd name="T54" fmla="*/ 146750 w 13793"/>
                <a:gd name="T55" fmla="*/ 139400 h 10199"/>
                <a:gd name="T56" fmla="*/ 134825 w 13793"/>
                <a:gd name="T57" fmla="*/ 155925 h 10199"/>
                <a:gd name="T58" fmla="*/ 94475 w 13793"/>
                <a:gd name="T59" fmla="*/ 92650 h 10199"/>
                <a:gd name="T60" fmla="*/ 1850 w 13793"/>
                <a:gd name="T61" fmla="*/ 100900 h 10199"/>
                <a:gd name="T62" fmla="*/ 12850 w 13793"/>
                <a:gd name="T63" fmla="*/ 112825 h 10199"/>
                <a:gd name="T64" fmla="*/ 44025 w 13793"/>
                <a:gd name="T65" fmla="*/ 182500 h 10199"/>
                <a:gd name="T66" fmla="*/ 42200 w 13793"/>
                <a:gd name="T67" fmla="*/ 141250 h 10199"/>
                <a:gd name="T68" fmla="*/ 28450 w 13793"/>
                <a:gd name="T69" fmla="*/ 106400 h 10199"/>
                <a:gd name="T70" fmla="*/ 67875 w 13793"/>
                <a:gd name="T71" fmla="*/ 160500 h 10199"/>
                <a:gd name="T72" fmla="*/ 79800 w 13793"/>
                <a:gd name="T73" fmla="*/ 158675 h 10199"/>
                <a:gd name="T74" fmla="*/ 79800 w 13793"/>
                <a:gd name="T75" fmla="*/ 102725 h 10199"/>
                <a:gd name="T76" fmla="*/ 102725 w 13793"/>
                <a:gd name="T77" fmla="*/ 153150 h 10199"/>
                <a:gd name="T78" fmla="*/ 100875 w 13793"/>
                <a:gd name="T79" fmla="*/ 112825 h 10199"/>
                <a:gd name="T80" fmla="*/ 126575 w 13793"/>
                <a:gd name="T81" fmla="*/ 179750 h 10199"/>
                <a:gd name="T82" fmla="*/ 176075 w 13793"/>
                <a:gd name="T83" fmla="*/ 219200 h 10199"/>
                <a:gd name="T84" fmla="*/ 236600 w 13793"/>
                <a:gd name="T85" fmla="*/ 191675 h 10199"/>
                <a:gd name="T86" fmla="*/ 225600 w 13793"/>
                <a:gd name="T87" fmla="*/ 69700 h 10199"/>
                <a:gd name="T88" fmla="*/ 240275 w 13793"/>
                <a:gd name="T89" fmla="*/ 77975 h 10199"/>
                <a:gd name="T90" fmla="*/ 231100 w 13793"/>
                <a:gd name="T91" fmla="*/ 43125 h 10199"/>
                <a:gd name="T92" fmla="*/ 260450 w 13793"/>
                <a:gd name="T93" fmla="*/ 62375 h 10199"/>
                <a:gd name="T94" fmla="*/ 277875 w 13793"/>
                <a:gd name="T95" fmla="*/ 75225 h 10199"/>
                <a:gd name="T96" fmla="*/ 257700 w 13793"/>
                <a:gd name="T97" fmla="*/ 24775 h 10199"/>
                <a:gd name="T98" fmla="*/ 298975 w 13793"/>
                <a:gd name="T99" fmla="*/ 73375 h 10199"/>
                <a:gd name="T100" fmla="*/ 286125 w 13793"/>
                <a:gd name="T101" fmla="*/ 17450 h 10199"/>
                <a:gd name="T102" fmla="*/ 101800 w 13793"/>
                <a:gd name="T103" fmla="*/ 177000 h 10199"/>
                <a:gd name="T104" fmla="*/ 104550 w 13793"/>
                <a:gd name="T105" fmla="*/ 224700 h 10199"/>
                <a:gd name="T106" fmla="*/ 78875 w 13793"/>
                <a:gd name="T107" fmla="*/ 190750 h 10199"/>
                <a:gd name="T108" fmla="*/ 70625 w 13793"/>
                <a:gd name="T109" fmla="*/ 235700 h 10199"/>
                <a:gd name="T110" fmla="*/ 60525 w 13793"/>
                <a:gd name="T111" fmla="*/ 202675 h 10199"/>
                <a:gd name="T112" fmla="*/ 58700 w 13793"/>
                <a:gd name="T113" fmla="*/ 232950 h 10199"/>
                <a:gd name="T114" fmla="*/ 47700 w 13793"/>
                <a:gd name="T115" fmla="*/ 254025 h 10199"/>
                <a:gd name="T116" fmla="*/ 69700 w 13793"/>
                <a:gd name="T117" fmla="*/ 252200 h 10199"/>
                <a:gd name="T118" fmla="*/ 128400 w 13793"/>
                <a:gd name="T119" fmla="*/ 215525 h 10199"/>
                <a:gd name="T120" fmla="*/ 118300 w 13793"/>
                <a:gd name="T121" fmla="*/ 208175 h 101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793"/>
                <a:gd name="T184" fmla="*/ 0 h 10199"/>
                <a:gd name="T185" fmla="*/ 13793 w 13793"/>
                <a:gd name="T186" fmla="*/ 10199 h 101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lnTo>
                    <a:pt x="5649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lnTo>
                    <a:pt x="12215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lnTo>
                    <a:pt x="4072" y="708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Shape 315"/>
            <p:cNvSpPr>
              <a:spLocks/>
            </p:cNvSpPr>
            <p:nvPr/>
          </p:nvSpPr>
          <p:spPr bwMode="auto">
            <a:xfrm>
              <a:off x="6114908" y="2323827"/>
              <a:ext cx="158371" cy="330161"/>
            </a:xfrm>
            <a:custGeom>
              <a:avLst/>
              <a:gdLst>
                <a:gd name="T0" fmla="*/ 39450 w 6347"/>
                <a:gd name="T1" fmla="*/ 22925 h 13169"/>
                <a:gd name="T2" fmla="*/ 50450 w 6347"/>
                <a:gd name="T3" fmla="*/ 61450 h 13169"/>
                <a:gd name="T4" fmla="*/ 34875 w 6347"/>
                <a:gd name="T5" fmla="*/ 36675 h 13169"/>
                <a:gd name="T6" fmla="*/ 40375 w 6347"/>
                <a:gd name="T7" fmla="*/ 66025 h 13169"/>
                <a:gd name="T8" fmla="*/ 23875 w 6347"/>
                <a:gd name="T9" fmla="*/ 43100 h 13169"/>
                <a:gd name="T10" fmla="*/ 98150 w 6347"/>
                <a:gd name="T11" fmla="*/ 71525 h 13169"/>
                <a:gd name="T12" fmla="*/ 142175 w 6347"/>
                <a:gd name="T13" fmla="*/ 91700 h 13169"/>
                <a:gd name="T14" fmla="*/ 134825 w 6347"/>
                <a:gd name="T15" fmla="*/ 97200 h 13169"/>
                <a:gd name="T16" fmla="*/ 76150 w 6347"/>
                <a:gd name="T17" fmla="*/ 99975 h 13169"/>
                <a:gd name="T18" fmla="*/ 63300 w 6347"/>
                <a:gd name="T19" fmla="*/ 91700 h 13169"/>
                <a:gd name="T20" fmla="*/ 101825 w 6347"/>
                <a:gd name="T21" fmla="*/ 102725 h 13169"/>
                <a:gd name="T22" fmla="*/ 108225 w 6347"/>
                <a:gd name="T23" fmla="*/ 92625 h 13169"/>
                <a:gd name="T24" fmla="*/ 71550 w 6347"/>
                <a:gd name="T25" fmla="*/ 80700 h 13169"/>
                <a:gd name="T26" fmla="*/ 43125 w 6347"/>
                <a:gd name="T27" fmla="*/ 143075 h 13169"/>
                <a:gd name="T28" fmla="*/ 54125 w 6347"/>
                <a:gd name="T29" fmla="*/ 143975 h 13169"/>
                <a:gd name="T30" fmla="*/ 84400 w 6347"/>
                <a:gd name="T31" fmla="*/ 149475 h 13169"/>
                <a:gd name="T32" fmla="*/ 33050 w 6347"/>
                <a:gd name="T33" fmla="*/ 154075 h 13169"/>
                <a:gd name="T34" fmla="*/ 16525 w 6347"/>
                <a:gd name="T35" fmla="*/ 143075 h 13169"/>
                <a:gd name="T36" fmla="*/ 78900 w 6347"/>
                <a:gd name="T37" fmla="*/ 199925 h 13169"/>
                <a:gd name="T38" fmla="*/ 55975 w 6347"/>
                <a:gd name="T39" fmla="*/ 166900 h 13169"/>
                <a:gd name="T40" fmla="*/ 48625 w 6347"/>
                <a:gd name="T41" fmla="*/ 220100 h 13169"/>
                <a:gd name="T42" fmla="*/ 22950 w 6347"/>
                <a:gd name="T43" fmla="*/ 174250 h 13169"/>
                <a:gd name="T44" fmla="*/ 71550 w 6347"/>
                <a:gd name="T45" fmla="*/ 260450 h 13169"/>
                <a:gd name="T46" fmla="*/ 69725 w 6347"/>
                <a:gd name="T47" fmla="*/ 244850 h 13169"/>
                <a:gd name="T48" fmla="*/ 50450 w 6347"/>
                <a:gd name="T49" fmla="*/ 252200 h 13169"/>
                <a:gd name="T50" fmla="*/ 39450 w 6347"/>
                <a:gd name="T51" fmla="*/ 257700 h 13169"/>
                <a:gd name="T52" fmla="*/ 44950 w 6347"/>
                <a:gd name="T53" fmla="*/ 268700 h 13169"/>
                <a:gd name="T54" fmla="*/ 38550 w 6347"/>
                <a:gd name="T55" fmla="*/ 276950 h 13169"/>
                <a:gd name="T56" fmla="*/ 58725 w 6347"/>
                <a:gd name="T57" fmla="*/ 290700 h 13169"/>
                <a:gd name="T58" fmla="*/ 63300 w 6347"/>
                <a:gd name="T59" fmla="*/ 269625 h 13169"/>
                <a:gd name="T60" fmla="*/ 68800 w 6347"/>
                <a:gd name="T61" fmla="*/ 304450 h 13169"/>
                <a:gd name="T62" fmla="*/ 44950 w 6347"/>
                <a:gd name="T63" fmla="*/ 314550 h 13169"/>
                <a:gd name="T64" fmla="*/ 28450 w 6347"/>
                <a:gd name="T65" fmla="*/ 283375 h 13169"/>
                <a:gd name="T66" fmla="*/ 8275 w 6347"/>
                <a:gd name="T67" fmla="*/ 2750 h 13169"/>
                <a:gd name="T68" fmla="*/ 7350 w 6347"/>
                <a:gd name="T69" fmla="*/ 21100 h 13169"/>
                <a:gd name="T70" fmla="*/ 29375 w 6347"/>
                <a:gd name="T71" fmla="*/ 75200 h 13169"/>
                <a:gd name="T72" fmla="*/ 43125 w 6347"/>
                <a:gd name="T73" fmla="*/ 109125 h 13169"/>
                <a:gd name="T74" fmla="*/ 28450 w 6347"/>
                <a:gd name="T75" fmla="*/ 132050 h 13169"/>
                <a:gd name="T76" fmla="*/ 2775 w 6347"/>
                <a:gd name="T77" fmla="*/ 142150 h 13169"/>
                <a:gd name="T78" fmla="*/ 950 w 6347"/>
                <a:gd name="T79" fmla="*/ 156825 h 13169"/>
                <a:gd name="T80" fmla="*/ 9200 w 6347"/>
                <a:gd name="T81" fmla="*/ 162325 h 13169"/>
                <a:gd name="T82" fmla="*/ 14700 w 6347"/>
                <a:gd name="T83" fmla="*/ 216425 h 13169"/>
                <a:gd name="T84" fmla="*/ 22025 w 6347"/>
                <a:gd name="T85" fmla="*/ 307225 h 13169"/>
                <a:gd name="T86" fmla="*/ 40375 w 6347"/>
                <a:gd name="T87" fmla="*/ 326475 h 13169"/>
                <a:gd name="T88" fmla="*/ 68800 w 6347"/>
                <a:gd name="T89" fmla="*/ 324625 h 13169"/>
                <a:gd name="T90" fmla="*/ 86225 w 6347"/>
                <a:gd name="T91" fmla="*/ 285200 h 13169"/>
                <a:gd name="T92" fmla="*/ 93575 w 6347"/>
                <a:gd name="T93" fmla="*/ 165075 h 13169"/>
                <a:gd name="T94" fmla="*/ 99075 w 6347"/>
                <a:gd name="T95" fmla="*/ 143075 h 13169"/>
                <a:gd name="T96" fmla="*/ 63300 w 6347"/>
                <a:gd name="T97" fmla="*/ 133900 h 13169"/>
                <a:gd name="T98" fmla="*/ 61475 w 6347"/>
                <a:gd name="T99" fmla="*/ 103625 h 13169"/>
                <a:gd name="T100" fmla="*/ 110075 w 6347"/>
                <a:gd name="T101" fmla="*/ 114625 h 13169"/>
                <a:gd name="T102" fmla="*/ 145825 w 6347"/>
                <a:gd name="T103" fmla="*/ 102725 h 13169"/>
                <a:gd name="T104" fmla="*/ 149500 w 6347"/>
                <a:gd name="T105" fmla="*/ 99050 h 13169"/>
                <a:gd name="T106" fmla="*/ 157750 w 6347"/>
                <a:gd name="T107" fmla="*/ 93550 h 13169"/>
                <a:gd name="T108" fmla="*/ 132075 w 6347"/>
                <a:gd name="T109" fmla="*/ 71525 h 13169"/>
                <a:gd name="T110" fmla="*/ 74300 w 6347"/>
                <a:gd name="T111" fmla="*/ 65125 h 13169"/>
                <a:gd name="T112" fmla="*/ 62375 w 6347"/>
                <a:gd name="T113" fmla="*/ 61450 h 13169"/>
                <a:gd name="T114" fmla="*/ 53225 w 6347"/>
                <a:gd name="T115" fmla="*/ 28425 h 13169"/>
                <a:gd name="T116" fmla="*/ 22025 w 6347"/>
                <a:gd name="T117" fmla="*/ 0 h 131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47"/>
                <a:gd name="T178" fmla="*/ 0 h 13169"/>
                <a:gd name="T179" fmla="*/ 6347 w 6347"/>
                <a:gd name="T180" fmla="*/ 13169 h 1316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lnTo>
                    <a:pt x="1285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lnTo>
                    <a:pt x="1065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Shape 316"/>
            <p:cNvSpPr>
              <a:spLocks/>
            </p:cNvSpPr>
            <p:nvPr/>
          </p:nvSpPr>
          <p:spPr bwMode="auto">
            <a:xfrm>
              <a:off x="6335668" y="1405376"/>
              <a:ext cx="441519" cy="374584"/>
            </a:xfrm>
            <a:custGeom>
              <a:avLst/>
              <a:gdLst>
                <a:gd name="T0" fmla="*/ 175150 w 17681"/>
                <a:gd name="T1" fmla="*/ 54125 h 15004"/>
                <a:gd name="T2" fmla="*/ 139400 w 17681"/>
                <a:gd name="T3" fmla="*/ 78875 h 15004"/>
                <a:gd name="T4" fmla="*/ 171500 w 17681"/>
                <a:gd name="T5" fmla="*/ 108225 h 15004"/>
                <a:gd name="T6" fmla="*/ 108225 w 17681"/>
                <a:gd name="T7" fmla="*/ 171500 h 15004"/>
                <a:gd name="T8" fmla="*/ 105475 w 17681"/>
                <a:gd name="T9" fmla="*/ 126550 h 15004"/>
                <a:gd name="T10" fmla="*/ 146725 w 17681"/>
                <a:gd name="T11" fmla="*/ 170575 h 15004"/>
                <a:gd name="T12" fmla="*/ 88950 w 17681"/>
                <a:gd name="T13" fmla="*/ 132975 h 15004"/>
                <a:gd name="T14" fmla="*/ 290700 w 17681"/>
                <a:gd name="T15" fmla="*/ 179750 h 15004"/>
                <a:gd name="T16" fmla="*/ 81625 w 17681"/>
                <a:gd name="T17" fmla="*/ 193500 h 15004"/>
                <a:gd name="T18" fmla="*/ 149475 w 17681"/>
                <a:gd name="T19" fmla="*/ 131150 h 15004"/>
                <a:gd name="T20" fmla="*/ 54100 w 17681"/>
                <a:gd name="T21" fmla="*/ 190750 h 15004"/>
                <a:gd name="T22" fmla="*/ 351225 w 17681"/>
                <a:gd name="T23" fmla="*/ 204500 h 15004"/>
                <a:gd name="T24" fmla="*/ 178825 w 17681"/>
                <a:gd name="T25" fmla="*/ 164150 h 15004"/>
                <a:gd name="T26" fmla="*/ 195325 w 17681"/>
                <a:gd name="T27" fmla="*/ 210925 h 15004"/>
                <a:gd name="T28" fmla="*/ 199000 w 17681"/>
                <a:gd name="T29" fmla="*/ 170575 h 15004"/>
                <a:gd name="T30" fmla="*/ 37600 w 17681"/>
                <a:gd name="T31" fmla="*/ 185250 h 15004"/>
                <a:gd name="T32" fmla="*/ 63275 w 17681"/>
                <a:gd name="T33" fmla="*/ 184325 h 15004"/>
                <a:gd name="T34" fmla="*/ 354900 w 17681"/>
                <a:gd name="T35" fmla="*/ 215525 h 15004"/>
                <a:gd name="T36" fmla="*/ 336550 w 17681"/>
                <a:gd name="T37" fmla="*/ 208175 h 15004"/>
                <a:gd name="T38" fmla="*/ 375075 w 17681"/>
                <a:gd name="T39" fmla="*/ 177000 h 15004"/>
                <a:gd name="T40" fmla="*/ 154975 w 17681"/>
                <a:gd name="T41" fmla="*/ 226525 h 15004"/>
                <a:gd name="T42" fmla="*/ 156825 w 17681"/>
                <a:gd name="T43" fmla="*/ 208175 h 15004"/>
                <a:gd name="T44" fmla="*/ 231100 w 17681"/>
                <a:gd name="T45" fmla="*/ 84375 h 15004"/>
                <a:gd name="T46" fmla="*/ 219175 w 17681"/>
                <a:gd name="T47" fmla="*/ 235700 h 15004"/>
                <a:gd name="T48" fmla="*/ 115550 w 17681"/>
                <a:gd name="T49" fmla="*/ 242100 h 15004"/>
                <a:gd name="T50" fmla="*/ 14675 w 17681"/>
                <a:gd name="T51" fmla="*/ 174250 h 15004"/>
                <a:gd name="T52" fmla="*/ 96300 w 17681"/>
                <a:gd name="T53" fmla="*/ 41275 h 15004"/>
                <a:gd name="T54" fmla="*/ 143975 w 17681"/>
                <a:gd name="T55" fmla="*/ 41275 h 15004"/>
                <a:gd name="T56" fmla="*/ 265025 w 17681"/>
                <a:gd name="T57" fmla="*/ 236600 h 15004"/>
                <a:gd name="T58" fmla="*/ 359475 w 17681"/>
                <a:gd name="T59" fmla="*/ 256775 h 15004"/>
                <a:gd name="T60" fmla="*/ 106375 w 17681"/>
                <a:gd name="T61" fmla="*/ 25675 h 15004"/>
                <a:gd name="T62" fmla="*/ 32100 w 17681"/>
                <a:gd name="T63" fmla="*/ 126550 h 15004"/>
                <a:gd name="T64" fmla="*/ 26600 w 17681"/>
                <a:gd name="T65" fmla="*/ 245775 h 15004"/>
                <a:gd name="T66" fmla="*/ 140325 w 17681"/>
                <a:gd name="T67" fmla="*/ 259525 h 15004"/>
                <a:gd name="T68" fmla="*/ 237525 w 17681"/>
                <a:gd name="T69" fmla="*/ 229275 h 15004"/>
                <a:gd name="T70" fmla="*/ 242100 w 17681"/>
                <a:gd name="T71" fmla="*/ 88975 h 15004"/>
                <a:gd name="T72" fmla="*/ 319125 w 17681"/>
                <a:gd name="T73" fmla="*/ 269625 h 15004"/>
                <a:gd name="T74" fmla="*/ 332900 w 17681"/>
                <a:gd name="T75" fmla="*/ 286125 h 15004"/>
                <a:gd name="T76" fmla="*/ 305375 w 17681"/>
                <a:gd name="T77" fmla="*/ 288875 h 15004"/>
                <a:gd name="T78" fmla="*/ 325550 w 17681"/>
                <a:gd name="T79" fmla="*/ 310875 h 15004"/>
                <a:gd name="T80" fmla="*/ 378750 w 17681"/>
                <a:gd name="T81" fmla="*/ 152250 h 15004"/>
                <a:gd name="T82" fmla="*/ 356725 w 17681"/>
                <a:gd name="T83" fmla="*/ 320975 h 15004"/>
                <a:gd name="T84" fmla="*/ 295300 w 17681"/>
                <a:gd name="T85" fmla="*/ 269625 h 15004"/>
                <a:gd name="T86" fmla="*/ 332900 w 17681"/>
                <a:gd name="T87" fmla="*/ 142150 h 15004"/>
                <a:gd name="T88" fmla="*/ 320975 w 17681"/>
                <a:gd name="T89" fmla="*/ 110975 h 15004"/>
                <a:gd name="T90" fmla="*/ 310875 w 17681"/>
                <a:gd name="T91" fmla="*/ 147650 h 15004"/>
                <a:gd name="T92" fmla="*/ 288875 w 17681"/>
                <a:gd name="T93" fmla="*/ 172425 h 15004"/>
                <a:gd name="T94" fmla="*/ 288875 w 17681"/>
                <a:gd name="T95" fmla="*/ 214600 h 15004"/>
                <a:gd name="T96" fmla="*/ 257700 w 17681"/>
                <a:gd name="T97" fmla="*/ 241200 h 15004"/>
                <a:gd name="T98" fmla="*/ 253100 w 17681"/>
                <a:gd name="T99" fmla="*/ 283375 h 15004"/>
                <a:gd name="T100" fmla="*/ 257700 w 17681"/>
                <a:gd name="T101" fmla="*/ 331050 h 15004"/>
                <a:gd name="T102" fmla="*/ 287050 w 17681"/>
                <a:gd name="T103" fmla="*/ 356750 h 15004"/>
                <a:gd name="T104" fmla="*/ 296200 w 17681"/>
                <a:gd name="T105" fmla="*/ 371400 h 15004"/>
                <a:gd name="T106" fmla="*/ 335650 w 17681"/>
                <a:gd name="T107" fmla="*/ 374150 h 15004"/>
                <a:gd name="T108" fmla="*/ 369575 w 17681"/>
                <a:gd name="T109" fmla="*/ 353975 h 15004"/>
                <a:gd name="T110" fmla="*/ 381500 w 17681"/>
                <a:gd name="T111" fmla="*/ 314550 h 15004"/>
                <a:gd name="T112" fmla="*/ 415425 w 17681"/>
                <a:gd name="T113" fmla="*/ 283375 h 15004"/>
                <a:gd name="T114" fmla="*/ 431925 w 17681"/>
                <a:gd name="T115" fmla="*/ 250350 h 15004"/>
                <a:gd name="T116" fmla="*/ 441100 w 17681"/>
                <a:gd name="T117" fmla="*/ 212775 h 15004"/>
                <a:gd name="T118" fmla="*/ 435600 w 17681"/>
                <a:gd name="T119" fmla="*/ 176075 h 15004"/>
                <a:gd name="T120" fmla="*/ 422750 w 17681"/>
                <a:gd name="T121" fmla="*/ 144900 h 15004"/>
                <a:gd name="T122" fmla="*/ 398925 w 17681"/>
                <a:gd name="T123" fmla="*/ 121050 h 15004"/>
                <a:gd name="T124" fmla="*/ 348475 w 17681"/>
                <a:gd name="T125" fmla="*/ 124725 h 150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681"/>
                <a:gd name="T190" fmla="*/ 0 h 15004"/>
                <a:gd name="T191" fmla="*/ 17681 w 17681"/>
                <a:gd name="T192" fmla="*/ 15004 h 150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lnTo>
                    <a:pt x="480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lnTo>
                    <a:pt x="4329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lnTo>
                    <a:pt x="176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lnTo>
                    <a:pt x="14233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lnTo>
                    <a:pt x="7410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lnTo>
                    <a:pt x="1651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lnTo>
                    <a:pt x="14233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lnTo>
                    <a:pt x="7630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lnTo>
                    <a:pt x="13903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lnTo>
                    <a:pt x="759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lnTo>
                    <a:pt x="12912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lnTo>
                    <a:pt x="13572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lnTo>
                    <a:pt x="12215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lnTo>
                    <a:pt x="1404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lnTo>
                    <a:pt x="13646" y="3852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Shape 317"/>
            <p:cNvSpPr>
              <a:spLocks/>
            </p:cNvSpPr>
            <p:nvPr/>
          </p:nvSpPr>
          <p:spPr bwMode="auto">
            <a:xfrm>
              <a:off x="6059718" y="3516010"/>
              <a:ext cx="268751" cy="232914"/>
            </a:xfrm>
            <a:custGeom>
              <a:avLst/>
              <a:gdLst>
                <a:gd name="T0" fmla="*/ 130225 w 10748"/>
                <a:gd name="T1" fmla="*/ 34850 h 9281"/>
                <a:gd name="T2" fmla="*/ 101800 w 10748"/>
                <a:gd name="T3" fmla="*/ 13750 h 9281"/>
                <a:gd name="T4" fmla="*/ 33025 w 10748"/>
                <a:gd name="T5" fmla="*/ 77950 h 9281"/>
                <a:gd name="T6" fmla="*/ 124725 w 10748"/>
                <a:gd name="T7" fmla="*/ 96300 h 9281"/>
                <a:gd name="T8" fmla="*/ 95375 w 10748"/>
                <a:gd name="T9" fmla="*/ 13750 h 9281"/>
                <a:gd name="T10" fmla="*/ 56850 w 10748"/>
                <a:gd name="T11" fmla="*/ 63275 h 9281"/>
                <a:gd name="T12" fmla="*/ 48600 w 10748"/>
                <a:gd name="T13" fmla="*/ 84375 h 9281"/>
                <a:gd name="T14" fmla="*/ 67875 w 10748"/>
                <a:gd name="T15" fmla="*/ 40350 h 9281"/>
                <a:gd name="T16" fmla="*/ 71525 w 10748"/>
                <a:gd name="T17" fmla="*/ 73375 h 9281"/>
                <a:gd name="T18" fmla="*/ 91700 w 10748"/>
                <a:gd name="T19" fmla="*/ 36675 h 9281"/>
                <a:gd name="T20" fmla="*/ 113725 w 10748"/>
                <a:gd name="T21" fmla="*/ 121050 h 9281"/>
                <a:gd name="T22" fmla="*/ 192575 w 10748"/>
                <a:gd name="T23" fmla="*/ 123800 h 9281"/>
                <a:gd name="T24" fmla="*/ 177000 w 10748"/>
                <a:gd name="T25" fmla="*/ 131150 h 9281"/>
                <a:gd name="T26" fmla="*/ 200825 w 10748"/>
                <a:gd name="T27" fmla="*/ 135725 h 9281"/>
                <a:gd name="T28" fmla="*/ 208175 w 10748"/>
                <a:gd name="T29" fmla="*/ 142150 h 9281"/>
                <a:gd name="T30" fmla="*/ 203575 w 10748"/>
                <a:gd name="T31" fmla="*/ 154075 h 9281"/>
                <a:gd name="T32" fmla="*/ 221000 w 10748"/>
                <a:gd name="T33" fmla="*/ 160475 h 9281"/>
                <a:gd name="T34" fmla="*/ 245775 w 10748"/>
                <a:gd name="T35" fmla="*/ 126550 h 9281"/>
                <a:gd name="T36" fmla="*/ 254950 w 10748"/>
                <a:gd name="T37" fmla="*/ 152225 h 9281"/>
                <a:gd name="T38" fmla="*/ 215500 w 10748"/>
                <a:gd name="T39" fmla="*/ 132050 h 9281"/>
                <a:gd name="T40" fmla="*/ 33925 w 10748"/>
                <a:gd name="T41" fmla="*/ 104550 h 9281"/>
                <a:gd name="T42" fmla="*/ 108225 w 10748"/>
                <a:gd name="T43" fmla="*/ 132975 h 9281"/>
                <a:gd name="T44" fmla="*/ 85275 w 10748"/>
                <a:gd name="T45" fmla="*/ 129300 h 9281"/>
                <a:gd name="T46" fmla="*/ 100875 w 10748"/>
                <a:gd name="T47" fmla="*/ 147650 h 9281"/>
                <a:gd name="T48" fmla="*/ 77025 w 10748"/>
                <a:gd name="T49" fmla="*/ 137550 h 9281"/>
                <a:gd name="T50" fmla="*/ 79775 w 10748"/>
                <a:gd name="T51" fmla="*/ 150400 h 9281"/>
                <a:gd name="T52" fmla="*/ 93550 w 10748"/>
                <a:gd name="T53" fmla="*/ 165075 h 9281"/>
                <a:gd name="T54" fmla="*/ 66950 w 10748"/>
                <a:gd name="T55" fmla="*/ 163225 h 9281"/>
                <a:gd name="T56" fmla="*/ 73375 w 10748"/>
                <a:gd name="T57" fmla="*/ 177000 h 9281"/>
                <a:gd name="T58" fmla="*/ 66950 w 10748"/>
                <a:gd name="T59" fmla="*/ 185250 h 9281"/>
                <a:gd name="T60" fmla="*/ 46775 w 10748"/>
                <a:gd name="T61" fmla="*/ 194425 h 9281"/>
                <a:gd name="T62" fmla="*/ 55950 w 10748"/>
                <a:gd name="T63" fmla="*/ 207250 h 9281"/>
                <a:gd name="T64" fmla="*/ 25675 w 10748"/>
                <a:gd name="T65" fmla="*/ 196250 h 9281"/>
                <a:gd name="T66" fmla="*/ 15600 w 10748"/>
                <a:gd name="T67" fmla="*/ 137550 h 9281"/>
                <a:gd name="T68" fmla="*/ 176075 w 10748"/>
                <a:gd name="T69" fmla="*/ 149475 h 9281"/>
                <a:gd name="T70" fmla="*/ 207250 w 10748"/>
                <a:gd name="T71" fmla="*/ 196250 h 9281"/>
                <a:gd name="T72" fmla="*/ 221925 w 10748"/>
                <a:gd name="T73" fmla="*/ 199925 h 9281"/>
                <a:gd name="T74" fmla="*/ 228350 w 10748"/>
                <a:gd name="T75" fmla="*/ 191675 h 9281"/>
                <a:gd name="T76" fmla="*/ 228350 w 10748"/>
                <a:gd name="T77" fmla="*/ 180650 h 9281"/>
                <a:gd name="T78" fmla="*/ 231100 w 10748"/>
                <a:gd name="T79" fmla="*/ 176075 h 9281"/>
                <a:gd name="T80" fmla="*/ 201750 w 10748"/>
                <a:gd name="T81" fmla="*/ 216425 h 9281"/>
                <a:gd name="T82" fmla="*/ 166900 w 10748"/>
                <a:gd name="T83" fmla="*/ 207250 h 9281"/>
                <a:gd name="T84" fmla="*/ 152225 w 10748"/>
                <a:gd name="T85" fmla="*/ 157725 h 9281"/>
                <a:gd name="T86" fmla="*/ 88050 w 10748"/>
                <a:gd name="T87" fmla="*/ 925 h 9281"/>
                <a:gd name="T88" fmla="*/ 42175 w 10748"/>
                <a:gd name="T89" fmla="*/ 22000 h 9281"/>
                <a:gd name="T90" fmla="*/ 4575 w 10748"/>
                <a:gd name="T91" fmla="*/ 126550 h 9281"/>
                <a:gd name="T92" fmla="*/ 8250 w 10748"/>
                <a:gd name="T93" fmla="*/ 195325 h 9281"/>
                <a:gd name="T94" fmla="*/ 47700 w 10748"/>
                <a:gd name="T95" fmla="*/ 222850 h 9281"/>
                <a:gd name="T96" fmla="*/ 94450 w 10748"/>
                <a:gd name="T97" fmla="*/ 198075 h 9281"/>
                <a:gd name="T98" fmla="*/ 104550 w 10748"/>
                <a:gd name="T99" fmla="*/ 186150 h 9281"/>
                <a:gd name="T100" fmla="*/ 132050 w 10748"/>
                <a:gd name="T101" fmla="*/ 122875 h 9281"/>
                <a:gd name="T102" fmla="*/ 143975 w 10748"/>
                <a:gd name="T103" fmla="*/ 33925 h 9281"/>
                <a:gd name="T104" fmla="*/ 104550 w 10748"/>
                <a:gd name="T105" fmla="*/ 0 h 9281"/>
                <a:gd name="T106" fmla="*/ 183400 w 10748"/>
                <a:gd name="T107" fmla="*/ 114625 h 9281"/>
                <a:gd name="T108" fmla="*/ 140300 w 10748"/>
                <a:gd name="T109" fmla="*/ 151325 h 9281"/>
                <a:gd name="T110" fmla="*/ 143050 w 10748"/>
                <a:gd name="T111" fmla="*/ 197175 h 9281"/>
                <a:gd name="T112" fmla="*/ 177900 w 10748"/>
                <a:gd name="T113" fmla="*/ 229250 h 9281"/>
                <a:gd name="T114" fmla="*/ 234775 w 10748"/>
                <a:gd name="T115" fmla="*/ 213675 h 9281"/>
                <a:gd name="T116" fmla="*/ 267775 w 10748"/>
                <a:gd name="T117" fmla="*/ 158650 h 9281"/>
                <a:gd name="T118" fmla="*/ 251275 w 10748"/>
                <a:gd name="T119" fmla="*/ 110975 h 92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48"/>
                <a:gd name="T181" fmla="*/ 0 h 9281"/>
                <a:gd name="T182" fmla="*/ 10748 w 10748"/>
                <a:gd name="T183" fmla="*/ 9281 h 92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lnTo>
                    <a:pt x="902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lnTo>
                    <a:pt x="385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lnTo>
                    <a:pt x="8730" y="3962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Shape 318"/>
            <p:cNvSpPr>
              <a:spLocks/>
            </p:cNvSpPr>
            <p:nvPr/>
          </p:nvSpPr>
          <p:spPr bwMode="auto">
            <a:xfrm>
              <a:off x="6384859" y="4208750"/>
              <a:ext cx="423522" cy="298946"/>
            </a:xfrm>
            <a:custGeom>
              <a:avLst/>
              <a:gdLst>
                <a:gd name="T0" fmla="*/ 284275 w 16911"/>
                <a:gd name="T1" fmla="*/ 226525 h 11959"/>
                <a:gd name="T2" fmla="*/ 247600 w 16911"/>
                <a:gd name="T3" fmla="*/ 261375 h 11959"/>
                <a:gd name="T4" fmla="*/ 263200 w 16911"/>
                <a:gd name="T5" fmla="*/ 30275 h 11959"/>
                <a:gd name="T6" fmla="*/ 255850 w 16911"/>
                <a:gd name="T7" fmla="*/ 41275 h 11959"/>
                <a:gd name="T8" fmla="*/ 242100 w 16911"/>
                <a:gd name="T9" fmla="*/ 44950 h 11959"/>
                <a:gd name="T10" fmla="*/ 246675 w 16911"/>
                <a:gd name="T11" fmla="*/ 128400 h 11959"/>
                <a:gd name="T12" fmla="*/ 300800 w 16911"/>
                <a:gd name="T13" fmla="*/ 113725 h 11959"/>
                <a:gd name="T14" fmla="*/ 274200 w 16911"/>
                <a:gd name="T15" fmla="*/ 84375 h 11959"/>
                <a:gd name="T16" fmla="*/ 320050 w 16911"/>
                <a:gd name="T17" fmla="*/ 23850 h 11959"/>
                <a:gd name="T18" fmla="*/ 278775 w 16911"/>
                <a:gd name="T19" fmla="*/ 93550 h 11959"/>
                <a:gd name="T20" fmla="*/ 339300 w 16911"/>
                <a:gd name="T21" fmla="*/ 77975 h 11959"/>
                <a:gd name="T22" fmla="*/ 374150 w 16911"/>
                <a:gd name="T23" fmla="*/ 121975 h 11959"/>
                <a:gd name="T24" fmla="*/ 313625 w 16911"/>
                <a:gd name="T25" fmla="*/ 188000 h 11959"/>
                <a:gd name="T26" fmla="*/ 327375 w 16911"/>
                <a:gd name="T27" fmla="*/ 177000 h 11959"/>
                <a:gd name="T28" fmla="*/ 393400 w 16911"/>
                <a:gd name="T29" fmla="*/ 116475 h 11959"/>
                <a:gd name="T30" fmla="*/ 364975 w 16911"/>
                <a:gd name="T31" fmla="*/ 154075 h 11959"/>
                <a:gd name="T32" fmla="*/ 376900 w 16911"/>
                <a:gd name="T33" fmla="*/ 181600 h 11959"/>
                <a:gd name="T34" fmla="*/ 381500 w 16911"/>
                <a:gd name="T35" fmla="*/ 243950 h 11959"/>
                <a:gd name="T36" fmla="*/ 399825 w 16911"/>
                <a:gd name="T37" fmla="*/ 196250 h 11959"/>
                <a:gd name="T38" fmla="*/ 382400 w 16911"/>
                <a:gd name="T39" fmla="*/ 216425 h 11959"/>
                <a:gd name="T40" fmla="*/ 347550 w 16911"/>
                <a:gd name="T41" fmla="*/ 235700 h 11959"/>
                <a:gd name="T42" fmla="*/ 300800 w 16911"/>
                <a:gd name="T43" fmla="*/ 214600 h 11959"/>
                <a:gd name="T44" fmla="*/ 204500 w 16911"/>
                <a:gd name="T45" fmla="*/ 232950 h 11959"/>
                <a:gd name="T46" fmla="*/ 263200 w 16911"/>
                <a:gd name="T47" fmla="*/ 172425 h 11959"/>
                <a:gd name="T48" fmla="*/ 271450 w 16911"/>
                <a:gd name="T49" fmla="*/ 180675 h 11959"/>
                <a:gd name="T50" fmla="*/ 194425 w 16911"/>
                <a:gd name="T51" fmla="*/ 221950 h 11959"/>
                <a:gd name="T52" fmla="*/ 159575 w 16911"/>
                <a:gd name="T53" fmla="*/ 203600 h 11959"/>
                <a:gd name="T54" fmla="*/ 215500 w 16911"/>
                <a:gd name="T55" fmla="*/ 142150 h 11959"/>
                <a:gd name="T56" fmla="*/ 132050 w 16911"/>
                <a:gd name="T57" fmla="*/ 232025 h 11959"/>
                <a:gd name="T58" fmla="*/ 110975 w 16911"/>
                <a:gd name="T59" fmla="*/ 188000 h 11959"/>
                <a:gd name="T60" fmla="*/ 58700 w 16911"/>
                <a:gd name="T61" fmla="*/ 196250 h 11959"/>
                <a:gd name="T62" fmla="*/ 98125 w 16911"/>
                <a:gd name="T63" fmla="*/ 188925 h 11959"/>
                <a:gd name="T64" fmla="*/ 41275 w 16911"/>
                <a:gd name="T65" fmla="*/ 207275 h 11959"/>
                <a:gd name="T66" fmla="*/ 103625 w 16911"/>
                <a:gd name="T67" fmla="*/ 137575 h 11959"/>
                <a:gd name="T68" fmla="*/ 37600 w 16911"/>
                <a:gd name="T69" fmla="*/ 118325 h 11959"/>
                <a:gd name="T70" fmla="*/ 96300 w 16911"/>
                <a:gd name="T71" fmla="*/ 105475 h 11959"/>
                <a:gd name="T72" fmla="*/ 31175 w 16911"/>
                <a:gd name="T73" fmla="*/ 171500 h 11959"/>
                <a:gd name="T74" fmla="*/ 47700 w 16911"/>
                <a:gd name="T75" fmla="*/ 92625 h 11959"/>
                <a:gd name="T76" fmla="*/ 128375 w 16911"/>
                <a:gd name="T77" fmla="*/ 58700 h 11959"/>
                <a:gd name="T78" fmla="*/ 120125 w 16911"/>
                <a:gd name="T79" fmla="*/ 166925 h 11959"/>
                <a:gd name="T80" fmla="*/ 201750 w 16911"/>
                <a:gd name="T81" fmla="*/ 106400 h 11959"/>
                <a:gd name="T82" fmla="*/ 128375 w 16911"/>
                <a:gd name="T83" fmla="*/ 155000 h 11959"/>
                <a:gd name="T84" fmla="*/ 132050 w 16911"/>
                <a:gd name="T85" fmla="*/ 47700 h 11959"/>
                <a:gd name="T86" fmla="*/ 176075 w 16911"/>
                <a:gd name="T87" fmla="*/ 35775 h 11959"/>
                <a:gd name="T88" fmla="*/ 181575 w 16911"/>
                <a:gd name="T89" fmla="*/ 97225 h 11959"/>
                <a:gd name="T90" fmla="*/ 215500 w 16911"/>
                <a:gd name="T91" fmla="*/ 99975 h 11959"/>
                <a:gd name="T92" fmla="*/ 189825 w 16911"/>
                <a:gd name="T93" fmla="*/ 44950 h 11959"/>
                <a:gd name="T94" fmla="*/ 236600 w 16911"/>
                <a:gd name="T95" fmla="*/ 12850 h 11959"/>
                <a:gd name="T96" fmla="*/ 272375 w 16911"/>
                <a:gd name="T97" fmla="*/ 271450 h 11959"/>
                <a:gd name="T98" fmla="*/ 340225 w 16911"/>
                <a:gd name="T99" fmla="*/ 279700 h 11959"/>
                <a:gd name="T100" fmla="*/ 287025 w 16911"/>
                <a:gd name="T101" fmla="*/ 286125 h 11959"/>
                <a:gd name="T102" fmla="*/ 185250 w 16911"/>
                <a:gd name="T103" fmla="*/ 15600 h 11959"/>
                <a:gd name="T104" fmla="*/ 89875 w 16911"/>
                <a:gd name="T105" fmla="*/ 41275 h 11959"/>
                <a:gd name="T106" fmla="*/ 1825 w 16911"/>
                <a:gd name="T107" fmla="*/ 126575 h 11959"/>
                <a:gd name="T108" fmla="*/ 35775 w 16911"/>
                <a:gd name="T109" fmla="*/ 220100 h 11959"/>
                <a:gd name="T110" fmla="*/ 111875 w 16911"/>
                <a:gd name="T111" fmla="*/ 248525 h 11959"/>
                <a:gd name="T112" fmla="*/ 233850 w 16911"/>
                <a:gd name="T113" fmla="*/ 254025 h 11959"/>
                <a:gd name="T114" fmla="*/ 358575 w 16911"/>
                <a:gd name="T115" fmla="*/ 288875 h 11959"/>
                <a:gd name="T116" fmla="*/ 422750 w 16911"/>
                <a:gd name="T117" fmla="*/ 144900 h 11959"/>
                <a:gd name="T118" fmla="*/ 359475 w 16911"/>
                <a:gd name="T119" fmla="*/ 45875 h 11959"/>
                <a:gd name="T120" fmla="*/ 253100 w 16911"/>
                <a:gd name="T121" fmla="*/ 3675 h 119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911"/>
                <a:gd name="T184" fmla="*/ 0 h 11959"/>
                <a:gd name="T185" fmla="*/ 16911 w 16911"/>
                <a:gd name="T186" fmla="*/ 11959 h 119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lnTo>
                    <a:pt x="12215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lnTo>
                    <a:pt x="9464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Shape 319"/>
            <p:cNvSpPr>
              <a:spLocks/>
            </p:cNvSpPr>
            <p:nvPr/>
          </p:nvSpPr>
          <p:spPr bwMode="auto">
            <a:xfrm>
              <a:off x="7121523" y="2437882"/>
              <a:ext cx="247155" cy="315755"/>
            </a:xfrm>
            <a:custGeom>
              <a:avLst/>
              <a:gdLst>
                <a:gd name="T0" fmla="*/ 99050 w 9868"/>
                <a:gd name="T1" fmla="*/ 50450 h 12620"/>
                <a:gd name="T2" fmla="*/ 99975 w 9868"/>
                <a:gd name="T3" fmla="*/ 17450 h 12620"/>
                <a:gd name="T4" fmla="*/ 40350 w 9868"/>
                <a:gd name="T5" fmla="*/ 28450 h 12620"/>
                <a:gd name="T6" fmla="*/ 30275 w 9868"/>
                <a:gd name="T7" fmla="*/ 30275 h 12620"/>
                <a:gd name="T8" fmla="*/ 125650 w 9868"/>
                <a:gd name="T9" fmla="*/ 69725 h 12620"/>
                <a:gd name="T10" fmla="*/ 22925 w 9868"/>
                <a:gd name="T11" fmla="*/ 92650 h 12620"/>
                <a:gd name="T12" fmla="*/ 14675 w 9868"/>
                <a:gd name="T13" fmla="*/ 69725 h 12620"/>
                <a:gd name="T14" fmla="*/ 124725 w 9868"/>
                <a:gd name="T15" fmla="*/ 101800 h 12620"/>
                <a:gd name="T16" fmla="*/ 127475 w 9868"/>
                <a:gd name="T17" fmla="*/ 143075 h 12620"/>
                <a:gd name="T18" fmla="*/ 101800 w 9868"/>
                <a:gd name="T19" fmla="*/ 162325 h 12620"/>
                <a:gd name="T20" fmla="*/ 69700 w 9868"/>
                <a:gd name="T21" fmla="*/ 157750 h 12620"/>
                <a:gd name="T22" fmla="*/ 61450 w 9868"/>
                <a:gd name="T23" fmla="*/ 157750 h 12620"/>
                <a:gd name="T24" fmla="*/ 51375 w 9868"/>
                <a:gd name="T25" fmla="*/ 159575 h 12620"/>
                <a:gd name="T26" fmla="*/ 55950 w 9868"/>
                <a:gd name="T27" fmla="*/ 149500 h 12620"/>
                <a:gd name="T28" fmla="*/ 28450 w 9868"/>
                <a:gd name="T29" fmla="*/ 155000 h 12620"/>
                <a:gd name="T30" fmla="*/ 15600 w 9868"/>
                <a:gd name="T31" fmla="*/ 146750 h 12620"/>
                <a:gd name="T32" fmla="*/ 50450 w 9868"/>
                <a:gd name="T33" fmla="*/ 144000 h 12620"/>
                <a:gd name="T34" fmla="*/ 21100 w 9868"/>
                <a:gd name="T35" fmla="*/ 139400 h 12620"/>
                <a:gd name="T36" fmla="*/ 38525 w 9868"/>
                <a:gd name="T37" fmla="*/ 134825 h 12620"/>
                <a:gd name="T38" fmla="*/ 45875 w 9868"/>
                <a:gd name="T39" fmla="*/ 122900 h 12620"/>
                <a:gd name="T40" fmla="*/ 21100 w 9868"/>
                <a:gd name="T41" fmla="*/ 127475 h 12620"/>
                <a:gd name="T42" fmla="*/ 47700 w 9868"/>
                <a:gd name="T43" fmla="*/ 117400 h 12620"/>
                <a:gd name="T44" fmla="*/ 48625 w 9868"/>
                <a:gd name="T45" fmla="*/ 104550 h 12620"/>
                <a:gd name="T46" fmla="*/ 24775 w 9868"/>
                <a:gd name="T47" fmla="*/ 111900 h 12620"/>
                <a:gd name="T48" fmla="*/ 122900 w 9868"/>
                <a:gd name="T49" fmla="*/ 99975 h 12620"/>
                <a:gd name="T50" fmla="*/ 20175 w 9868"/>
                <a:gd name="T51" fmla="*/ 45875 h 12620"/>
                <a:gd name="T52" fmla="*/ 4600 w 9868"/>
                <a:gd name="T53" fmla="*/ 65125 h 12620"/>
                <a:gd name="T54" fmla="*/ 925 w 9868"/>
                <a:gd name="T55" fmla="*/ 97225 h 12620"/>
                <a:gd name="T56" fmla="*/ 4600 w 9868"/>
                <a:gd name="T57" fmla="*/ 153175 h 12620"/>
                <a:gd name="T58" fmla="*/ 27525 w 9868"/>
                <a:gd name="T59" fmla="*/ 171500 h 12620"/>
                <a:gd name="T60" fmla="*/ 65125 w 9868"/>
                <a:gd name="T61" fmla="*/ 197175 h 12620"/>
                <a:gd name="T62" fmla="*/ 80700 w 9868"/>
                <a:gd name="T63" fmla="*/ 302650 h 12620"/>
                <a:gd name="T64" fmla="*/ 118300 w 9868"/>
                <a:gd name="T65" fmla="*/ 314550 h 12620"/>
                <a:gd name="T66" fmla="*/ 139400 w 9868"/>
                <a:gd name="T67" fmla="*/ 289800 h 12620"/>
                <a:gd name="T68" fmla="*/ 141225 w 9868"/>
                <a:gd name="T69" fmla="*/ 223775 h 12620"/>
                <a:gd name="T70" fmla="*/ 156825 w 9868"/>
                <a:gd name="T71" fmla="*/ 195350 h 12620"/>
                <a:gd name="T72" fmla="*/ 165075 w 9868"/>
                <a:gd name="T73" fmla="*/ 211850 h 12620"/>
                <a:gd name="T74" fmla="*/ 169675 w 9868"/>
                <a:gd name="T75" fmla="*/ 251275 h 12620"/>
                <a:gd name="T76" fmla="*/ 226525 w 9868"/>
                <a:gd name="T77" fmla="*/ 257700 h 12620"/>
                <a:gd name="T78" fmla="*/ 244850 w 9868"/>
                <a:gd name="T79" fmla="*/ 243950 h 12620"/>
                <a:gd name="T80" fmla="*/ 193500 w 9868"/>
                <a:gd name="T81" fmla="*/ 245775 h 12620"/>
                <a:gd name="T82" fmla="*/ 177000 w 9868"/>
                <a:gd name="T83" fmla="*/ 230200 h 12620"/>
                <a:gd name="T84" fmla="*/ 176075 w 9868"/>
                <a:gd name="T85" fmla="*/ 196275 h 12620"/>
                <a:gd name="T86" fmla="*/ 155000 w 9868"/>
                <a:gd name="T87" fmla="*/ 182500 h 12620"/>
                <a:gd name="T88" fmla="*/ 132075 w 9868"/>
                <a:gd name="T89" fmla="*/ 207275 h 12620"/>
                <a:gd name="T90" fmla="*/ 126550 w 9868"/>
                <a:gd name="T91" fmla="*/ 284300 h 12620"/>
                <a:gd name="T92" fmla="*/ 116475 w 9868"/>
                <a:gd name="T93" fmla="*/ 300800 h 12620"/>
                <a:gd name="T94" fmla="*/ 89875 w 9868"/>
                <a:gd name="T95" fmla="*/ 293475 h 12620"/>
                <a:gd name="T96" fmla="*/ 76125 w 9868"/>
                <a:gd name="T97" fmla="*/ 187100 h 12620"/>
                <a:gd name="T98" fmla="*/ 115550 w 9868"/>
                <a:gd name="T99" fmla="*/ 171500 h 12620"/>
                <a:gd name="T100" fmla="*/ 138475 w 9868"/>
                <a:gd name="T101" fmla="*/ 147650 h 12620"/>
                <a:gd name="T102" fmla="*/ 139400 w 9868"/>
                <a:gd name="T103" fmla="*/ 77050 h 12620"/>
                <a:gd name="T104" fmla="*/ 129325 w 9868"/>
                <a:gd name="T105" fmla="*/ 55950 h 12620"/>
                <a:gd name="T106" fmla="*/ 114650 w 9868"/>
                <a:gd name="T107" fmla="*/ 13775 h 12620"/>
                <a:gd name="T108" fmla="*/ 101800 w 9868"/>
                <a:gd name="T109" fmla="*/ 5525 h 12620"/>
                <a:gd name="T110" fmla="*/ 87125 w 9868"/>
                <a:gd name="T111" fmla="*/ 33025 h 12620"/>
                <a:gd name="T112" fmla="*/ 50450 w 9868"/>
                <a:gd name="T113" fmla="*/ 12850 h 12620"/>
                <a:gd name="T114" fmla="*/ 37600 w 9868"/>
                <a:gd name="T115" fmla="*/ 25 h 126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868"/>
                <a:gd name="T175" fmla="*/ 0 h 12620"/>
                <a:gd name="T176" fmla="*/ 9868 w 9868"/>
                <a:gd name="T177" fmla="*/ 12620 h 126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lnTo>
                    <a:pt x="418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lnTo>
                    <a:pt x="1541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lnTo>
                    <a:pt x="381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Shape 320"/>
            <p:cNvSpPr>
              <a:spLocks/>
            </p:cNvSpPr>
            <p:nvPr/>
          </p:nvSpPr>
          <p:spPr bwMode="auto">
            <a:xfrm>
              <a:off x="6062118" y="3853376"/>
              <a:ext cx="333539" cy="376985"/>
            </a:xfrm>
            <a:custGeom>
              <a:avLst/>
              <a:gdLst>
                <a:gd name="T0" fmla="*/ 167825 w 13316"/>
                <a:gd name="T1" fmla="*/ 22025 h 15041"/>
                <a:gd name="T2" fmla="*/ 174250 w 13316"/>
                <a:gd name="T3" fmla="*/ 66050 h 15041"/>
                <a:gd name="T4" fmla="*/ 179750 w 13316"/>
                <a:gd name="T5" fmla="*/ 10100 h 15041"/>
                <a:gd name="T6" fmla="*/ 136650 w 13316"/>
                <a:gd name="T7" fmla="*/ 25 h 15041"/>
                <a:gd name="T8" fmla="*/ 199925 w 13316"/>
                <a:gd name="T9" fmla="*/ 119225 h 15041"/>
                <a:gd name="T10" fmla="*/ 228350 w 13316"/>
                <a:gd name="T11" fmla="*/ 101825 h 15041"/>
                <a:gd name="T12" fmla="*/ 0 w 13316"/>
                <a:gd name="T13" fmla="*/ 80725 h 15041"/>
                <a:gd name="T14" fmla="*/ 32100 w 13316"/>
                <a:gd name="T15" fmla="*/ 124750 h 15041"/>
                <a:gd name="T16" fmla="*/ 44025 w 13316"/>
                <a:gd name="T17" fmla="*/ 129325 h 15041"/>
                <a:gd name="T18" fmla="*/ 33925 w 13316"/>
                <a:gd name="T19" fmla="*/ 90800 h 15041"/>
                <a:gd name="T20" fmla="*/ 253100 w 13316"/>
                <a:gd name="T21" fmla="*/ 129325 h 15041"/>
                <a:gd name="T22" fmla="*/ 200825 w 13316"/>
                <a:gd name="T23" fmla="*/ 76125 h 15041"/>
                <a:gd name="T24" fmla="*/ 60525 w 13316"/>
                <a:gd name="T25" fmla="*/ 205450 h 15041"/>
                <a:gd name="T26" fmla="*/ 84375 w 13316"/>
                <a:gd name="T27" fmla="*/ 221950 h 15041"/>
                <a:gd name="T28" fmla="*/ 88950 w 13316"/>
                <a:gd name="T29" fmla="*/ 192600 h 15041"/>
                <a:gd name="T30" fmla="*/ 66025 w 13316"/>
                <a:gd name="T31" fmla="*/ 181600 h 15041"/>
                <a:gd name="T32" fmla="*/ 115550 w 13316"/>
                <a:gd name="T33" fmla="*/ 229275 h 15041"/>
                <a:gd name="T34" fmla="*/ 60525 w 13316"/>
                <a:gd name="T35" fmla="*/ 225625 h 15041"/>
                <a:gd name="T36" fmla="*/ 77025 w 13316"/>
                <a:gd name="T37" fmla="*/ 155000 h 15041"/>
                <a:gd name="T38" fmla="*/ 248525 w 13316"/>
                <a:gd name="T39" fmla="*/ 336575 h 15041"/>
                <a:gd name="T40" fmla="*/ 231100 w 13316"/>
                <a:gd name="T41" fmla="*/ 324650 h 15041"/>
                <a:gd name="T42" fmla="*/ 153150 w 13316"/>
                <a:gd name="T43" fmla="*/ 341150 h 15041"/>
                <a:gd name="T44" fmla="*/ 175150 w 13316"/>
                <a:gd name="T45" fmla="*/ 349425 h 15041"/>
                <a:gd name="T46" fmla="*/ 187075 w 13316"/>
                <a:gd name="T47" fmla="*/ 359500 h 15041"/>
                <a:gd name="T48" fmla="*/ 279700 w 13316"/>
                <a:gd name="T49" fmla="*/ 167850 h 15041"/>
                <a:gd name="T50" fmla="*/ 318225 w 13316"/>
                <a:gd name="T51" fmla="*/ 266875 h 15041"/>
                <a:gd name="T52" fmla="*/ 311800 w 13316"/>
                <a:gd name="T53" fmla="*/ 294400 h 15041"/>
                <a:gd name="T54" fmla="*/ 295300 w 13316"/>
                <a:gd name="T55" fmla="*/ 313650 h 15041"/>
                <a:gd name="T56" fmla="*/ 276950 w 13316"/>
                <a:gd name="T57" fmla="*/ 302650 h 15041"/>
                <a:gd name="T58" fmla="*/ 276950 w 13316"/>
                <a:gd name="T59" fmla="*/ 319150 h 15041"/>
                <a:gd name="T60" fmla="*/ 257700 w 13316"/>
                <a:gd name="T61" fmla="*/ 311825 h 15041"/>
                <a:gd name="T62" fmla="*/ 251275 w 13316"/>
                <a:gd name="T63" fmla="*/ 322825 h 15041"/>
                <a:gd name="T64" fmla="*/ 225600 w 13316"/>
                <a:gd name="T65" fmla="*/ 324650 h 15041"/>
                <a:gd name="T66" fmla="*/ 220100 w 13316"/>
                <a:gd name="T67" fmla="*/ 347575 h 15041"/>
                <a:gd name="T68" fmla="*/ 212750 w 13316"/>
                <a:gd name="T69" fmla="*/ 356750 h 15041"/>
                <a:gd name="T70" fmla="*/ 192575 w 13316"/>
                <a:gd name="T71" fmla="*/ 329250 h 15041"/>
                <a:gd name="T72" fmla="*/ 169650 w 13316"/>
                <a:gd name="T73" fmla="*/ 359500 h 15041"/>
                <a:gd name="T74" fmla="*/ 155900 w 13316"/>
                <a:gd name="T75" fmla="*/ 317325 h 15041"/>
                <a:gd name="T76" fmla="*/ 148575 w 13316"/>
                <a:gd name="T77" fmla="*/ 307225 h 15041"/>
                <a:gd name="T78" fmla="*/ 139400 w 13316"/>
                <a:gd name="T79" fmla="*/ 296225 h 15041"/>
                <a:gd name="T80" fmla="*/ 113725 w 13316"/>
                <a:gd name="T81" fmla="*/ 295300 h 15041"/>
                <a:gd name="T82" fmla="*/ 125650 w 13316"/>
                <a:gd name="T83" fmla="*/ 265050 h 15041"/>
                <a:gd name="T84" fmla="*/ 118300 w 13316"/>
                <a:gd name="T85" fmla="*/ 261375 h 15041"/>
                <a:gd name="T86" fmla="*/ 92625 w 13316"/>
                <a:gd name="T87" fmla="*/ 272375 h 15041"/>
                <a:gd name="T88" fmla="*/ 124725 w 13316"/>
                <a:gd name="T89" fmla="*/ 238450 h 15041"/>
                <a:gd name="T90" fmla="*/ 195325 w 13316"/>
                <a:gd name="T91" fmla="*/ 306325 h 15041"/>
                <a:gd name="T92" fmla="*/ 251275 w 13316"/>
                <a:gd name="T93" fmla="*/ 287050 h 15041"/>
                <a:gd name="T94" fmla="*/ 255850 w 13316"/>
                <a:gd name="T95" fmla="*/ 208200 h 15041"/>
                <a:gd name="T96" fmla="*/ 207250 w 13316"/>
                <a:gd name="T97" fmla="*/ 52300 h 15041"/>
                <a:gd name="T98" fmla="*/ 163225 w 13316"/>
                <a:gd name="T99" fmla="*/ 89900 h 15041"/>
                <a:gd name="T100" fmla="*/ 242100 w 13316"/>
                <a:gd name="T101" fmla="*/ 207275 h 15041"/>
                <a:gd name="T102" fmla="*/ 247600 w 13316"/>
                <a:gd name="T103" fmla="*/ 269625 h 15041"/>
                <a:gd name="T104" fmla="*/ 199925 w 13316"/>
                <a:gd name="T105" fmla="*/ 295300 h 15041"/>
                <a:gd name="T106" fmla="*/ 116475 w 13316"/>
                <a:gd name="T107" fmla="*/ 195350 h 15041"/>
                <a:gd name="T108" fmla="*/ 71525 w 13316"/>
                <a:gd name="T109" fmla="*/ 144000 h 15041"/>
                <a:gd name="T110" fmla="*/ 19250 w 13316"/>
                <a:gd name="T111" fmla="*/ 170600 h 15041"/>
                <a:gd name="T112" fmla="*/ 124725 w 13316"/>
                <a:gd name="T113" fmla="*/ 335650 h 15041"/>
                <a:gd name="T114" fmla="*/ 147650 w 13316"/>
                <a:gd name="T115" fmla="*/ 359500 h 15041"/>
                <a:gd name="T116" fmla="*/ 221925 w 13316"/>
                <a:gd name="T117" fmla="*/ 366825 h 15041"/>
                <a:gd name="T118" fmla="*/ 329225 w 13316"/>
                <a:gd name="T119" fmla="*/ 287975 h 15041"/>
                <a:gd name="T120" fmla="*/ 314550 w 13316"/>
                <a:gd name="T121" fmla="*/ 199025 h 150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316"/>
                <a:gd name="T184" fmla="*/ 0 h 15041"/>
                <a:gd name="T185" fmla="*/ 13316 w 13316"/>
                <a:gd name="T186" fmla="*/ 15041 h 150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lnTo>
                    <a:pt x="546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lnTo>
                    <a:pt x="8840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lnTo>
                    <a:pt x="147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lnTo>
                    <a:pt x="2494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lnTo>
                    <a:pt x="8400" y="2055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Shape 321"/>
            <p:cNvSpPr>
              <a:spLocks/>
            </p:cNvSpPr>
            <p:nvPr/>
          </p:nvSpPr>
          <p:spPr bwMode="auto">
            <a:xfrm>
              <a:off x="6023725" y="3167840"/>
              <a:ext cx="340737" cy="226912"/>
            </a:xfrm>
            <a:custGeom>
              <a:avLst/>
              <a:gdLst>
                <a:gd name="T0" fmla="*/ 106400 w 13610"/>
                <a:gd name="T1" fmla="*/ 11000 h 9098"/>
                <a:gd name="T2" fmla="*/ 88050 w 13610"/>
                <a:gd name="T3" fmla="*/ 42200 h 9098"/>
                <a:gd name="T4" fmla="*/ 77950 w 13610"/>
                <a:gd name="T5" fmla="*/ 77025 h 9098"/>
                <a:gd name="T6" fmla="*/ 73375 w 13610"/>
                <a:gd name="T7" fmla="*/ 101800 h 9098"/>
                <a:gd name="T8" fmla="*/ 65125 w 13610"/>
                <a:gd name="T9" fmla="*/ 115550 h 9098"/>
                <a:gd name="T10" fmla="*/ 45875 w 13610"/>
                <a:gd name="T11" fmla="*/ 118300 h 9098"/>
                <a:gd name="T12" fmla="*/ 22025 w 13610"/>
                <a:gd name="T13" fmla="*/ 118300 h 9098"/>
                <a:gd name="T14" fmla="*/ 10100 w 13610"/>
                <a:gd name="T15" fmla="*/ 118300 h 9098"/>
                <a:gd name="T16" fmla="*/ 925 w 13610"/>
                <a:gd name="T17" fmla="*/ 123800 h 9098"/>
                <a:gd name="T18" fmla="*/ 925 w 13610"/>
                <a:gd name="T19" fmla="*/ 130225 h 9098"/>
                <a:gd name="T20" fmla="*/ 5525 w 13610"/>
                <a:gd name="T21" fmla="*/ 131150 h 9098"/>
                <a:gd name="T22" fmla="*/ 17425 w 13610"/>
                <a:gd name="T23" fmla="*/ 133900 h 9098"/>
                <a:gd name="T24" fmla="*/ 22950 w 13610"/>
                <a:gd name="T25" fmla="*/ 132050 h 9098"/>
                <a:gd name="T26" fmla="*/ 31200 w 13610"/>
                <a:gd name="T27" fmla="*/ 128400 h 9098"/>
                <a:gd name="T28" fmla="*/ 49525 w 13610"/>
                <a:gd name="T29" fmla="*/ 132050 h 9098"/>
                <a:gd name="T30" fmla="*/ 65125 w 13610"/>
                <a:gd name="T31" fmla="*/ 130225 h 9098"/>
                <a:gd name="T32" fmla="*/ 77050 w 13610"/>
                <a:gd name="T33" fmla="*/ 121975 h 9098"/>
                <a:gd name="T34" fmla="*/ 86225 w 13610"/>
                <a:gd name="T35" fmla="*/ 104550 h 9098"/>
                <a:gd name="T36" fmla="*/ 90800 w 13610"/>
                <a:gd name="T37" fmla="*/ 77950 h 9098"/>
                <a:gd name="T38" fmla="*/ 100875 w 13610"/>
                <a:gd name="T39" fmla="*/ 45850 h 9098"/>
                <a:gd name="T40" fmla="*/ 116475 w 13610"/>
                <a:gd name="T41" fmla="*/ 21100 h 9098"/>
                <a:gd name="T42" fmla="*/ 153150 w 13610"/>
                <a:gd name="T43" fmla="*/ 171500 h 9098"/>
                <a:gd name="T44" fmla="*/ 167825 w 13610"/>
                <a:gd name="T45" fmla="*/ 226525 h 9098"/>
                <a:gd name="T46" fmla="*/ 178825 w 13610"/>
                <a:gd name="T47" fmla="*/ 224675 h 9098"/>
                <a:gd name="T48" fmla="*/ 191675 w 13610"/>
                <a:gd name="T49" fmla="*/ 209100 h 9098"/>
                <a:gd name="T50" fmla="*/ 204525 w 13610"/>
                <a:gd name="T51" fmla="*/ 170575 h 9098"/>
                <a:gd name="T52" fmla="*/ 232950 w 13610"/>
                <a:gd name="T53" fmla="*/ 123800 h 9098"/>
                <a:gd name="T54" fmla="*/ 236600 w 13610"/>
                <a:gd name="T55" fmla="*/ 130225 h 9098"/>
                <a:gd name="T56" fmla="*/ 301725 w 13610"/>
                <a:gd name="T57" fmla="*/ 128400 h 9098"/>
                <a:gd name="T58" fmla="*/ 314550 w 13610"/>
                <a:gd name="T59" fmla="*/ 135725 h 9098"/>
                <a:gd name="T60" fmla="*/ 326475 w 13610"/>
                <a:gd name="T61" fmla="*/ 135725 h 9098"/>
                <a:gd name="T62" fmla="*/ 335650 w 13610"/>
                <a:gd name="T63" fmla="*/ 126550 h 9098"/>
                <a:gd name="T64" fmla="*/ 340225 w 13610"/>
                <a:gd name="T65" fmla="*/ 116475 h 9098"/>
                <a:gd name="T66" fmla="*/ 335650 w 13610"/>
                <a:gd name="T67" fmla="*/ 107300 h 9098"/>
                <a:gd name="T68" fmla="*/ 323725 w 13610"/>
                <a:gd name="T69" fmla="*/ 101800 h 9098"/>
                <a:gd name="T70" fmla="*/ 310900 w 13610"/>
                <a:gd name="T71" fmla="*/ 104550 h 9098"/>
                <a:gd name="T72" fmla="*/ 303550 w 13610"/>
                <a:gd name="T73" fmla="*/ 112800 h 9098"/>
                <a:gd name="T74" fmla="*/ 240275 w 13610"/>
                <a:gd name="T75" fmla="*/ 96300 h 9098"/>
                <a:gd name="T76" fmla="*/ 230200 w 13610"/>
                <a:gd name="T77" fmla="*/ 74275 h 9098"/>
                <a:gd name="T78" fmla="*/ 221025 w 13610"/>
                <a:gd name="T79" fmla="*/ 74275 h 9098"/>
                <a:gd name="T80" fmla="*/ 196250 w 13610"/>
                <a:gd name="T81" fmla="*/ 150400 h 9098"/>
                <a:gd name="T82" fmla="*/ 178825 w 13610"/>
                <a:gd name="T83" fmla="*/ 205425 h 9098"/>
                <a:gd name="T84" fmla="*/ 152250 w 13610"/>
                <a:gd name="T85" fmla="*/ 107300 h 9098"/>
                <a:gd name="T86" fmla="*/ 123825 w 13610"/>
                <a:gd name="T87" fmla="*/ 1850 h 90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610"/>
                <a:gd name="T133" fmla="*/ 0 h 9098"/>
                <a:gd name="T134" fmla="*/ 13610 w 13610"/>
                <a:gd name="T135" fmla="*/ 9098 h 909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Shape 322"/>
            <p:cNvSpPr>
              <a:spLocks/>
            </p:cNvSpPr>
            <p:nvPr/>
          </p:nvSpPr>
          <p:spPr bwMode="auto">
            <a:xfrm>
              <a:off x="7109526" y="3449978"/>
              <a:ext cx="153572" cy="164480"/>
            </a:xfrm>
            <a:custGeom>
              <a:avLst/>
              <a:gdLst>
                <a:gd name="T0" fmla="*/ 97225 w 6164"/>
                <a:gd name="T1" fmla="*/ 1850 h 6604"/>
                <a:gd name="T2" fmla="*/ 80725 w 6164"/>
                <a:gd name="T3" fmla="*/ 20175 h 6604"/>
                <a:gd name="T4" fmla="*/ 55025 w 6164"/>
                <a:gd name="T5" fmla="*/ 39450 h 6604"/>
                <a:gd name="T6" fmla="*/ 20200 w 6164"/>
                <a:gd name="T7" fmla="*/ 30275 h 6604"/>
                <a:gd name="T8" fmla="*/ 11025 w 6164"/>
                <a:gd name="T9" fmla="*/ 31200 h 6604"/>
                <a:gd name="T10" fmla="*/ 11925 w 6164"/>
                <a:gd name="T11" fmla="*/ 36700 h 6604"/>
                <a:gd name="T12" fmla="*/ 19275 w 6164"/>
                <a:gd name="T13" fmla="*/ 41275 h 6604"/>
                <a:gd name="T14" fmla="*/ 51375 w 6164"/>
                <a:gd name="T15" fmla="*/ 50450 h 6604"/>
                <a:gd name="T16" fmla="*/ 54125 w 6164"/>
                <a:gd name="T17" fmla="*/ 55950 h 6604"/>
                <a:gd name="T18" fmla="*/ 59625 w 6164"/>
                <a:gd name="T19" fmla="*/ 55950 h 6604"/>
                <a:gd name="T20" fmla="*/ 68800 w 6164"/>
                <a:gd name="T21" fmla="*/ 52275 h 6604"/>
                <a:gd name="T22" fmla="*/ 69700 w 6164"/>
                <a:gd name="T23" fmla="*/ 47700 h 6604"/>
                <a:gd name="T24" fmla="*/ 95375 w 6164"/>
                <a:gd name="T25" fmla="*/ 19275 h 6604"/>
                <a:gd name="T26" fmla="*/ 97225 w 6164"/>
                <a:gd name="T27" fmla="*/ 60525 h 6604"/>
                <a:gd name="T28" fmla="*/ 102725 w 6164"/>
                <a:gd name="T29" fmla="*/ 70625 h 6604"/>
                <a:gd name="T30" fmla="*/ 118300 w 6164"/>
                <a:gd name="T31" fmla="*/ 78875 h 6604"/>
                <a:gd name="T32" fmla="*/ 131150 w 6164"/>
                <a:gd name="T33" fmla="*/ 85300 h 6604"/>
                <a:gd name="T34" fmla="*/ 107300 w 6164"/>
                <a:gd name="T35" fmla="*/ 98125 h 6604"/>
                <a:gd name="T36" fmla="*/ 101800 w 6164"/>
                <a:gd name="T37" fmla="*/ 101800 h 6604"/>
                <a:gd name="T38" fmla="*/ 96300 w 6164"/>
                <a:gd name="T39" fmla="*/ 132075 h 6604"/>
                <a:gd name="T40" fmla="*/ 88975 w 6164"/>
                <a:gd name="T41" fmla="*/ 143075 h 6604"/>
                <a:gd name="T42" fmla="*/ 64200 w 6164"/>
                <a:gd name="T43" fmla="*/ 116475 h 6604"/>
                <a:gd name="T44" fmla="*/ 59625 w 6164"/>
                <a:gd name="T45" fmla="*/ 115550 h 6604"/>
                <a:gd name="T46" fmla="*/ 36700 w 6164"/>
                <a:gd name="T47" fmla="*/ 121050 h 6604"/>
                <a:gd name="T48" fmla="*/ 28450 w 6164"/>
                <a:gd name="T49" fmla="*/ 108225 h 6604"/>
                <a:gd name="T50" fmla="*/ 42200 w 6164"/>
                <a:gd name="T51" fmla="*/ 89875 h 6604"/>
                <a:gd name="T52" fmla="*/ 44950 w 6164"/>
                <a:gd name="T53" fmla="*/ 86200 h 6604"/>
                <a:gd name="T54" fmla="*/ 43125 w 6164"/>
                <a:gd name="T55" fmla="*/ 81625 h 6604"/>
                <a:gd name="T56" fmla="*/ 30275 w 6164"/>
                <a:gd name="T57" fmla="*/ 61450 h 6604"/>
                <a:gd name="T58" fmla="*/ 9175 w 6164"/>
                <a:gd name="T59" fmla="*/ 35775 h 6604"/>
                <a:gd name="T60" fmla="*/ 2775 w 6164"/>
                <a:gd name="T61" fmla="*/ 37600 h 6604"/>
                <a:gd name="T62" fmla="*/ 8275 w 6164"/>
                <a:gd name="T63" fmla="*/ 48625 h 6604"/>
                <a:gd name="T64" fmla="*/ 23850 w 6164"/>
                <a:gd name="T65" fmla="*/ 70625 h 6604"/>
                <a:gd name="T66" fmla="*/ 32100 w 6164"/>
                <a:gd name="T67" fmla="*/ 88050 h 6604"/>
                <a:gd name="T68" fmla="*/ 14675 w 6164"/>
                <a:gd name="T69" fmla="*/ 105475 h 6604"/>
                <a:gd name="T70" fmla="*/ 25 w 6164"/>
                <a:gd name="T71" fmla="*/ 129300 h 6604"/>
                <a:gd name="T72" fmla="*/ 4600 w 6164"/>
                <a:gd name="T73" fmla="*/ 134825 h 6604"/>
                <a:gd name="T74" fmla="*/ 45875 w 6164"/>
                <a:gd name="T75" fmla="*/ 131150 h 6604"/>
                <a:gd name="T76" fmla="*/ 69700 w 6164"/>
                <a:gd name="T77" fmla="*/ 139400 h 6604"/>
                <a:gd name="T78" fmla="*/ 90800 w 6164"/>
                <a:gd name="T79" fmla="*/ 162325 h 6604"/>
                <a:gd name="T80" fmla="*/ 100900 w 6164"/>
                <a:gd name="T81" fmla="*/ 163250 h 6604"/>
                <a:gd name="T82" fmla="*/ 109150 w 6164"/>
                <a:gd name="T83" fmla="*/ 163250 h 6604"/>
                <a:gd name="T84" fmla="*/ 110050 w 6164"/>
                <a:gd name="T85" fmla="*/ 157750 h 6604"/>
                <a:gd name="T86" fmla="*/ 107300 w 6164"/>
                <a:gd name="T87" fmla="*/ 151325 h 6604"/>
                <a:gd name="T88" fmla="*/ 106400 w 6164"/>
                <a:gd name="T89" fmla="*/ 119225 h 6604"/>
                <a:gd name="T90" fmla="*/ 111900 w 6164"/>
                <a:gd name="T91" fmla="*/ 109125 h 6604"/>
                <a:gd name="T92" fmla="*/ 115550 w 6164"/>
                <a:gd name="T93" fmla="*/ 105475 h 6604"/>
                <a:gd name="T94" fmla="*/ 142150 w 6164"/>
                <a:gd name="T95" fmla="*/ 89875 h 6604"/>
                <a:gd name="T96" fmla="*/ 152250 w 6164"/>
                <a:gd name="T97" fmla="*/ 86200 h 6604"/>
                <a:gd name="T98" fmla="*/ 154075 w 6164"/>
                <a:gd name="T99" fmla="*/ 80700 h 6604"/>
                <a:gd name="T100" fmla="*/ 149500 w 6164"/>
                <a:gd name="T101" fmla="*/ 75200 h 6604"/>
                <a:gd name="T102" fmla="*/ 119225 w 6164"/>
                <a:gd name="T103" fmla="*/ 66950 h 6604"/>
                <a:gd name="T104" fmla="*/ 108225 w 6164"/>
                <a:gd name="T105" fmla="*/ 50450 h 6604"/>
                <a:gd name="T106" fmla="*/ 105475 w 6164"/>
                <a:gd name="T107" fmla="*/ 13775 h 6604"/>
                <a:gd name="T108" fmla="*/ 106400 w 6164"/>
                <a:gd name="T109" fmla="*/ 2750 h 6604"/>
                <a:gd name="T110" fmla="*/ 99050 w 6164"/>
                <a:gd name="T111" fmla="*/ 0 h 66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64"/>
                <a:gd name="T169" fmla="*/ 0 h 6604"/>
                <a:gd name="T170" fmla="*/ 6164 w 6164"/>
                <a:gd name="T171" fmla="*/ 6604 h 66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lnTo>
                    <a:pt x="3962" y="0"/>
                  </a:lnTo>
                  <a:close/>
                </a:path>
              </a:pathLst>
            </a:custGeom>
            <a:solidFill>
              <a:srgbClr val="A4C2F4"/>
            </a:solidFill>
            <a:ln w="9525">
              <a:noFill/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34" name="Shape 323"/>
          <p:cNvCxnSpPr>
            <a:cxnSpLocks noChangeShapeType="1"/>
          </p:cNvCxnSpPr>
          <p:nvPr/>
        </p:nvCxnSpPr>
        <p:spPr bwMode="auto">
          <a:xfrm>
            <a:off x="850900" y="1031875"/>
            <a:ext cx="6037263" cy="0"/>
          </a:xfrm>
          <a:prstGeom prst="straightConnector1">
            <a:avLst/>
          </a:prstGeom>
          <a:noFill/>
          <a:ln w="19050" cap="rnd">
            <a:solidFill>
              <a:srgbClr val="A4C2F4"/>
            </a:solidFill>
            <a:prstDash val="dash"/>
            <a:round/>
            <a:headEnd/>
            <a:tailEnd/>
          </a:ln>
        </p:spPr>
      </p:cxnSp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/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Shape 32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3ECEA132-E54A-4664-BFAA-C2E942891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0"/>
          <p:cNvSpPr txBox="1">
            <a:spLocks noGrp="1"/>
          </p:cNvSpPr>
          <p:nvPr>
            <p:ph type="sldNum" idx="10"/>
          </p:nvPr>
        </p:nvSpPr>
        <p:spPr>
          <a:xfrm>
            <a:off x="4297363" y="4852988"/>
            <a:ext cx="549275" cy="290512"/>
          </a:xfrm>
        </p:spPr>
        <p:txBody>
          <a:bodyPr anchor="ctr"/>
          <a:lstStyle>
            <a:lvl1pPr algn="ctr"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178CD635-D7C2-40A7-88F2-C39E8A717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Shape 6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239950" y="872550"/>
            <a:chExt cx="7042900" cy="3961625"/>
          </a:xfrm>
        </p:grpSpPr>
        <p:sp>
          <p:nvSpPr>
            <p:cNvPr id="1030" name="Shape 7"/>
            <p:cNvSpPr>
              <a:spLocks/>
            </p:cNvSpPr>
            <p:nvPr/>
          </p:nvSpPr>
          <p:spPr bwMode="auto">
            <a:xfrm>
              <a:off x="239950" y="872550"/>
              <a:ext cx="7042900" cy="3961625"/>
            </a:xfrm>
            <a:custGeom>
              <a:avLst/>
              <a:gdLst>
                <a:gd name="T0" fmla="*/ 0 w 281716"/>
                <a:gd name="T1" fmla="*/ 0 h 158465"/>
                <a:gd name="T2" fmla="*/ 7042875 w 281716"/>
                <a:gd name="T3" fmla="*/ 0 h 158465"/>
                <a:gd name="T4" fmla="*/ 7042875 w 281716"/>
                <a:gd name="T5" fmla="*/ 3961600 h 158465"/>
                <a:gd name="T6" fmla="*/ 0 w 281716"/>
                <a:gd name="T7" fmla="*/ 3961600 h 158465"/>
                <a:gd name="T8" fmla="*/ 0 w 281716"/>
                <a:gd name="T9" fmla="*/ 0 h 158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1716"/>
                <a:gd name="T16" fmla="*/ 0 h 158465"/>
                <a:gd name="T17" fmla="*/ 281716 w 281716"/>
                <a:gd name="T18" fmla="*/ 158465 h 158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1" name="Shape 8"/>
            <p:cNvSpPr>
              <a:spLocks/>
            </p:cNvSpPr>
            <p:nvPr/>
          </p:nvSpPr>
          <p:spPr bwMode="auto">
            <a:xfrm>
              <a:off x="239950" y="4762035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2" name="Shape 9"/>
            <p:cNvSpPr>
              <a:spLocks/>
            </p:cNvSpPr>
            <p:nvPr/>
          </p:nvSpPr>
          <p:spPr bwMode="auto">
            <a:xfrm>
              <a:off x="239950" y="4689894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Shape 10"/>
            <p:cNvSpPr>
              <a:spLocks/>
            </p:cNvSpPr>
            <p:nvPr/>
          </p:nvSpPr>
          <p:spPr bwMode="auto">
            <a:xfrm>
              <a:off x="239950" y="4617753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Shape 11"/>
            <p:cNvSpPr>
              <a:spLocks/>
            </p:cNvSpPr>
            <p:nvPr/>
          </p:nvSpPr>
          <p:spPr bwMode="auto">
            <a:xfrm>
              <a:off x="239950" y="4545612"/>
              <a:ext cx="7042900" cy="1223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Shape 12"/>
            <p:cNvSpPr>
              <a:spLocks/>
            </p:cNvSpPr>
            <p:nvPr/>
          </p:nvSpPr>
          <p:spPr bwMode="auto">
            <a:xfrm>
              <a:off x="239950" y="4473472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Shape 13"/>
            <p:cNvSpPr>
              <a:spLocks/>
            </p:cNvSpPr>
            <p:nvPr/>
          </p:nvSpPr>
          <p:spPr bwMode="auto">
            <a:xfrm>
              <a:off x="239950" y="4402554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Shape 14"/>
            <p:cNvSpPr>
              <a:spLocks/>
            </p:cNvSpPr>
            <p:nvPr/>
          </p:nvSpPr>
          <p:spPr bwMode="auto">
            <a:xfrm>
              <a:off x="239950" y="4329190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Shape 15"/>
            <p:cNvSpPr>
              <a:spLocks/>
            </p:cNvSpPr>
            <p:nvPr/>
          </p:nvSpPr>
          <p:spPr bwMode="auto">
            <a:xfrm>
              <a:off x="239950" y="4258272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Shape 16"/>
            <p:cNvSpPr>
              <a:spLocks/>
            </p:cNvSpPr>
            <p:nvPr/>
          </p:nvSpPr>
          <p:spPr bwMode="auto">
            <a:xfrm>
              <a:off x="239950" y="4186131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Shape 17"/>
            <p:cNvSpPr>
              <a:spLocks/>
            </p:cNvSpPr>
            <p:nvPr/>
          </p:nvSpPr>
          <p:spPr bwMode="auto">
            <a:xfrm>
              <a:off x="239950" y="4113991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Shape 18"/>
            <p:cNvSpPr>
              <a:spLocks/>
            </p:cNvSpPr>
            <p:nvPr/>
          </p:nvSpPr>
          <p:spPr bwMode="auto">
            <a:xfrm>
              <a:off x="239950" y="4041850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Shape 19"/>
            <p:cNvSpPr>
              <a:spLocks/>
            </p:cNvSpPr>
            <p:nvPr/>
          </p:nvSpPr>
          <p:spPr bwMode="auto">
            <a:xfrm>
              <a:off x="239950" y="3969710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Shape 20"/>
            <p:cNvSpPr>
              <a:spLocks/>
            </p:cNvSpPr>
            <p:nvPr/>
          </p:nvSpPr>
          <p:spPr bwMode="auto">
            <a:xfrm>
              <a:off x="239950" y="3897569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Shape 21"/>
            <p:cNvSpPr>
              <a:spLocks/>
            </p:cNvSpPr>
            <p:nvPr/>
          </p:nvSpPr>
          <p:spPr bwMode="auto">
            <a:xfrm>
              <a:off x="239950" y="3825428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Shape 22"/>
            <p:cNvSpPr>
              <a:spLocks/>
            </p:cNvSpPr>
            <p:nvPr/>
          </p:nvSpPr>
          <p:spPr bwMode="auto">
            <a:xfrm>
              <a:off x="239950" y="3753287"/>
              <a:ext cx="7042900" cy="1223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Shape 23"/>
            <p:cNvSpPr>
              <a:spLocks/>
            </p:cNvSpPr>
            <p:nvPr/>
          </p:nvSpPr>
          <p:spPr bwMode="auto">
            <a:xfrm>
              <a:off x="239950" y="3681147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Shape 24"/>
            <p:cNvSpPr>
              <a:spLocks/>
            </p:cNvSpPr>
            <p:nvPr/>
          </p:nvSpPr>
          <p:spPr bwMode="auto">
            <a:xfrm>
              <a:off x="239950" y="3610229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Shape 25"/>
            <p:cNvSpPr>
              <a:spLocks/>
            </p:cNvSpPr>
            <p:nvPr/>
          </p:nvSpPr>
          <p:spPr bwMode="auto">
            <a:xfrm>
              <a:off x="239950" y="3536865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Shape 26"/>
            <p:cNvSpPr>
              <a:spLocks/>
            </p:cNvSpPr>
            <p:nvPr/>
          </p:nvSpPr>
          <p:spPr bwMode="auto">
            <a:xfrm>
              <a:off x="239950" y="3465947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Shape 27"/>
            <p:cNvSpPr>
              <a:spLocks/>
            </p:cNvSpPr>
            <p:nvPr/>
          </p:nvSpPr>
          <p:spPr bwMode="auto">
            <a:xfrm>
              <a:off x="239950" y="3393806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Shape 28"/>
            <p:cNvSpPr>
              <a:spLocks/>
            </p:cNvSpPr>
            <p:nvPr/>
          </p:nvSpPr>
          <p:spPr bwMode="auto">
            <a:xfrm>
              <a:off x="239950" y="3321666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Shape 29"/>
            <p:cNvSpPr>
              <a:spLocks/>
            </p:cNvSpPr>
            <p:nvPr/>
          </p:nvSpPr>
          <p:spPr bwMode="auto">
            <a:xfrm>
              <a:off x="239950" y="3249525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Shape 30"/>
            <p:cNvSpPr>
              <a:spLocks/>
            </p:cNvSpPr>
            <p:nvPr/>
          </p:nvSpPr>
          <p:spPr bwMode="auto">
            <a:xfrm>
              <a:off x="239950" y="3177385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Shape 31"/>
            <p:cNvSpPr>
              <a:spLocks/>
            </p:cNvSpPr>
            <p:nvPr/>
          </p:nvSpPr>
          <p:spPr bwMode="auto">
            <a:xfrm>
              <a:off x="239950" y="3105244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Shape 32"/>
            <p:cNvSpPr>
              <a:spLocks/>
            </p:cNvSpPr>
            <p:nvPr/>
          </p:nvSpPr>
          <p:spPr bwMode="auto">
            <a:xfrm>
              <a:off x="239950" y="3033103"/>
              <a:ext cx="7042900" cy="0"/>
            </a:xfrm>
            <a:custGeom>
              <a:avLst/>
              <a:gdLst>
                <a:gd name="T0" fmla="*/ 0 w 281716"/>
                <a:gd name="T1" fmla="*/ 7042875 w 281716"/>
                <a:gd name="T2" fmla="*/ 0 60000 65536"/>
                <a:gd name="T3" fmla="*/ 0 60000 65536"/>
                <a:gd name="T4" fmla="*/ 0 w 281716"/>
                <a:gd name="T5" fmla="*/ 281716 w 28171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Shape 33"/>
            <p:cNvSpPr>
              <a:spLocks/>
            </p:cNvSpPr>
            <p:nvPr/>
          </p:nvSpPr>
          <p:spPr bwMode="auto">
            <a:xfrm>
              <a:off x="239950" y="2960962"/>
              <a:ext cx="7042900" cy="1223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Shape 34"/>
            <p:cNvSpPr>
              <a:spLocks/>
            </p:cNvSpPr>
            <p:nvPr/>
          </p:nvSpPr>
          <p:spPr bwMode="auto">
            <a:xfrm>
              <a:off x="239950" y="2888822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Shape 35"/>
            <p:cNvSpPr>
              <a:spLocks/>
            </p:cNvSpPr>
            <p:nvPr/>
          </p:nvSpPr>
          <p:spPr bwMode="auto">
            <a:xfrm>
              <a:off x="239950" y="2817904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Shape 36"/>
            <p:cNvSpPr>
              <a:spLocks/>
            </p:cNvSpPr>
            <p:nvPr/>
          </p:nvSpPr>
          <p:spPr bwMode="auto">
            <a:xfrm>
              <a:off x="239950" y="2744540"/>
              <a:ext cx="7042900" cy="1222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0" name="Shape 37"/>
            <p:cNvSpPr>
              <a:spLocks/>
            </p:cNvSpPr>
            <p:nvPr/>
          </p:nvSpPr>
          <p:spPr bwMode="auto">
            <a:xfrm>
              <a:off x="239950" y="2673622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Shape 38"/>
            <p:cNvSpPr>
              <a:spLocks/>
            </p:cNvSpPr>
            <p:nvPr/>
          </p:nvSpPr>
          <p:spPr bwMode="auto">
            <a:xfrm>
              <a:off x="239950" y="2601481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Shape 39"/>
            <p:cNvSpPr>
              <a:spLocks/>
            </p:cNvSpPr>
            <p:nvPr/>
          </p:nvSpPr>
          <p:spPr bwMode="auto">
            <a:xfrm>
              <a:off x="239950" y="2529341"/>
              <a:ext cx="7042900" cy="0"/>
            </a:xfrm>
            <a:custGeom>
              <a:avLst/>
              <a:gdLst>
                <a:gd name="T0" fmla="*/ 0 w 281716"/>
                <a:gd name="T1" fmla="*/ 25 h 1"/>
                <a:gd name="T2" fmla="*/ 7042875 w 281716"/>
                <a:gd name="T3" fmla="*/ 25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Shape 40"/>
            <p:cNvSpPr>
              <a:spLocks/>
            </p:cNvSpPr>
            <p:nvPr/>
          </p:nvSpPr>
          <p:spPr bwMode="auto">
            <a:xfrm>
              <a:off x="239950" y="2457200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4" name="Shape 41"/>
            <p:cNvSpPr>
              <a:spLocks/>
            </p:cNvSpPr>
            <p:nvPr/>
          </p:nvSpPr>
          <p:spPr bwMode="auto">
            <a:xfrm>
              <a:off x="239950" y="2385060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5" name="Shape 42"/>
            <p:cNvSpPr>
              <a:spLocks/>
            </p:cNvSpPr>
            <p:nvPr/>
          </p:nvSpPr>
          <p:spPr bwMode="auto">
            <a:xfrm>
              <a:off x="239950" y="2312919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6" name="Shape 43"/>
            <p:cNvSpPr>
              <a:spLocks/>
            </p:cNvSpPr>
            <p:nvPr/>
          </p:nvSpPr>
          <p:spPr bwMode="auto">
            <a:xfrm>
              <a:off x="239950" y="2240778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7" name="Shape 44"/>
            <p:cNvSpPr>
              <a:spLocks/>
            </p:cNvSpPr>
            <p:nvPr/>
          </p:nvSpPr>
          <p:spPr bwMode="auto">
            <a:xfrm>
              <a:off x="239950" y="2169860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8" name="Shape 45"/>
            <p:cNvSpPr>
              <a:spLocks/>
            </p:cNvSpPr>
            <p:nvPr/>
          </p:nvSpPr>
          <p:spPr bwMode="auto">
            <a:xfrm>
              <a:off x="239950" y="2096497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9" name="Shape 46"/>
            <p:cNvSpPr>
              <a:spLocks/>
            </p:cNvSpPr>
            <p:nvPr/>
          </p:nvSpPr>
          <p:spPr bwMode="auto">
            <a:xfrm>
              <a:off x="239950" y="2025579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0" name="Shape 47"/>
            <p:cNvSpPr>
              <a:spLocks/>
            </p:cNvSpPr>
            <p:nvPr/>
          </p:nvSpPr>
          <p:spPr bwMode="auto">
            <a:xfrm>
              <a:off x="239950" y="1952215"/>
              <a:ext cx="7042900" cy="1222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1" name="Shape 48"/>
            <p:cNvSpPr>
              <a:spLocks/>
            </p:cNvSpPr>
            <p:nvPr/>
          </p:nvSpPr>
          <p:spPr bwMode="auto">
            <a:xfrm>
              <a:off x="239950" y="1881297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2" name="Shape 49"/>
            <p:cNvSpPr>
              <a:spLocks/>
            </p:cNvSpPr>
            <p:nvPr/>
          </p:nvSpPr>
          <p:spPr bwMode="auto">
            <a:xfrm>
              <a:off x="239950" y="1809156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3" name="Shape 50"/>
            <p:cNvSpPr>
              <a:spLocks/>
            </p:cNvSpPr>
            <p:nvPr/>
          </p:nvSpPr>
          <p:spPr bwMode="auto">
            <a:xfrm>
              <a:off x="239950" y="1737016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4" name="Shape 51"/>
            <p:cNvSpPr>
              <a:spLocks/>
            </p:cNvSpPr>
            <p:nvPr/>
          </p:nvSpPr>
          <p:spPr bwMode="auto">
            <a:xfrm>
              <a:off x="239950" y="1664875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5" name="Shape 52"/>
            <p:cNvSpPr>
              <a:spLocks/>
            </p:cNvSpPr>
            <p:nvPr/>
          </p:nvSpPr>
          <p:spPr bwMode="auto">
            <a:xfrm>
              <a:off x="239950" y="1592735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6" name="Shape 53"/>
            <p:cNvSpPr>
              <a:spLocks/>
            </p:cNvSpPr>
            <p:nvPr/>
          </p:nvSpPr>
          <p:spPr bwMode="auto">
            <a:xfrm>
              <a:off x="239950" y="1520594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7" name="Shape 54"/>
            <p:cNvSpPr>
              <a:spLocks/>
            </p:cNvSpPr>
            <p:nvPr/>
          </p:nvSpPr>
          <p:spPr bwMode="auto">
            <a:xfrm>
              <a:off x="239950" y="1448453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8" name="Shape 55"/>
            <p:cNvSpPr>
              <a:spLocks/>
            </p:cNvSpPr>
            <p:nvPr/>
          </p:nvSpPr>
          <p:spPr bwMode="auto">
            <a:xfrm>
              <a:off x="239950" y="1377535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9" name="Shape 56"/>
            <p:cNvSpPr>
              <a:spLocks/>
            </p:cNvSpPr>
            <p:nvPr/>
          </p:nvSpPr>
          <p:spPr bwMode="auto">
            <a:xfrm>
              <a:off x="239950" y="1304172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0" name="Shape 57"/>
            <p:cNvSpPr>
              <a:spLocks/>
            </p:cNvSpPr>
            <p:nvPr/>
          </p:nvSpPr>
          <p:spPr bwMode="auto">
            <a:xfrm>
              <a:off x="239950" y="1233254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1" name="Shape 58"/>
            <p:cNvSpPr>
              <a:spLocks/>
            </p:cNvSpPr>
            <p:nvPr/>
          </p:nvSpPr>
          <p:spPr bwMode="auto">
            <a:xfrm>
              <a:off x="239950" y="1159890"/>
              <a:ext cx="7042900" cy="1222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2" name="Shape 59"/>
            <p:cNvSpPr>
              <a:spLocks/>
            </p:cNvSpPr>
            <p:nvPr/>
          </p:nvSpPr>
          <p:spPr bwMode="auto">
            <a:xfrm>
              <a:off x="239950" y="1088972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3" name="Shape 60"/>
            <p:cNvSpPr>
              <a:spLocks/>
            </p:cNvSpPr>
            <p:nvPr/>
          </p:nvSpPr>
          <p:spPr bwMode="auto">
            <a:xfrm>
              <a:off x="239950" y="1016831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4" name="Shape 61"/>
            <p:cNvSpPr>
              <a:spLocks/>
            </p:cNvSpPr>
            <p:nvPr/>
          </p:nvSpPr>
          <p:spPr bwMode="auto">
            <a:xfrm>
              <a:off x="239950" y="944691"/>
              <a:ext cx="7042900" cy="0"/>
            </a:xfrm>
            <a:custGeom>
              <a:avLst/>
              <a:gdLst>
                <a:gd name="T0" fmla="*/ 0 w 281716"/>
                <a:gd name="T1" fmla="*/ 0 h 1"/>
                <a:gd name="T2" fmla="*/ 7042875 w 281716"/>
                <a:gd name="T3" fmla="*/ 0 h 1"/>
                <a:gd name="T4" fmla="*/ 0 60000 65536"/>
                <a:gd name="T5" fmla="*/ 0 60000 65536"/>
                <a:gd name="T6" fmla="*/ 0 w 281716"/>
                <a:gd name="T7" fmla="*/ 0 h 1"/>
                <a:gd name="T8" fmla="*/ 281716 w 281716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5" name="Shape 62"/>
            <p:cNvSpPr>
              <a:spLocks/>
            </p:cNvSpPr>
            <p:nvPr/>
          </p:nvSpPr>
          <p:spPr bwMode="auto">
            <a:xfrm>
              <a:off x="7210710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6" name="Shape 63"/>
            <p:cNvSpPr>
              <a:spLocks/>
            </p:cNvSpPr>
            <p:nvPr/>
          </p:nvSpPr>
          <p:spPr bwMode="auto">
            <a:xfrm>
              <a:off x="7137346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7" name="Shape 64"/>
            <p:cNvSpPr>
              <a:spLocks/>
            </p:cNvSpPr>
            <p:nvPr/>
          </p:nvSpPr>
          <p:spPr bwMode="auto">
            <a:xfrm>
              <a:off x="7063982" y="872550"/>
              <a:ext cx="1222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8" name="Shape 65"/>
            <p:cNvSpPr>
              <a:spLocks/>
            </p:cNvSpPr>
            <p:nvPr/>
          </p:nvSpPr>
          <p:spPr bwMode="auto">
            <a:xfrm>
              <a:off x="6991841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9" name="Shape 66"/>
            <p:cNvSpPr>
              <a:spLocks/>
            </p:cNvSpPr>
            <p:nvPr/>
          </p:nvSpPr>
          <p:spPr bwMode="auto">
            <a:xfrm>
              <a:off x="6919701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0" name="Shape 67"/>
            <p:cNvSpPr>
              <a:spLocks/>
            </p:cNvSpPr>
            <p:nvPr/>
          </p:nvSpPr>
          <p:spPr bwMode="auto">
            <a:xfrm>
              <a:off x="6847560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1" name="Shape 68"/>
            <p:cNvSpPr>
              <a:spLocks/>
            </p:cNvSpPr>
            <p:nvPr/>
          </p:nvSpPr>
          <p:spPr bwMode="auto">
            <a:xfrm>
              <a:off x="6774196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2" name="Shape 69"/>
            <p:cNvSpPr>
              <a:spLocks/>
            </p:cNvSpPr>
            <p:nvPr/>
          </p:nvSpPr>
          <p:spPr bwMode="auto">
            <a:xfrm>
              <a:off x="6702056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3" name="Shape 70"/>
            <p:cNvSpPr>
              <a:spLocks/>
            </p:cNvSpPr>
            <p:nvPr/>
          </p:nvSpPr>
          <p:spPr bwMode="auto">
            <a:xfrm>
              <a:off x="6628692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4" name="Shape 71"/>
            <p:cNvSpPr>
              <a:spLocks/>
            </p:cNvSpPr>
            <p:nvPr/>
          </p:nvSpPr>
          <p:spPr bwMode="auto">
            <a:xfrm>
              <a:off x="6556551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5" name="Shape 72"/>
            <p:cNvSpPr>
              <a:spLocks/>
            </p:cNvSpPr>
            <p:nvPr/>
          </p:nvSpPr>
          <p:spPr bwMode="auto">
            <a:xfrm>
              <a:off x="6484411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6" name="Shape 73"/>
            <p:cNvSpPr>
              <a:spLocks/>
            </p:cNvSpPr>
            <p:nvPr/>
          </p:nvSpPr>
          <p:spPr bwMode="auto">
            <a:xfrm>
              <a:off x="6411047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7" name="Shape 74"/>
            <p:cNvSpPr>
              <a:spLocks/>
            </p:cNvSpPr>
            <p:nvPr/>
          </p:nvSpPr>
          <p:spPr bwMode="auto">
            <a:xfrm>
              <a:off x="6338906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8" name="Shape 75"/>
            <p:cNvSpPr>
              <a:spLocks/>
            </p:cNvSpPr>
            <p:nvPr/>
          </p:nvSpPr>
          <p:spPr bwMode="auto">
            <a:xfrm>
              <a:off x="626676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9" name="Shape 76"/>
            <p:cNvSpPr>
              <a:spLocks/>
            </p:cNvSpPr>
            <p:nvPr/>
          </p:nvSpPr>
          <p:spPr bwMode="auto">
            <a:xfrm>
              <a:off x="619340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0" name="Shape 77"/>
            <p:cNvSpPr>
              <a:spLocks/>
            </p:cNvSpPr>
            <p:nvPr/>
          </p:nvSpPr>
          <p:spPr bwMode="auto">
            <a:xfrm>
              <a:off x="6121261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1" name="Shape 78"/>
            <p:cNvSpPr>
              <a:spLocks/>
            </p:cNvSpPr>
            <p:nvPr/>
          </p:nvSpPr>
          <p:spPr bwMode="auto">
            <a:xfrm>
              <a:off x="6047897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2" name="Shape 79"/>
            <p:cNvSpPr>
              <a:spLocks/>
            </p:cNvSpPr>
            <p:nvPr/>
          </p:nvSpPr>
          <p:spPr bwMode="auto">
            <a:xfrm>
              <a:off x="5975757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3" name="Shape 80"/>
            <p:cNvSpPr>
              <a:spLocks/>
            </p:cNvSpPr>
            <p:nvPr/>
          </p:nvSpPr>
          <p:spPr bwMode="auto">
            <a:xfrm>
              <a:off x="590361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4" name="Shape 81"/>
            <p:cNvSpPr>
              <a:spLocks/>
            </p:cNvSpPr>
            <p:nvPr/>
          </p:nvSpPr>
          <p:spPr bwMode="auto">
            <a:xfrm>
              <a:off x="583025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5" name="Shape 82"/>
            <p:cNvSpPr>
              <a:spLocks/>
            </p:cNvSpPr>
            <p:nvPr/>
          </p:nvSpPr>
          <p:spPr bwMode="auto">
            <a:xfrm>
              <a:off x="5758111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6" name="Shape 83"/>
            <p:cNvSpPr>
              <a:spLocks/>
            </p:cNvSpPr>
            <p:nvPr/>
          </p:nvSpPr>
          <p:spPr bwMode="auto">
            <a:xfrm>
              <a:off x="568474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7" name="Shape 84"/>
            <p:cNvSpPr>
              <a:spLocks/>
            </p:cNvSpPr>
            <p:nvPr/>
          </p:nvSpPr>
          <p:spPr bwMode="auto">
            <a:xfrm>
              <a:off x="5612607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8" name="Shape 85"/>
            <p:cNvSpPr>
              <a:spLocks/>
            </p:cNvSpPr>
            <p:nvPr/>
          </p:nvSpPr>
          <p:spPr bwMode="auto">
            <a:xfrm>
              <a:off x="5540466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9" name="Shape 86"/>
            <p:cNvSpPr>
              <a:spLocks/>
            </p:cNvSpPr>
            <p:nvPr/>
          </p:nvSpPr>
          <p:spPr bwMode="auto">
            <a:xfrm>
              <a:off x="546832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0" name="Shape 87"/>
            <p:cNvSpPr>
              <a:spLocks/>
            </p:cNvSpPr>
            <p:nvPr/>
          </p:nvSpPr>
          <p:spPr bwMode="auto">
            <a:xfrm>
              <a:off x="539496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1" name="Shape 88"/>
            <p:cNvSpPr>
              <a:spLocks/>
            </p:cNvSpPr>
            <p:nvPr/>
          </p:nvSpPr>
          <p:spPr bwMode="auto">
            <a:xfrm>
              <a:off x="5321598" y="872550"/>
              <a:ext cx="1223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2" name="Shape 89"/>
            <p:cNvSpPr>
              <a:spLocks/>
            </p:cNvSpPr>
            <p:nvPr/>
          </p:nvSpPr>
          <p:spPr bwMode="auto">
            <a:xfrm>
              <a:off x="5249458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3" name="Shape 90"/>
            <p:cNvSpPr>
              <a:spLocks/>
            </p:cNvSpPr>
            <p:nvPr/>
          </p:nvSpPr>
          <p:spPr bwMode="auto">
            <a:xfrm>
              <a:off x="5177316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4" name="Shape 91"/>
            <p:cNvSpPr>
              <a:spLocks/>
            </p:cNvSpPr>
            <p:nvPr/>
          </p:nvSpPr>
          <p:spPr bwMode="auto">
            <a:xfrm>
              <a:off x="5105176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5" name="Shape 92"/>
            <p:cNvSpPr>
              <a:spLocks/>
            </p:cNvSpPr>
            <p:nvPr/>
          </p:nvSpPr>
          <p:spPr bwMode="auto">
            <a:xfrm>
              <a:off x="5031812" y="872550"/>
              <a:ext cx="1222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" name="Shape 93"/>
            <p:cNvSpPr>
              <a:spLocks/>
            </p:cNvSpPr>
            <p:nvPr/>
          </p:nvSpPr>
          <p:spPr bwMode="auto">
            <a:xfrm>
              <a:off x="4958449" y="872550"/>
              <a:ext cx="1222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7" name="Shape 94"/>
            <p:cNvSpPr>
              <a:spLocks/>
            </p:cNvSpPr>
            <p:nvPr/>
          </p:nvSpPr>
          <p:spPr bwMode="auto">
            <a:xfrm>
              <a:off x="4886308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8" name="Shape 95"/>
            <p:cNvSpPr>
              <a:spLocks/>
            </p:cNvSpPr>
            <p:nvPr/>
          </p:nvSpPr>
          <p:spPr bwMode="auto">
            <a:xfrm>
              <a:off x="4814167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9" name="Shape 96"/>
            <p:cNvSpPr>
              <a:spLocks/>
            </p:cNvSpPr>
            <p:nvPr/>
          </p:nvSpPr>
          <p:spPr bwMode="auto">
            <a:xfrm>
              <a:off x="4742026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0" name="Shape 97"/>
            <p:cNvSpPr>
              <a:spLocks/>
            </p:cNvSpPr>
            <p:nvPr/>
          </p:nvSpPr>
          <p:spPr bwMode="auto">
            <a:xfrm>
              <a:off x="4668662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1" name="Shape 98"/>
            <p:cNvSpPr>
              <a:spLocks/>
            </p:cNvSpPr>
            <p:nvPr/>
          </p:nvSpPr>
          <p:spPr bwMode="auto">
            <a:xfrm>
              <a:off x="459652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2" name="Shape 99"/>
            <p:cNvSpPr>
              <a:spLocks/>
            </p:cNvSpPr>
            <p:nvPr/>
          </p:nvSpPr>
          <p:spPr bwMode="auto">
            <a:xfrm>
              <a:off x="4523158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3" name="Shape 100"/>
            <p:cNvSpPr>
              <a:spLocks/>
            </p:cNvSpPr>
            <p:nvPr/>
          </p:nvSpPr>
          <p:spPr bwMode="auto">
            <a:xfrm>
              <a:off x="4451017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4" name="Shape 101"/>
            <p:cNvSpPr>
              <a:spLocks/>
            </p:cNvSpPr>
            <p:nvPr/>
          </p:nvSpPr>
          <p:spPr bwMode="auto">
            <a:xfrm>
              <a:off x="4378877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5" name="Shape 102"/>
            <p:cNvSpPr>
              <a:spLocks/>
            </p:cNvSpPr>
            <p:nvPr/>
          </p:nvSpPr>
          <p:spPr bwMode="auto">
            <a:xfrm>
              <a:off x="4305513" y="872550"/>
              <a:ext cx="1222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6" name="Shape 103"/>
            <p:cNvSpPr>
              <a:spLocks/>
            </p:cNvSpPr>
            <p:nvPr/>
          </p:nvSpPr>
          <p:spPr bwMode="auto">
            <a:xfrm>
              <a:off x="423337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7" name="Shape 104"/>
            <p:cNvSpPr>
              <a:spLocks/>
            </p:cNvSpPr>
            <p:nvPr/>
          </p:nvSpPr>
          <p:spPr bwMode="auto">
            <a:xfrm>
              <a:off x="416000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8" name="Shape 105"/>
            <p:cNvSpPr>
              <a:spLocks/>
            </p:cNvSpPr>
            <p:nvPr/>
          </p:nvSpPr>
          <p:spPr bwMode="auto">
            <a:xfrm>
              <a:off x="408786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9" name="Shape 106"/>
            <p:cNvSpPr>
              <a:spLocks/>
            </p:cNvSpPr>
            <p:nvPr/>
          </p:nvSpPr>
          <p:spPr bwMode="auto">
            <a:xfrm>
              <a:off x="4015727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0" name="Shape 107"/>
            <p:cNvSpPr>
              <a:spLocks/>
            </p:cNvSpPr>
            <p:nvPr/>
          </p:nvSpPr>
          <p:spPr bwMode="auto">
            <a:xfrm>
              <a:off x="3942363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1" name="Shape 108"/>
            <p:cNvSpPr>
              <a:spLocks/>
            </p:cNvSpPr>
            <p:nvPr/>
          </p:nvSpPr>
          <p:spPr bwMode="auto">
            <a:xfrm>
              <a:off x="3870223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2" name="Shape 109"/>
            <p:cNvSpPr>
              <a:spLocks/>
            </p:cNvSpPr>
            <p:nvPr/>
          </p:nvSpPr>
          <p:spPr bwMode="auto">
            <a:xfrm>
              <a:off x="3798082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3" name="Shape 110"/>
            <p:cNvSpPr>
              <a:spLocks/>
            </p:cNvSpPr>
            <p:nvPr/>
          </p:nvSpPr>
          <p:spPr bwMode="auto">
            <a:xfrm>
              <a:off x="372471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4" name="Shape 111"/>
            <p:cNvSpPr>
              <a:spLocks/>
            </p:cNvSpPr>
            <p:nvPr/>
          </p:nvSpPr>
          <p:spPr bwMode="auto">
            <a:xfrm>
              <a:off x="365257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5" name="Shape 112"/>
            <p:cNvSpPr>
              <a:spLocks/>
            </p:cNvSpPr>
            <p:nvPr/>
          </p:nvSpPr>
          <p:spPr bwMode="auto">
            <a:xfrm>
              <a:off x="3579214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6" name="Shape 113"/>
            <p:cNvSpPr>
              <a:spLocks/>
            </p:cNvSpPr>
            <p:nvPr/>
          </p:nvSpPr>
          <p:spPr bwMode="auto">
            <a:xfrm>
              <a:off x="3507073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7" name="Shape 114"/>
            <p:cNvSpPr>
              <a:spLocks/>
            </p:cNvSpPr>
            <p:nvPr/>
          </p:nvSpPr>
          <p:spPr bwMode="auto">
            <a:xfrm>
              <a:off x="3434933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8" name="Shape 115"/>
            <p:cNvSpPr>
              <a:spLocks/>
            </p:cNvSpPr>
            <p:nvPr/>
          </p:nvSpPr>
          <p:spPr bwMode="auto">
            <a:xfrm>
              <a:off x="3362791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9" name="Shape 116"/>
            <p:cNvSpPr>
              <a:spLocks/>
            </p:cNvSpPr>
            <p:nvPr/>
          </p:nvSpPr>
          <p:spPr bwMode="auto">
            <a:xfrm>
              <a:off x="328942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0" name="Shape 117"/>
            <p:cNvSpPr>
              <a:spLocks/>
            </p:cNvSpPr>
            <p:nvPr/>
          </p:nvSpPr>
          <p:spPr bwMode="auto">
            <a:xfrm>
              <a:off x="3216064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1" name="Shape 118"/>
            <p:cNvSpPr>
              <a:spLocks/>
            </p:cNvSpPr>
            <p:nvPr/>
          </p:nvSpPr>
          <p:spPr bwMode="auto">
            <a:xfrm>
              <a:off x="3143924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2" name="Shape 119"/>
            <p:cNvSpPr>
              <a:spLocks/>
            </p:cNvSpPr>
            <p:nvPr/>
          </p:nvSpPr>
          <p:spPr bwMode="auto">
            <a:xfrm>
              <a:off x="3071783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3" name="Shape 120"/>
            <p:cNvSpPr>
              <a:spLocks/>
            </p:cNvSpPr>
            <p:nvPr/>
          </p:nvSpPr>
          <p:spPr bwMode="auto">
            <a:xfrm>
              <a:off x="2999642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4" name="Shape 121"/>
            <p:cNvSpPr>
              <a:spLocks/>
            </p:cNvSpPr>
            <p:nvPr/>
          </p:nvSpPr>
          <p:spPr bwMode="auto">
            <a:xfrm>
              <a:off x="2926279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5" name="Shape 122"/>
            <p:cNvSpPr>
              <a:spLocks/>
            </p:cNvSpPr>
            <p:nvPr/>
          </p:nvSpPr>
          <p:spPr bwMode="auto">
            <a:xfrm>
              <a:off x="2852915" y="872550"/>
              <a:ext cx="1222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6" name="Shape 123"/>
            <p:cNvSpPr>
              <a:spLocks/>
            </p:cNvSpPr>
            <p:nvPr/>
          </p:nvSpPr>
          <p:spPr bwMode="auto">
            <a:xfrm>
              <a:off x="2780774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7" name="Shape 124"/>
            <p:cNvSpPr>
              <a:spLocks/>
            </p:cNvSpPr>
            <p:nvPr/>
          </p:nvSpPr>
          <p:spPr bwMode="auto">
            <a:xfrm>
              <a:off x="2708634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8" name="Shape 125"/>
            <p:cNvSpPr>
              <a:spLocks/>
            </p:cNvSpPr>
            <p:nvPr/>
          </p:nvSpPr>
          <p:spPr bwMode="auto">
            <a:xfrm>
              <a:off x="2636492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9" name="Shape 126"/>
            <p:cNvSpPr>
              <a:spLocks/>
            </p:cNvSpPr>
            <p:nvPr/>
          </p:nvSpPr>
          <p:spPr bwMode="auto">
            <a:xfrm>
              <a:off x="2563129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0" name="Shape 127"/>
            <p:cNvSpPr>
              <a:spLocks/>
            </p:cNvSpPr>
            <p:nvPr/>
          </p:nvSpPr>
          <p:spPr bwMode="auto">
            <a:xfrm>
              <a:off x="2489765" y="872550"/>
              <a:ext cx="1223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1" name="Shape 128"/>
            <p:cNvSpPr>
              <a:spLocks/>
            </p:cNvSpPr>
            <p:nvPr/>
          </p:nvSpPr>
          <p:spPr bwMode="auto">
            <a:xfrm>
              <a:off x="241762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2" name="Shape 129"/>
            <p:cNvSpPr>
              <a:spLocks/>
            </p:cNvSpPr>
            <p:nvPr/>
          </p:nvSpPr>
          <p:spPr bwMode="auto">
            <a:xfrm>
              <a:off x="2345484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3" name="Shape 130"/>
            <p:cNvSpPr>
              <a:spLocks/>
            </p:cNvSpPr>
            <p:nvPr/>
          </p:nvSpPr>
          <p:spPr bwMode="auto">
            <a:xfrm>
              <a:off x="2273343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4" name="Shape 131"/>
            <p:cNvSpPr>
              <a:spLocks/>
            </p:cNvSpPr>
            <p:nvPr/>
          </p:nvSpPr>
          <p:spPr bwMode="auto">
            <a:xfrm>
              <a:off x="2199980" y="872550"/>
              <a:ext cx="1222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5" name="Shape 132"/>
            <p:cNvSpPr>
              <a:spLocks/>
            </p:cNvSpPr>
            <p:nvPr/>
          </p:nvSpPr>
          <p:spPr bwMode="auto">
            <a:xfrm>
              <a:off x="2127838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6" name="Shape 133"/>
            <p:cNvSpPr>
              <a:spLocks/>
            </p:cNvSpPr>
            <p:nvPr/>
          </p:nvSpPr>
          <p:spPr bwMode="auto">
            <a:xfrm>
              <a:off x="205447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7" name="Shape 134"/>
            <p:cNvSpPr>
              <a:spLocks/>
            </p:cNvSpPr>
            <p:nvPr/>
          </p:nvSpPr>
          <p:spPr bwMode="auto">
            <a:xfrm>
              <a:off x="1982334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8" name="Shape 135"/>
            <p:cNvSpPr>
              <a:spLocks/>
            </p:cNvSpPr>
            <p:nvPr/>
          </p:nvSpPr>
          <p:spPr bwMode="auto">
            <a:xfrm>
              <a:off x="1910193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9" name="Shape 136"/>
            <p:cNvSpPr>
              <a:spLocks/>
            </p:cNvSpPr>
            <p:nvPr/>
          </p:nvSpPr>
          <p:spPr bwMode="auto">
            <a:xfrm>
              <a:off x="1836830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0" name="Shape 137"/>
            <p:cNvSpPr>
              <a:spLocks/>
            </p:cNvSpPr>
            <p:nvPr/>
          </p:nvSpPr>
          <p:spPr bwMode="auto">
            <a:xfrm>
              <a:off x="1764689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1" name="Shape 138"/>
            <p:cNvSpPr>
              <a:spLocks/>
            </p:cNvSpPr>
            <p:nvPr/>
          </p:nvSpPr>
          <p:spPr bwMode="auto">
            <a:xfrm>
              <a:off x="1692548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2" name="Shape 139"/>
            <p:cNvSpPr>
              <a:spLocks/>
            </p:cNvSpPr>
            <p:nvPr/>
          </p:nvSpPr>
          <p:spPr bwMode="auto">
            <a:xfrm>
              <a:off x="1619185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3" name="Shape 140"/>
            <p:cNvSpPr>
              <a:spLocks/>
            </p:cNvSpPr>
            <p:nvPr/>
          </p:nvSpPr>
          <p:spPr bwMode="auto">
            <a:xfrm>
              <a:off x="1547044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4" name="Shape 141"/>
            <p:cNvSpPr>
              <a:spLocks/>
            </p:cNvSpPr>
            <p:nvPr/>
          </p:nvSpPr>
          <p:spPr bwMode="auto">
            <a:xfrm>
              <a:off x="1473681" y="872550"/>
              <a:ext cx="1222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5" name="Shape 142"/>
            <p:cNvSpPr>
              <a:spLocks/>
            </p:cNvSpPr>
            <p:nvPr/>
          </p:nvSpPr>
          <p:spPr bwMode="auto">
            <a:xfrm>
              <a:off x="140153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6" name="Shape 143"/>
            <p:cNvSpPr>
              <a:spLocks/>
            </p:cNvSpPr>
            <p:nvPr/>
          </p:nvSpPr>
          <p:spPr bwMode="auto">
            <a:xfrm>
              <a:off x="132939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7" name="Shape 144"/>
            <p:cNvSpPr>
              <a:spLocks/>
            </p:cNvSpPr>
            <p:nvPr/>
          </p:nvSpPr>
          <p:spPr bwMode="auto">
            <a:xfrm>
              <a:off x="1256035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8" name="Shape 145"/>
            <p:cNvSpPr>
              <a:spLocks/>
            </p:cNvSpPr>
            <p:nvPr/>
          </p:nvSpPr>
          <p:spPr bwMode="auto">
            <a:xfrm>
              <a:off x="1183894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9" name="Shape 146"/>
            <p:cNvSpPr>
              <a:spLocks/>
            </p:cNvSpPr>
            <p:nvPr/>
          </p:nvSpPr>
          <p:spPr bwMode="auto">
            <a:xfrm>
              <a:off x="1110531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0" name="Shape 147"/>
            <p:cNvSpPr>
              <a:spLocks/>
            </p:cNvSpPr>
            <p:nvPr/>
          </p:nvSpPr>
          <p:spPr bwMode="auto">
            <a:xfrm>
              <a:off x="1038390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1" name="Shape 148"/>
            <p:cNvSpPr>
              <a:spLocks/>
            </p:cNvSpPr>
            <p:nvPr/>
          </p:nvSpPr>
          <p:spPr bwMode="auto">
            <a:xfrm>
              <a:off x="96624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2" name="Shape 149"/>
            <p:cNvSpPr>
              <a:spLocks/>
            </p:cNvSpPr>
            <p:nvPr/>
          </p:nvSpPr>
          <p:spPr bwMode="auto">
            <a:xfrm>
              <a:off x="89410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3" name="Shape 150"/>
            <p:cNvSpPr>
              <a:spLocks/>
            </p:cNvSpPr>
            <p:nvPr/>
          </p:nvSpPr>
          <p:spPr bwMode="auto">
            <a:xfrm>
              <a:off x="820745" y="872550"/>
              <a:ext cx="0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4" name="Shape 151"/>
            <p:cNvSpPr>
              <a:spLocks/>
            </p:cNvSpPr>
            <p:nvPr/>
          </p:nvSpPr>
          <p:spPr bwMode="auto">
            <a:xfrm>
              <a:off x="747382" y="872550"/>
              <a:ext cx="1222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5" name="Shape 152"/>
            <p:cNvSpPr>
              <a:spLocks/>
            </p:cNvSpPr>
            <p:nvPr/>
          </p:nvSpPr>
          <p:spPr bwMode="auto">
            <a:xfrm>
              <a:off x="675240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6" name="Shape 153"/>
            <p:cNvSpPr>
              <a:spLocks/>
            </p:cNvSpPr>
            <p:nvPr/>
          </p:nvSpPr>
          <p:spPr bwMode="auto">
            <a:xfrm>
              <a:off x="603100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7" name="Shape 154"/>
            <p:cNvSpPr>
              <a:spLocks/>
            </p:cNvSpPr>
            <p:nvPr/>
          </p:nvSpPr>
          <p:spPr bwMode="auto">
            <a:xfrm>
              <a:off x="530959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8" name="Shape 155"/>
            <p:cNvSpPr>
              <a:spLocks/>
            </p:cNvSpPr>
            <p:nvPr/>
          </p:nvSpPr>
          <p:spPr bwMode="auto">
            <a:xfrm>
              <a:off x="457595" y="872550"/>
              <a:ext cx="1223" cy="3961625"/>
            </a:xfrm>
            <a:custGeom>
              <a:avLst/>
              <a:gdLst>
                <a:gd name="T0" fmla="*/ 25 w 1"/>
                <a:gd name="T1" fmla="*/ 0 h 158465"/>
                <a:gd name="T2" fmla="*/ 25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9" name="Shape 156"/>
            <p:cNvSpPr>
              <a:spLocks/>
            </p:cNvSpPr>
            <p:nvPr/>
          </p:nvSpPr>
          <p:spPr bwMode="auto">
            <a:xfrm>
              <a:off x="385455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0" name="Shape 157"/>
            <p:cNvSpPr>
              <a:spLocks/>
            </p:cNvSpPr>
            <p:nvPr/>
          </p:nvSpPr>
          <p:spPr bwMode="auto">
            <a:xfrm>
              <a:off x="312091" y="872550"/>
              <a:ext cx="0" cy="3961625"/>
            </a:xfrm>
            <a:custGeom>
              <a:avLst/>
              <a:gdLst>
                <a:gd name="T0" fmla="*/ 0 w 1"/>
                <a:gd name="T1" fmla="*/ 0 h 158465"/>
                <a:gd name="T2" fmla="*/ 0 w 1"/>
                <a:gd name="T3" fmla="*/ 3961600 h 158465"/>
                <a:gd name="T4" fmla="*/ 0 60000 65536"/>
                <a:gd name="T5" fmla="*/ 0 60000 65536"/>
                <a:gd name="T6" fmla="*/ 0 w 1"/>
                <a:gd name="T7" fmla="*/ 0 h 158465"/>
                <a:gd name="T8" fmla="*/ 1 w 1"/>
                <a:gd name="T9" fmla="*/ 158465 h 1584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Shape 158"/>
          <p:cNvSpPr txBox="1">
            <a:spLocks noGrp="1"/>
          </p:cNvSpPr>
          <p:nvPr>
            <p:ph type="title"/>
          </p:nvPr>
        </p:nvSpPr>
        <p:spPr bwMode="auto">
          <a:xfrm>
            <a:off x="747713" y="225425"/>
            <a:ext cx="6791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1028" name="Shape 159"/>
          <p:cNvSpPr txBox="1">
            <a:spLocks noGrp="1"/>
          </p:cNvSpPr>
          <p:nvPr>
            <p:ph type="body" idx="1"/>
          </p:nvPr>
        </p:nvSpPr>
        <p:spPr bwMode="auto">
          <a:xfrm>
            <a:off x="747713" y="1314450"/>
            <a:ext cx="6791325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pitchFamily="34" charset="0"/>
            </a:endParaRPr>
          </a:p>
        </p:txBody>
      </p:sp>
      <p:sp>
        <p:nvSpPr>
          <p:cNvPr id="1029" name="Shape 160"/>
          <p:cNvSpPr txBox="1">
            <a:spLocks noGrp="1"/>
          </p:cNvSpPr>
          <p:nvPr>
            <p:ph type="sldNum" idx="12"/>
          </p:nvPr>
        </p:nvSpPr>
        <p:spPr bwMode="auto">
          <a:xfrm>
            <a:off x="90488" y="4722813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itchFamily="34" charset="0"/>
              <a:defRPr sz="12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fld id="{5743D151-FD2A-4777-890E-BEE14F7D4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hyperlink" Target="http://www.gosuslugi.ru/" TargetMode="External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://www.gosuslugi.ru/" TargetMode="Externa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pzan.gov35.ru/" TargetMode="External"/><Relationship Id="rId3" Type="http://schemas.openxmlformats.org/officeDocument/2006/relationships/image" Target="../media/image67.png"/><Relationship Id="rId7" Type="http://schemas.openxmlformats.org/officeDocument/2006/relationships/hyperlink" Target="http://www.viro-profportal.edu.r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trudvsem.ru/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pzan.gov35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5" Type="http://schemas.openxmlformats.org/officeDocument/2006/relationships/image" Target="../media/image2.png"/><Relationship Id="rId4" Type="http://schemas.openxmlformats.org/officeDocument/2006/relationships/hyperlink" Target="http://www.trudvsem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23" Type="http://schemas.openxmlformats.org/officeDocument/2006/relationships/image" Target="../media/image38.jpe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Relationship Id="rId22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 dirty="0">
              <a:sym typeface="Arial"/>
            </a:endParaRP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363" y="267494"/>
            <a:ext cx="8677275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Shape 525"/>
          <p:cNvSpPr txBox="1">
            <a:spLocks noGrp="1"/>
          </p:cNvSpPr>
          <p:nvPr>
            <p:ph type="ctrTitle"/>
          </p:nvPr>
        </p:nvSpPr>
        <p:spPr>
          <a:xfrm>
            <a:off x="1387475" y="1851025"/>
            <a:ext cx="6769100" cy="11604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Font typeface="Sniglet"/>
              <a:buNone/>
              <a:defRPr/>
            </a:pPr>
            <a:r>
              <a:rPr lang="ru-RU" sz="3800" b="1" dirty="0" smtClean="0">
                <a:latin typeface="Sniglet"/>
                <a:ea typeface="Sniglet"/>
                <a:cs typeface="Sniglet"/>
                <a:sym typeface="Sniglet"/>
              </a:rPr>
              <a:t>ВОЛОГОДСКАЯ ОБЛАСТЬ–</a:t>
            </a:r>
            <a:br>
              <a:rPr lang="ru-RU" sz="3800" b="1" dirty="0" smtClean="0">
                <a:latin typeface="Sniglet"/>
                <a:ea typeface="Sniglet"/>
                <a:cs typeface="Sniglet"/>
                <a:sym typeface="Sniglet"/>
              </a:rPr>
            </a:br>
            <a:r>
              <a:rPr lang="ru-RU" sz="3800" b="1" dirty="0" smtClean="0">
                <a:latin typeface="Sniglet"/>
                <a:ea typeface="Sniglet"/>
                <a:cs typeface="Sniglet"/>
                <a:sym typeface="Sniglet"/>
              </a:rPr>
              <a:t> ТЕРРИТОРИЯ </a:t>
            </a:r>
            <a:r>
              <a:rPr lang="en-US" sz="3800" b="1" dirty="0" smtClean="0">
                <a:latin typeface="Sniglet"/>
                <a:ea typeface="Sniglet"/>
                <a:cs typeface="Sniglet"/>
                <a:sym typeface="Sniglet"/>
              </a:rPr>
              <a:t/>
            </a:r>
            <a:br>
              <a:rPr lang="en-US" sz="3800" b="1" dirty="0" smtClean="0">
                <a:latin typeface="Sniglet"/>
                <a:ea typeface="Sniglet"/>
                <a:cs typeface="Sniglet"/>
                <a:sym typeface="Sniglet"/>
              </a:rPr>
            </a:br>
            <a:r>
              <a:rPr lang="ru-RU" sz="3800" b="1" dirty="0" smtClean="0">
                <a:latin typeface="Sniglet"/>
                <a:ea typeface="Sniglet"/>
                <a:cs typeface="Sniglet"/>
                <a:sym typeface="Sniglet"/>
              </a:rPr>
              <a:t>ТВОИХ ВОЗМОЖНОСТЕЙ</a:t>
            </a:r>
          </a:p>
        </p:txBody>
      </p:sp>
      <p:pic>
        <p:nvPicPr>
          <p:cNvPr id="8" name="Picture 2" descr="http://bars-open.ru/upload/iblock/cd6/gerb_volgodsk_obl_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1828" y="4443958"/>
            <a:ext cx="394810" cy="483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5" name="Прямоугольник 1"/>
          <p:cNvSpPr>
            <a:spLocks noChangeArrowheads="1"/>
          </p:cNvSpPr>
          <p:nvPr/>
        </p:nvSpPr>
        <p:spPr bwMode="auto">
          <a:xfrm>
            <a:off x="3954966" y="313602"/>
            <a:ext cx="436145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  <a:spcAft>
                <a:spcPts val="600"/>
              </a:spcAft>
              <a:buClr>
                <a:srgbClr val="000000"/>
              </a:buClr>
              <a:buFont typeface="Arial" pitchFamily="34" charset="0"/>
              <a:buNone/>
            </a:pPr>
            <a:r>
              <a:rPr lang="ru-RU" sz="1800" dirty="0" smtClean="0">
                <a:solidFill>
                  <a:srgbClr val="2C618B"/>
                </a:solidFill>
                <a:latin typeface="Sniglet"/>
                <a:cs typeface="Times New Roman" pitchFamily="18" charset="0"/>
              </a:rPr>
              <a:t>ОБЛАСТНОЙ УРОК ЗАНЯТОСТИ-2018</a:t>
            </a:r>
            <a:endParaRPr lang="ru-RU" sz="1800" dirty="0">
              <a:solidFill>
                <a:srgbClr val="2C618B"/>
              </a:solidFill>
              <a:latin typeface="Sniglet"/>
              <a:cs typeface="Times New Roman" pitchFamily="18" charset="0"/>
            </a:endParaRPr>
          </a:p>
        </p:txBody>
      </p:sp>
      <p:sp>
        <p:nvSpPr>
          <p:cNvPr id="12296" name="Прямоугольник 9"/>
          <p:cNvSpPr>
            <a:spLocks noChangeArrowheads="1"/>
          </p:cNvSpPr>
          <p:nvPr/>
        </p:nvSpPr>
        <p:spPr bwMode="auto">
          <a:xfrm>
            <a:off x="5940152" y="4443958"/>
            <a:ext cx="2382837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buClr>
                <a:srgbClr val="000000"/>
              </a:buClr>
              <a:buFont typeface="Arial" pitchFamily="34" charset="0"/>
              <a:buNone/>
            </a:pPr>
            <a:r>
              <a:rPr lang="ru-RU" sz="950" dirty="0">
                <a:solidFill>
                  <a:srgbClr val="2C618B"/>
                </a:solidFill>
                <a:latin typeface="Sniglet"/>
                <a:cs typeface="Times New Roman" pitchFamily="18" charset="0"/>
              </a:rPr>
              <a:t>ДЕПАРТАМЕНТ ТРУДА И ЗАНЯТОСТИ НАСЕЛЕНИЯ ВОЛОГОДСКОЙ ОБЛАСТИ</a:t>
            </a:r>
          </a:p>
        </p:txBody>
      </p:sp>
      <p:pic>
        <p:nvPicPr>
          <p:cNvPr id="9" name="Рисунок 8" descr="Урок занятости 20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416" y="195486"/>
            <a:ext cx="475103" cy="4835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 txBox="1">
            <a:spLocks noGrp="1"/>
          </p:cNvSpPr>
          <p:nvPr>
            <p:ph type="title"/>
          </p:nvPr>
        </p:nvSpPr>
        <p:spPr>
          <a:xfrm>
            <a:off x="611188" y="123825"/>
            <a:ext cx="6786562" cy="8572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85B4D9"/>
                </a:solidFill>
                <a:latin typeface="Sniglet"/>
                <a:cs typeface="Arial" pitchFamily="34" charset="0"/>
              </a:rPr>
              <a:t>Среднемесячная заработная плата </a:t>
            </a:r>
            <a:br>
              <a:rPr lang="ru-RU" altLang="ru-RU" sz="2400" b="1" smtClean="0">
                <a:solidFill>
                  <a:srgbClr val="85B4D9"/>
                </a:solidFill>
                <a:latin typeface="Sniglet"/>
                <a:cs typeface="Arial" pitchFamily="34" charset="0"/>
              </a:rPr>
            </a:br>
            <a:r>
              <a:rPr lang="ru-RU" altLang="ru-RU" sz="2400" b="1" smtClean="0">
                <a:solidFill>
                  <a:srgbClr val="85B4D9"/>
                </a:solidFill>
                <a:latin typeface="Sniglet"/>
                <a:cs typeface="Arial" pitchFamily="34" charset="0"/>
              </a:rPr>
              <a:t>в Вологодской области за 2017 год</a:t>
            </a:r>
            <a:endParaRPr lang="ru-RU" sz="2400" smtClean="0">
              <a:solidFill>
                <a:srgbClr val="85B4D9"/>
              </a:solidFill>
              <a:latin typeface="Sniglet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A45CF5-233A-451B-BE60-E1F3BC2E6031}" type="slidenum">
              <a:rPr lang="ru-RU" sz="1000">
                <a:solidFill>
                  <a:schemeClr val="bg2">
                    <a:lumMod val="75000"/>
                  </a:schemeClr>
                </a:solidFill>
                <a:latin typeface="Verdana" pitchFamily="34" charset="0"/>
              </a:rPr>
              <a:pPr>
                <a:defRPr/>
              </a:pPr>
              <a:t>10</a:t>
            </a:fld>
            <a:endParaRPr lang="ru-RU" sz="1000">
              <a:solidFill>
                <a:schemeClr val="bg2">
                  <a:lumMod val="75000"/>
                </a:schemeClr>
              </a:solidFill>
              <a:latin typeface="Verdana" pitchFamily="34" charset="0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31888"/>
            <a:ext cx="68262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9"/>
          <p:cNvSpPr>
            <a:spLocks/>
          </p:cNvSpPr>
          <p:nvPr/>
        </p:nvSpPr>
        <p:spPr bwMode="auto">
          <a:xfrm>
            <a:off x="6875463" y="4002088"/>
            <a:ext cx="833437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1" name="object 9"/>
          <p:cNvSpPr>
            <a:spLocks/>
          </p:cNvSpPr>
          <p:nvPr/>
        </p:nvSpPr>
        <p:spPr bwMode="auto">
          <a:xfrm>
            <a:off x="6011863" y="4011613"/>
            <a:ext cx="831850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9"/>
          <p:cNvSpPr>
            <a:spLocks/>
          </p:cNvSpPr>
          <p:nvPr/>
        </p:nvSpPr>
        <p:spPr bwMode="auto">
          <a:xfrm>
            <a:off x="5108575" y="4027488"/>
            <a:ext cx="831850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3" name="object 9"/>
          <p:cNvSpPr>
            <a:spLocks/>
          </p:cNvSpPr>
          <p:nvPr/>
        </p:nvSpPr>
        <p:spPr bwMode="auto">
          <a:xfrm>
            <a:off x="4211638" y="4011613"/>
            <a:ext cx="831850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4" name="object 9"/>
          <p:cNvSpPr>
            <a:spLocks/>
          </p:cNvSpPr>
          <p:nvPr/>
        </p:nvSpPr>
        <p:spPr bwMode="auto">
          <a:xfrm>
            <a:off x="3309938" y="4027488"/>
            <a:ext cx="831850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5" name="object 9"/>
          <p:cNvSpPr>
            <a:spLocks/>
          </p:cNvSpPr>
          <p:nvPr/>
        </p:nvSpPr>
        <p:spPr bwMode="auto">
          <a:xfrm>
            <a:off x="2411413" y="4011613"/>
            <a:ext cx="831850" cy="776287"/>
          </a:xfrm>
          <a:custGeom>
            <a:avLst/>
            <a:gdLst>
              <a:gd name="T0" fmla="*/ 625215 w 1351280"/>
              <a:gd name="T1" fmla="*/ 1672 h 1219200"/>
              <a:gd name="T2" fmla="*/ 527516 w 1351280"/>
              <a:gd name="T3" fmla="*/ 14694 h 1219200"/>
              <a:gd name="T4" fmla="*/ 434889 w 1351280"/>
              <a:gd name="T5" fmla="*/ 39836 h 1219200"/>
              <a:gd name="T6" fmla="*/ 348379 w 1351280"/>
              <a:gd name="T7" fmla="*/ 76154 h 1219200"/>
              <a:gd name="T8" fmla="*/ 269030 w 1351280"/>
              <a:gd name="T9" fmla="*/ 122704 h 1219200"/>
              <a:gd name="T10" fmla="*/ 197888 w 1351280"/>
              <a:gd name="T11" fmla="*/ 178546 h 1219200"/>
              <a:gd name="T12" fmla="*/ 135997 w 1351280"/>
              <a:gd name="T13" fmla="*/ 242734 h 1219200"/>
              <a:gd name="T14" fmla="*/ 84403 w 1351280"/>
              <a:gd name="T15" fmla="*/ 314327 h 1219200"/>
              <a:gd name="T16" fmla="*/ 44151 w 1351280"/>
              <a:gd name="T17" fmla="*/ 392382 h 1219200"/>
              <a:gd name="T18" fmla="*/ 16286 w 1351280"/>
              <a:gd name="T19" fmla="*/ 475955 h 1219200"/>
              <a:gd name="T20" fmla="*/ 1853 w 1351280"/>
              <a:gd name="T21" fmla="*/ 564104 h 1219200"/>
              <a:gd name="T22" fmla="*/ 1853 w 1351280"/>
              <a:gd name="T23" fmla="*/ 655095 h 1219200"/>
              <a:gd name="T24" fmla="*/ 16286 w 1351280"/>
              <a:gd name="T25" fmla="*/ 743244 h 1219200"/>
              <a:gd name="T26" fmla="*/ 44151 w 1351280"/>
              <a:gd name="T27" fmla="*/ 826817 h 1219200"/>
              <a:gd name="T28" fmla="*/ 84403 w 1351280"/>
              <a:gd name="T29" fmla="*/ 904872 h 1219200"/>
              <a:gd name="T30" fmla="*/ 135997 w 1351280"/>
              <a:gd name="T31" fmla="*/ 976465 h 1219200"/>
              <a:gd name="T32" fmla="*/ 197888 w 1351280"/>
              <a:gd name="T33" fmla="*/ 1040653 h 1219200"/>
              <a:gd name="T34" fmla="*/ 269030 w 1351280"/>
              <a:gd name="T35" fmla="*/ 1096495 h 1219200"/>
              <a:gd name="T36" fmla="*/ 348379 w 1351280"/>
              <a:gd name="T37" fmla="*/ 1143045 h 1219200"/>
              <a:gd name="T38" fmla="*/ 434889 w 1351280"/>
              <a:gd name="T39" fmla="*/ 1179363 h 1219200"/>
              <a:gd name="T40" fmla="*/ 527516 w 1351280"/>
              <a:gd name="T41" fmla="*/ 1204505 h 1219200"/>
              <a:gd name="T42" fmla="*/ 625215 w 1351280"/>
              <a:gd name="T43" fmla="*/ 1217527 h 1219200"/>
              <a:gd name="T44" fmla="*/ 726061 w 1351280"/>
              <a:gd name="T45" fmla="*/ 1217527 h 1219200"/>
              <a:gd name="T46" fmla="*/ 823755 w 1351280"/>
              <a:gd name="T47" fmla="*/ 1204505 h 1219200"/>
              <a:gd name="T48" fmla="*/ 916379 w 1351280"/>
              <a:gd name="T49" fmla="*/ 1179363 h 1219200"/>
              <a:gd name="T50" fmla="*/ 1002889 w 1351280"/>
              <a:gd name="T51" fmla="*/ 1143045 h 1219200"/>
              <a:gd name="T52" fmla="*/ 1082238 w 1351280"/>
              <a:gd name="T53" fmla="*/ 1096495 h 1219200"/>
              <a:gd name="T54" fmla="*/ 1153382 w 1351280"/>
              <a:gd name="T55" fmla="*/ 1040653 h 1219200"/>
              <a:gd name="T56" fmla="*/ 1215274 w 1351280"/>
              <a:gd name="T57" fmla="*/ 976465 h 1219200"/>
              <a:gd name="T58" fmla="*/ 1266870 w 1351280"/>
              <a:gd name="T59" fmla="*/ 904872 h 1219200"/>
              <a:gd name="T60" fmla="*/ 1307125 w 1351280"/>
              <a:gd name="T61" fmla="*/ 826817 h 1219200"/>
              <a:gd name="T62" fmla="*/ 1334992 w 1351280"/>
              <a:gd name="T63" fmla="*/ 743244 h 1219200"/>
              <a:gd name="T64" fmla="*/ 1349426 w 1351280"/>
              <a:gd name="T65" fmla="*/ 655095 h 1219200"/>
              <a:gd name="T66" fmla="*/ 1349426 w 1351280"/>
              <a:gd name="T67" fmla="*/ 564104 h 1219200"/>
              <a:gd name="T68" fmla="*/ 1334992 w 1351280"/>
              <a:gd name="T69" fmla="*/ 475955 h 1219200"/>
              <a:gd name="T70" fmla="*/ 1307125 w 1351280"/>
              <a:gd name="T71" fmla="*/ 392382 h 1219200"/>
              <a:gd name="T72" fmla="*/ 1266870 w 1351280"/>
              <a:gd name="T73" fmla="*/ 314327 h 1219200"/>
              <a:gd name="T74" fmla="*/ 1215274 w 1351280"/>
              <a:gd name="T75" fmla="*/ 242734 h 1219200"/>
              <a:gd name="T76" fmla="*/ 1153382 w 1351280"/>
              <a:gd name="T77" fmla="*/ 178546 h 1219200"/>
              <a:gd name="T78" fmla="*/ 1082238 w 1351280"/>
              <a:gd name="T79" fmla="*/ 122704 h 1219200"/>
              <a:gd name="T80" fmla="*/ 1002889 w 1351280"/>
              <a:gd name="T81" fmla="*/ 76154 h 1219200"/>
              <a:gd name="T82" fmla="*/ 916379 w 1351280"/>
              <a:gd name="T83" fmla="*/ 39836 h 1219200"/>
              <a:gd name="T84" fmla="*/ 823755 w 1351280"/>
              <a:gd name="T85" fmla="*/ 14694 h 1219200"/>
              <a:gd name="T86" fmla="*/ 726061 w 1351280"/>
              <a:gd name="T87" fmla="*/ 1672 h 12192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351280"/>
              <a:gd name="T133" fmla="*/ 0 h 1219200"/>
              <a:gd name="T134" fmla="*/ 1351280 w 1351280"/>
              <a:gd name="T135" fmla="*/ 1219200 h 12192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351280" h="1219200">
                <a:moveTo>
                  <a:pt x="675640" y="0"/>
                </a:moveTo>
                <a:lnTo>
                  <a:pt x="625215" y="1672"/>
                </a:lnTo>
                <a:lnTo>
                  <a:pt x="575797" y="6609"/>
                </a:lnTo>
                <a:lnTo>
                  <a:pt x="527516" y="14694"/>
                </a:lnTo>
                <a:lnTo>
                  <a:pt x="480504" y="25809"/>
                </a:lnTo>
                <a:lnTo>
                  <a:pt x="434889" y="39836"/>
                </a:lnTo>
                <a:lnTo>
                  <a:pt x="390804" y="56657"/>
                </a:lnTo>
                <a:lnTo>
                  <a:pt x="348379" y="76154"/>
                </a:lnTo>
                <a:lnTo>
                  <a:pt x="307744" y="98209"/>
                </a:lnTo>
                <a:lnTo>
                  <a:pt x="269030" y="122704"/>
                </a:lnTo>
                <a:lnTo>
                  <a:pt x="232368" y="149523"/>
                </a:lnTo>
                <a:lnTo>
                  <a:pt x="197888" y="178546"/>
                </a:lnTo>
                <a:lnTo>
                  <a:pt x="165721" y="209655"/>
                </a:lnTo>
                <a:lnTo>
                  <a:pt x="135997" y="242734"/>
                </a:lnTo>
                <a:lnTo>
                  <a:pt x="108848" y="277664"/>
                </a:lnTo>
                <a:lnTo>
                  <a:pt x="84403" y="314327"/>
                </a:lnTo>
                <a:lnTo>
                  <a:pt x="62794" y="352606"/>
                </a:lnTo>
                <a:lnTo>
                  <a:pt x="44151" y="392382"/>
                </a:lnTo>
                <a:lnTo>
                  <a:pt x="28605" y="433537"/>
                </a:lnTo>
                <a:lnTo>
                  <a:pt x="16286" y="475955"/>
                </a:lnTo>
                <a:lnTo>
                  <a:pt x="7325" y="519516"/>
                </a:lnTo>
                <a:lnTo>
                  <a:pt x="1853" y="564104"/>
                </a:lnTo>
                <a:lnTo>
                  <a:pt x="0" y="609600"/>
                </a:lnTo>
                <a:lnTo>
                  <a:pt x="1853" y="655095"/>
                </a:lnTo>
                <a:lnTo>
                  <a:pt x="7325" y="699683"/>
                </a:lnTo>
                <a:lnTo>
                  <a:pt x="16286" y="743244"/>
                </a:lnTo>
                <a:lnTo>
                  <a:pt x="28605" y="785662"/>
                </a:lnTo>
                <a:lnTo>
                  <a:pt x="44151" y="826817"/>
                </a:lnTo>
                <a:lnTo>
                  <a:pt x="62794" y="866593"/>
                </a:lnTo>
                <a:lnTo>
                  <a:pt x="84403" y="904872"/>
                </a:lnTo>
                <a:lnTo>
                  <a:pt x="108848" y="941535"/>
                </a:lnTo>
                <a:lnTo>
                  <a:pt x="135997" y="976465"/>
                </a:lnTo>
                <a:lnTo>
                  <a:pt x="165721" y="1009544"/>
                </a:lnTo>
                <a:lnTo>
                  <a:pt x="197888" y="1040653"/>
                </a:lnTo>
                <a:lnTo>
                  <a:pt x="232368" y="1069676"/>
                </a:lnTo>
                <a:lnTo>
                  <a:pt x="269030" y="1096495"/>
                </a:lnTo>
                <a:lnTo>
                  <a:pt x="307744" y="1120990"/>
                </a:lnTo>
                <a:lnTo>
                  <a:pt x="348379" y="1143045"/>
                </a:lnTo>
                <a:lnTo>
                  <a:pt x="390804" y="1162542"/>
                </a:lnTo>
                <a:lnTo>
                  <a:pt x="434889" y="1179363"/>
                </a:lnTo>
                <a:lnTo>
                  <a:pt x="480504" y="1193390"/>
                </a:lnTo>
                <a:lnTo>
                  <a:pt x="527516" y="1204505"/>
                </a:lnTo>
                <a:lnTo>
                  <a:pt x="575797" y="1212590"/>
                </a:lnTo>
                <a:lnTo>
                  <a:pt x="625215" y="1217527"/>
                </a:lnTo>
                <a:lnTo>
                  <a:pt x="675640" y="1219200"/>
                </a:lnTo>
                <a:lnTo>
                  <a:pt x="726061" y="1217527"/>
                </a:lnTo>
                <a:lnTo>
                  <a:pt x="775476" y="1212590"/>
                </a:lnTo>
                <a:lnTo>
                  <a:pt x="823755" y="1204505"/>
                </a:lnTo>
                <a:lnTo>
                  <a:pt x="870766" y="1193390"/>
                </a:lnTo>
                <a:lnTo>
                  <a:pt x="916379" y="1179363"/>
                </a:lnTo>
                <a:lnTo>
                  <a:pt x="960464" y="1162542"/>
                </a:lnTo>
                <a:lnTo>
                  <a:pt x="1002889" y="1143045"/>
                </a:lnTo>
                <a:lnTo>
                  <a:pt x="1043524" y="1120990"/>
                </a:lnTo>
                <a:lnTo>
                  <a:pt x="1082238" y="1096495"/>
                </a:lnTo>
                <a:lnTo>
                  <a:pt x="1118901" y="1069676"/>
                </a:lnTo>
                <a:lnTo>
                  <a:pt x="1153382" y="1040653"/>
                </a:lnTo>
                <a:lnTo>
                  <a:pt x="1185550" y="1009544"/>
                </a:lnTo>
                <a:lnTo>
                  <a:pt x="1215274" y="976465"/>
                </a:lnTo>
                <a:lnTo>
                  <a:pt x="1242425" y="941535"/>
                </a:lnTo>
                <a:lnTo>
                  <a:pt x="1266870" y="904872"/>
                </a:lnTo>
                <a:lnTo>
                  <a:pt x="1288481" y="866593"/>
                </a:lnTo>
                <a:lnTo>
                  <a:pt x="1307125" y="826817"/>
                </a:lnTo>
                <a:lnTo>
                  <a:pt x="1322672" y="785662"/>
                </a:lnTo>
                <a:lnTo>
                  <a:pt x="1334992" y="743244"/>
                </a:lnTo>
                <a:lnTo>
                  <a:pt x="1343953" y="699683"/>
                </a:lnTo>
                <a:lnTo>
                  <a:pt x="1349426" y="655095"/>
                </a:lnTo>
                <a:lnTo>
                  <a:pt x="1351280" y="609600"/>
                </a:lnTo>
                <a:lnTo>
                  <a:pt x="1349426" y="564104"/>
                </a:lnTo>
                <a:lnTo>
                  <a:pt x="1343953" y="519516"/>
                </a:lnTo>
                <a:lnTo>
                  <a:pt x="1334992" y="475955"/>
                </a:lnTo>
                <a:lnTo>
                  <a:pt x="1322672" y="433537"/>
                </a:lnTo>
                <a:lnTo>
                  <a:pt x="1307125" y="392382"/>
                </a:lnTo>
                <a:lnTo>
                  <a:pt x="1288481" y="352606"/>
                </a:lnTo>
                <a:lnTo>
                  <a:pt x="1266870" y="314327"/>
                </a:lnTo>
                <a:lnTo>
                  <a:pt x="1242425" y="277664"/>
                </a:lnTo>
                <a:lnTo>
                  <a:pt x="1215274" y="242734"/>
                </a:lnTo>
                <a:lnTo>
                  <a:pt x="1185550" y="209655"/>
                </a:lnTo>
                <a:lnTo>
                  <a:pt x="1153382" y="178546"/>
                </a:lnTo>
                <a:lnTo>
                  <a:pt x="1118901" y="149523"/>
                </a:lnTo>
                <a:lnTo>
                  <a:pt x="1082238" y="122704"/>
                </a:lnTo>
                <a:lnTo>
                  <a:pt x="1043524" y="98209"/>
                </a:lnTo>
                <a:lnTo>
                  <a:pt x="1002889" y="76154"/>
                </a:lnTo>
                <a:lnTo>
                  <a:pt x="960464" y="56657"/>
                </a:lnTo>
                <a:lnTo>
                  <a:pt x="916379" y="39836"/>
                </a:lnTo>
                <a:lnTo>
                  <a:pt x="870766" y="25809"/>
                </a:lnTo>
                <a:lnTo>
                  <a:pt x="823755" y="14694"/>
                </a:lnTo>
                <a:lnTo>
                  <a:pt x="775476" y="6609"/>
                </a:lnTo>
                <a:lnTo>
                  <a:pt x="726061" y="1672"/>
                </a:lnTo>
                <a:lnTo>
                  <a:pt x="675640" y="0"/>
                </a:lnTo>
                <a:close/>
              </a:path>
            </a:pathLst>
          </a:custGeom>
          <a:solidFill>
            <a:srgbClr val="EAEAEA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6" name="Shape 54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FE9C31-82D2-4E18-B366-9FA05BCD39EA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19459" name="Shape 578"/>
          <p:cNvSpPr txBox="1">
            <a:spLocks/>
          </p:cNvSpPr>
          <p:nvPr/>
        </p:nvSpPr>
        <p:spPr bwMode="auto">
          <a:xfrm>
            <a:off x="1187450" y="202332"/>
            <a:ext cx="67040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Вологодская область – регион профессионального образования</a:t>
            </a:r>
          </a:p>
        </p:txBody>
      </p:sp>
      <p:grpSp>
        <p:nvGrpSpPr>
          <p:cNvPr id="22538" name="Группа 6"/>
          <p:cNvGrpSpPr>
            <a:grpSpLocks/>
          </p:cNvGrpSpPr>
          <p:nvPr/>
        </p:nvGrpSpPr>
        <p:grpSpPr bwMode="auto">
          <a:xfrm>
            <a:off x="2548986" y="4083919"/>
            <a:ext cx="5047350" cy="616679"/>
            <a:chOff x="660839" y="2897085"/>
            <a:chExt cx="8424335" cy="895134"/>
          </a:xfrm>
        </p:grpSpPr>
        <p:sp>
          <p:nvSpPr>
            <p:cNvPr id="22556" name="object 10"/>
            <p:cNvSpPr>
              <a:spLocks/>
            </p:cNvSpPr>
            <p:nvPr/>
          </p:nvSpPr>
          <p:spPr bwMode="auto">
            <a:xfrm>
              <a:off x="660839" y="2903212"/>
              <a:ext cx="972819" cy="878837"/>
            </a:xfrm>
            <a:custGeom>
              <a:avLst/>
              <a:gdLst>
                <a:gd name="T0" fmla="*/ 436676 w 972819"/>
                <a:gd name="T1" fmla="*/ 2268 h 878839"/>
                <a:gd name="T2" fmla="*/ 341764 w 972819"/>
                <a:gd name="T3" fmla="*/ 19754 h 878839"/>
                <a:gd name="T4" fmla="*/ 254555 w 972819"/>
                <a:gd name="T5" fmla="*/ 53033 h 878839"/>
                <a:gd name="T6" fmla="*/ 177005 w 972819"/>
                <a:gd name="T7" fmla="*/ 100338 h 878839"/>
                <a:gd name="T8" fmla="*/ 111070 w 972819"/>
                <a:gd name="T9" fmla="*/ 159903 h 878839"/>
                <a:gd name="T10" fmla="*/ 58705 w 972819"/>
                <a:gd name="T11" fmla="*/ 229961 h 878839"/>
                <a:gd name="T12" fmla="*/ 21867 w 972819"/>
                <a:gd name="T13" fmla="*/ 308745 h 878839"/>
                <a:gd name="T14" fmla="*/ 2511 w 972819"/>
                <a:gd name="T15" fmla="*/ 394489 h 878839"/>
                <a:gd name="T16" fmla="*/ 2511 w 972819"/>
                <a:gd name="T17" fmla="*/ 484352 h 878839"/>
                <a:gd name="T18" fmla="*/ 21867 w 972819"/>
                <a:gd name="T19" fmla="*/ 570096 h 878839"/>
                <a:gd name="T20" fmla="*/ 58705 w 972819"/>
                <a:gd name="T21" fmla="*/ 648880 h 878839"/>
                <a:gd name="T22" fmla="*/ 111070 w 972819"/>
                <a:gd name="T23" fmla="*/ 718938 h 878839"/>
                <a:gd name="T24" fmla="*/ 177005 w 972819"/>
                <a:gd name="T25" fmla="*/ 778503 h 878839"/>
                <a:gd name="T26" fmla="*/ 254555 w 972819"/>
                <a:gd name="T27" fmla="*/ 825808 h 878839"/>
                <a:gd name="T28" fmla="*/ 341764 w 972819"/>
                <a:gd name="T29" fmla="*/ 859087 h 878839"/>
                <a:gd name="T30" fmla="*/ 436676 w 972819"/>
                <a:gd name="T31" fmla="*/ 876573 h 878839"/>
                <a:gd name="T32" fmla="*/ 536143 w 972819"/>
                <a:gd name="T33" fmla="*/ 876573 h 878839"/>
                <a:gd name="T34" fmla="*/ 631055 w 972819"/>
                <a:gd name="T35" fmla="*/ 859087 h 878839"/>
                <a:gd name="T36" fmla="*/ 718264 w 972819"/>
                <a:gd name="T37" fmla="*/ 825808 h 878839"/>
                <a:gd name="T38" fmla="*/ 795814 w 972819"/>
                <a:gd name="T39" fmla="*/ 778503 h 878839"/>
                <a:gd name="T40" fmla="*/ 861749 w 972819"/>
                <a:gd name="T41" fmla="*/ 718938 h 878839"/>
                <a:gd name="T42" fmla="*/ 914114 w 972819"/>
                <a:gd name="T43" fmla="*/ 648880 h 878839"/>
                <a:gd name="T44" fmla="*/ 950952 w 972819"/>
                <a:gd name="T45" fmla="*/ 570096 h 878839"/>
                <a:gd name="T46" fmla="*/ 970308 w 972819"/>
                <a:gd name="T47" fmla="*/ 484352 h 878839"/>
                <a:gd name="T48" fmla="*/ 970308 w 972819"/>
                <a:gd name="T49" fmla="*/ 394489 h 878839"/>
                <a:gd name="T50" fmla="*/ 950952 w 972819"/>
                <a:gd name="T51" fmla="*/ 308745 h 878839"/>
                <a:gd name="T52" fmla="*/ 914114 w 972819"/>
                <a:gd name="T53" fmla="*/ 229961 h 878839"/>
                <a:gd name="T54" fmla="*/ 861749 w 972819"/>
                <a:gd name="T55" fmla="*/ 159903 h 878839"/>
                <a:gd name="T56" fmla="*/ 795814 w 972819"/>
                <a:gd name="T57" fmla="*/ 100338 h 878839"/>
                <a:gd name="T58" fmla="*/ 718264 w 972819"/>
                <a:gd name="T59" fmla="*/ 53033 h 878839"/>
                <a:gd name="T60" fmla="*/ 631055 w 972819"/>
                <a:gd name="T61" fmla="*/ 19754 h 878839"/>
                <a:gd name="T62" fmla="*/ 536143 w 972819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19"/>
                <a:gd name="T97" fmla="*/ 0 h 878839"/>
                <a:gd name="T98" fmla="*/ 972819 w 972819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19" h="878839">
                  <a:moveTo>
                    <a:pt x="486409" y="0"/>
                  </a:moveTo>
                  <a:lnTo>
                    <a:pt x="436676" y="2268"/>
                  </a:lnTo>
                  <a:lnTo>
                    <a:pt x="388379" y="8926"/>
                  </a:lnTo>
                  <a:lnTo>
                    <a:pt x="341764" y="19754"/>
                  </a:lnTo>
                  <a:lnTo>
                    <a:pt x="297074" y="34530"/>
                  </a:lnTo>
                  <a:lnTo>
                    <a:pt x="254555" y="53033"/>
                  </a:lnTo>
                  <a:lnTo>
                    <a:pt x="214450" y="75042"/>
                  </a:lnTo>
                  <a:lnTo>
                    <a:pt x="177005" y="100338"/>
                  </a:lnTo>
                  <a:lnTo>
                    <a:pt x="142463" y="128698"/>
                  </a:lnTo>
                  <a:lnTo>
                    <a:pt x="111070" y="159903"/>
                  </a:lnTo>
                  <a:lnTo>
                    <a:pt x="83069" y="193730"/>
                  </a:lnTo>
                  <a:lnTo>
                    <a:pt x="58705" y="229961"/>
                  </a:lnTo>
                  <a:lnTo>
                    <a:pt x="38223" y="268372"/>
                  </a:lnTo>
                  <a:lnTo>
                    <a:pt x="21867" y="308745"/>
                  </a:lnTo>
                  <a:lnTo>
                    <a:pt x="9881" y="350858"/>
                  </a:lnTo>
                  <a:lnTo>
                    <a:pt x="2511" y="394489"/>
                  </a:lnTo>
                  <a:lnTo>
                    <a:pt x="0" y="439419"/>
                  </a:lnTo>
                  <a:lnTo>
                    <a:pt x="2511" y="484350"/>
                  </a:lnTo>
                  <a:lnTo>
                    <a:pt x="9881" y="527981"/>
                  </a:lnTo>
                  <a:lnTo>
                    <a:pt x="21867" y="570094"/>
                  </a:lnTo>
                  <a:lnTo>
                    <a:pt x="38223" y="610467"/>
                  </a:lnTo>
                  <a:lnTo>
                    <a:pt x="58705" y="648878"/>
                  </a:lnTo>
                  <a:lnTo>
                    <a:pt x="83069" y="685109"/>
                  </a:lnTo>
                  <a:lnTo>
                    <a:pt x="111070" y="718936"/>
                  </a:lnTo>
                  <a:lnTo>
                    <a:pt x="142463" y="750141"/>
                  </a:lnTo>
                  <a:lnTo>
                    <a:pt x="177005" y="778501"/>
                  </a:lnTo>
                  <a:lnTo>
                    <a:pt x="214450" y="803797"/>
                  </a:lnTo>
                  <a:lnTo>
                    <a:pt x="254555" y="825806"/>
                  </a:lnTo>
                  <a:lnTo>
                    <a:pt x="297074" y="844309"/>
                  </a:lnTo>
                  <a:lnTo>
                    <a:pt x="341764" y="859085"/>
                  </a:lnTo>
                  <a:lnTo>
                    <a:pt x="388379" y="869913"/>
                  </a:lnTo>
                  <a:lnTo>
                    <a:pt x="436676" y="876571"/>
                  </a:lnTo>
                  <a:lnTo>
                    <a:pt x="486409" y="878839"/>
                  </a:lnTo>
                  <a:lnTo>
                    <a:pt x="536143" y="876571"/>
                  </a:lnTo>
                  <a:lnTo>
                    <a:pt x="584440" y="869913"/>
                  </a:lnTo>
                  <a:lnTo>
                    <a:pt x="631055" y="859085"/>
                  </a:lnTo>
                  <a:lnTo>
                    <a:pt x="675745" y="844309"/>
                  </a:lnTo>
                  <a:lnTo>
                    <a:pt x="718264" y="825806"/>
                  </a:lnTo>
                  <a:lnTo>
                    <a:pt x="758369" y="803797"/>
                  </a:lnTo>
                  <a:lnTo>
                    <a:pt x="795814" y="778501"/>
                  </a:lnTo>
                  <a:lnTo>
                    <a:pt x="830356" y="750141"/>
                  </a:lnTo>
                  <a:lnTo>
                    <a:pt x="861749" y="718936"/>
                  </a:lnTo>
                  <a:lnTo>
                    <a:pt x="889750" y="685109"/>
                  </a:lnTo>
                  <a:lnTo>
                    <a:pt x="914114" y="648878"/>
                  </a:lnTo>
                  <a:lnTo>
                    <a:pt x="934596" y="610467"/>
                  </a:lnTo>
                  <a:lnTo>
                    <a:pt x="950952" y="570094"/>
                  </a:lnTo>
                  <a:lnTo>
                    <a:pt x="962938" y="527981"/>
                  </a:lnTo>
                  <a:lnTo>
                    <a:pt x="970308" y="484350"/>
                  </a:lnTo>
                  <a:lnTo>
                    <a:pt x="972819" y="439419"/>
                  </a:lnTo>
                  <a:lnTo>
                    <a:pt x="970308" y="394489"/>
                  </a:lnTo>
                  <a:lnTo>
                    <a:pt x="962938" y="350858"/>
                  </a:lnTo>
                  <a:lnTo>
                    <a:pt x="950952" y="308745"/>
                  </a:lnTo>
                  <a:lnTo>
                    <a:pt x="934596" y="268372"/>
                  </a:lnTo>
                  <a:lnTo>
                    <a:pt x="914114" y="229961"/>
                  </a:lnTo>
                  <a:lnTo>
                    <a:pt x="889750" y="193730"/>
                  </a:lnTo>
                  <a:lnTo>
                    <a:pt x="861749" y="159903"/>
                  </a:lnTo>
                  <a:lnTo>
                    <a:pt x="830356" y="128698"/>
                  </a:lnTo>
                  <a:lnTo>
                    <a:pt x="795814" y="100338"/>
                  </a:lnTo>
                  <a:lnTo>
                    <a:pt x="758369" y="75042"/>
                  </a:lnTo>
                  <a:lnTo>
                    <a:pt x="718264" y="53033"/>
                  </a:lnTo>
                  <a:lnTo>
                    <a:pt x="675745" y="34530"/>
                  </a:lnTo>
                  <a:lnTo>
                    <a:pt x="631055" y="19754"/>
                  </a:lnTo>
                  <a:lnTo>
                    <a:pt x="584440" y="8926"/>
                  </a:lnTo>
                  <a:lnTo>
                    <a:pt x="536143" y="2268"/>
                  </a:lnTo>
                  <a:lnTo>
                    <a:pt x="4864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57" name="object 12"/>
            <p:cNvSpPr>
              <a:spLocks/>
            </p:cNvSpPr>
            <p:nvPr/>
          </p:nvSpPr>
          <p:spPr bwMode="auto">
            <a:xfrm>
              <a:off x="2114400" y="2897088"/>
              <a:ext cx="972819" cy="878838"/>
            </a:xfrm>
            <a:custGeom>
              <a:avLst/>
              <a:gdLst>
                <a:gd name="T0" fmla="*/ 436682 w 972819"/>
                <a:gd name="T1" fmla="*/ 2268 h 878839"/>
                <a:gd name="T2" fmla="*/ 341778 w 972819"/>
                <a:gd name="T3" fmla="*/ 19754 h 878839"/>
                <a:gd name="T4" fmla="*/ 254572 w 972819"/>
                <a:gd name="T5" fmla="*/ 53033 h 878839"/>
                <a:gd name="T6" fmla="*/ 177021 w 972819"/>
                <a:gd name="T7" fmla="*/ 100338 h 878839"/>
                <a:gd name="T8" fmla="*/ 111082 w 972819"/>
                <a:gd name="T9" fmla="*/ 159903 h 878839"/>
                <a:gd name="T10" fmla="*/ 58713 w 972819"/>
                <a:gd name="T11" fmla="*/ 229961 h 878839"/>
                <a:gd name="T12" fmla="*/ 21870 w 972819"/>
                <a:gd name="T13" fmla="*/ 308745 h 878839"/>
                <a:gd name="T14" fmla="*/ 2511 w 972819"/>
                <a:gd name="T15" fmla="*/ 394489 h 878839"/>
                <a:gd name="T16" fmla="*/ 2511 w 972819"/>
                <a:gd name="T17" fmla="*/ 484352 h 878839"/>
                <a:gd name="T18" fmla="*/ 21870 w 972819"/>
                <a:gd name="T19" fmla="*/ 570096 h 878839"/>
                <a:gd name="T20" fmla="*/ 58713 w 972819"/>
                <a:gd name="T21" fmla="*/ 648880 h 878839"/>
                <a:gd name="T22" fmla="*/ 111082 w 972819"/>
                <a:gd name="T23" fmla="*/ 718938 h 878839"/>
                <a:gd name="T24" fmla="*/ 177021 w 972819"/>
                <a:gd name="T25" fmla="*/ 778503 h 878839"/>
                <a:gd name="T26" fmla="*/ 254572 w 972819"/>
                <a:gd name="T27" fmla="*/ 825808 h 878839"/>
                <a:gd name="T28" fmla="*/ 341778 w 972819"/>
                <a:gd name="T29" fmla="*/ 859087 h 878839"/>
                <a:gd name="T30" fmla="*/ 436682 w 972819"/>
                <a:gd name="T31" fmla="*/ 876573 h 878839"/>
                <a:gd name="T32" fmla="*/ 536137 w 972819"/>
                <a:gd name="T33" fmla="*/ 876573 h 878839"/>
                <a:gd name="T34" fmla="*/ 631041 w 972819"/>
                <a:gd name="T35" fmla="*/ 859087 h 878839"/>
                <a:gd name="T36" fmla="*/ 718247 w 972819"/>
                <a:gd name="T37" fmla="*/ 825808 h 878839"/>
                <a:gd name="T38" fmla="*/ 795798 w 972819"/>
                <a:gd name="T39" fmla="*/ 778503 h 878839"/>
                <a:gd name="T40" fmla="*/ 861737 w 972819"/>
                <a:gd name="T41" fmla="*/ 718938 h 878839"/>
                <a:gd name="T42" fmla="*/ 914106 w 972819"/>
                <a:gd name="T43" fmla="*/ 648880 h 878839"/>
                <a:gd name="T44" fmla="*/ 950949 w 972819"/>
                <a:gd name="T45" fmla="*/ 570096 h 878839"/>
                <a:gd name="T46" fmla="*/ 970308 w 972819"/>
                <a:gd name="T47" fmla="*/ 484352 h 878839"/>
                <a:gd name="T48" fmla="*/ 970308 w 972819"/>
                <a:gd name="T49" fmla="*/ 394489 h 878839"/>
                <a:gd name="T50" fmla="*/ 950949 w 972819"/>
                <a:gd name="T51" fmla="*/ 308745 h 878839"/>
                <a:gd name="T52" fmla="*/ 914106 w 972819"/>
                <a:gd name="T53" fmla="*/ 229961 h 878839"/>
                <a:gd name="T54" fmla="*/ 861737 w 972819"/>
                <a:gd name="T55" fmla="*/ 159903 h 878839"/>
                <a:gd name="T56" fmla="*/ 795798 w 972819"/>
                <a:gd name="T57" fmla="*/ 100338 h 878839"/>
                <a:gd name="T58" fmla="*/ 718247 w 972819"/>
                <a:gd name="T59" fmla="*/ 53033 h 878839"/>
                <a:gd name="T60" fmla="*/ 631041 w 972819"/>
                <a:gd name="T61" fmla="*/ 19754 h 878839"/>
                <a:gd name="T62" fmla="*/ 536137 w 972819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19"/>
                <a:gd name="T97" fmla="*/ 0 h 878839"/>
                <a:gd name="T98" fmla="*/ 972819 w 972819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19" h="878839">
                  <a:moveTo>
                    <a:pt x="486410" y="0"/>
                  </a:moveTo>
                  <a:lnTo>
                    <a:pt x="436682" y="2268"/>
                  </a:lnTo>
                  <a:lnTo>
                    <a:pt x="388390" y="8926"/>
                  </a:lnTo>
                  <a:lnTo>
                    <a:pt x="341778" y="19754"/>
                  </a:lnTo>
                  <a:lnTo>
                    <a:pt x="297090" y="34530"/>
                  </a:lnTo>
                  <a:lnTo>
                    <a:pt x="254572" y="53033"/>
                  </a:lnTo>
                  <a:lnTo>
                    <a:pt x="214467" y="75042"/>
                  </a:lnTo>
                  <a:lnTo>
                    <a:pt x="177021" y="100338"/>
                  </a:lnTo>
                  <a:lnTo>
                    <a:pt x="142478" y="128698"/>
                  </a:lnTo>
                  <a:lnTo>
                    <a:pt x="111082" y="159903"/>
                  </a:lnTo>
                  <a:lnTo>
                    <a:pt x="83079" y="193730"/>
                  </a:lnTo>
                  <a:lnTo>
                    <a:pt x="58713" y="229961"/>
                  </a:lnTo>
                  <a:lnTo>
                    <a:pt x="38228" y="268372"/>
                  </a:lnTo>
                  <a:lnTo>
                    <a:pt x="21870" y="308745"/>
                  </a:lnTo>
                  <a:lnTo>
                    <a:pt x="9883" y="350858"/>
                  </a:lnTo>
                  <a:lnTo>
                    <a:pt x="2511" y="394489"/>
                  </a:lnTo>
                  <a:lnTo>
                    <a:pt x="0" y="439419"/>
                  </a:lnTo>
                  <a:lnTo>
                    <a:pt x="2511" y="484350"/>
                  </a:lnTo>
                  <a:lnTo>
                    <a:pt x="9883" y="527981"/>
                  </a:lnTo>
                  <a:lnTo>
                    <a:pt x="21870" y="570094"/>
                  </a:lnTo>
                  <a:lnTo>
                    <a:pt x="38228" y="610467"/>
                  </a:lnTo>
                  <a:lnTo>
                    <a:pt x="58713" y="648878"/>
                  </a:lnTo>
                  <a:lnTo>
                    <a:pt x="83079" y="685109"/>
                  </a:lnTo>
                  <a:lnTo>
                    <a:pt x="111082" y="718936"/>
                  </a:lnTo>
                  <a:lnTo>
                    <a:pt x="142478" y="750141"/>
                  </a:lnTo>
                  <a:lnTo>
                    <a:pt x="177021" y="778501"/>
                  </a:lnTo>
                  <a:lnTo>
                    <a:pt x="214467" y="803797"/>
                  </a:lnTo>
                  <a:lnTo>
                    <a:pt x="254572" y="825806"/>
                  </a:lnTo>
                  <a:lnTo>
                    <a:pt x="297090" y="844309"/>
                  </a:lnTo>
                  <a:lnTo>
                    <a:pt x="341778" y="859085"/>
                  </a:lnTo>
                  <a:lnTo>
                    <a:pt x="388390" y="869913"/>
                  </a:lnTo>
                  <a:lnTo>
                    <a:pt x="436682" y="876571"/>
                  </a:lnTo>
                  <a:lnTo>
                    <a:pt x="486410" y="878839"/>
                  </a:lnTo>
                  <a:lnTo>
                    <a:pt x="536137" y="876571"/>
                  </a:lnTo>
                  <a:lnTo>
                    <a:pt x="584429" y="869913"/>
                  </a:lnTo>
                  <a:lnTo>
                    <a:pt x="631041" y="859085"/>
                  </a:lnTo>
                  <a:lnTo>
                    <a:pt x="675729" y="844309"/>
                  </a:lnTo>
                  <a:lnTo>
                    <a:pt x="718247" y="825806"/>
                  </a:lnTo>
                  <a:lnTo>
                    <a:pt x="758352" y="803797"/>
                  </a:lnTo>
                  <a:lnTo>
                    <a:pt x="795798" y="778501"/>
                  </a:lnTo>
                  <a:lnTo>
                    <a:pt x="830341" y="750141"/>
                  </a:lnTo>
                  <a:lnTo>
                    <a:pt x="861737" y="718936"/>
                  </a:lnTo>
                  <a:lnTo>
                    <a:pt x="889740" y="685109"/>
                  </a:lnTo>
                  <a:lnTo>
                    <a:pt x="914106" y="648878"/>
                  </a:lnTo>
                  <a:lnTo>
                    <a:pt x="934591" y="610467"/>
                  </a:lnTo>
                  <a:lnTo>
                    <a:pt x="950949" y="570094"/>
                  </a:lnTo>
                  <a:lnTo>
                    <a:pt x="962936" y="527981"/>
                  </a:lnTo>
                  <a:lnTo>
                    <a:pt x="970308" y="484350"/>
                  </a:lnTo>
                  <a:lnTo>
                    <a:pt x="972819" y="439419"/>
                  </a:lnTo>
                  <a:lnTo>
                    <a:pt x="970308" y="394489"/>
                  </a:lnTo>
                  <a:lnTo>
                    <a:pt x="962936" y="350858"/>
                  </a:lnTo>
                  <a:lnTo>
                    <a:pt x="950949" y="308745"/>
                  </a:lnTo>
                  <a:lnTo>
                    <a:pt x="934591" y="268372"/>
                  </a:lnTo>
                  <a:lnTo>
                    <a:pt x="914106" y="229961"/>
                  </a:lnTo>
                  <a:lnTo>
                    <a:pt x="889740" y="193730"/>
                  </a:lnTo>
                  <a:lnTo>
                    <a:pt x="861737" y="159903"/>
                  </a:lnTo>
                  <a:lnTo>
                    <a:pt x="830341" y="128698"/>
                  </a:lnTo>
                  <a:lnTo>
                    <a:pt x="795798" y="100338"/>
                  </a:lnTo>
                  <a:lnTo>
                    <a:pt x="758352" y="75042"/>
                  </a:lnTo>
                  <a:lnTo>
                    <a:pt x="718247" y="53033"/>
                  </a:lnTo>
                  <a:lnTo>
                    <a:pt x="675729" y="34530"/>
                  </a:lnTo>
                  <a:lnTo>
                    <a:pt x="631041" y="19754"/>
                  </a:lnTo>
                  <a:lnTo>
                    <a:pt x="584429" y="8926"/>
                  </a:lnTo>
                  <a:lnTo>
                    <a:pt x="536137" y="2268"/>
                  </a:lnTo>
                  <a:lnTo>
                    <a:pt x="4864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58" name="object 14"/>
            <p:cNvSpPr>
              <a:spLocks/>
            </p:cNvSpPr>
            <p:nvPr/>
          </p:nvSpPr>
          <p:spPr bwMode="auto">
            <a:xfrm>
              <a:off x="3665482" y="2898134"/>
              <a:ext cx="972819" cy="878838"/>
            </a:xfrm>
            <a:custGeom>
              <a:avLst/>
              <a:gdLst>
                <a:gd name="T0" fmla="*/ 436682 w 972820"/>
                <a:gd name="T1" fmla="*/ 2268 h 878839"/>
                <a:gd name="T2" fmla="*/ 341778 w 972820"/>
                <a:gd name="T3" fmla="*/ 19754 h 878839"/>
                <a:gd name="T4" fmla="*/ 254572 w 972820"/>
                <a:gd name="T5" fmla="*/ 53033 h 878839"/>
                <a:gd name="T6" fmla="*/ 177021 w 972820"/>
                <a:gd name="T7" fmla="*/ 100338 h 878839"/>
                <a:gd name="T8" fmla="*/ 111082 w 972820"/>
                <a:gd name="T9" fmla="*/ 159903 h 878839"/>
                <a:gd name="T10" fmla="*/ 58713 w 972820"/>
                <a:gd name="T11" fmla="*/ 229961 h 878839"/>
                <a:gd name="T12" fmla="*/ 21870 w 972820"/>
                <a:gd name="T13" fmla="*/ 308745 h 878839"/>
                <a:gd name="T14" fmla="*/ 2511 w 972820"/>
                <a:gd name="T15" fmla="*/ 394489 h 878839"/>
                <a:gd name="T16" fmla="*/ 2511 w 972820"/>
                <a:gd name="T17" fmla="*/ 484352 h 878839"/>
                <a:gd name="T18" fmla="*/ 21870 w 972820"/>
                <a:gd name="T19" fmla="*/ 570096 h 878839"/>
                <a:gd name="T20" fmla="*/ 58713 w 972820"/>
                <a:gd name="T21" fmla="*/ 648880 h 878839"/>
                <a:gd name="T22" fmla="*/ 111082 w 972820"/>
                <a:gd name="T23" fmla="*/ 718938 h 878839"/>
                <a:gd name="T24" fmla="*/ 177021 w 972820"/>
                <a:gd name="T25" fmla="*/ 778503 h 878839"/>
                <a:gd name="T26" fmla="*/ 254572 w 972820"/>
                <a:gd name="T27" fmla="*/ 825808 h 878839"/>
                <a:gd name="T28" fmla="*/ 341778 w 972820"/>
                <a:gd name="T29" fmla="*/ 859087 h 878839"/>
                <a:gd name="T30" fmla="*/ 436682 w 972820"/>
                <a:gd name="T31" fmla="*/ 876573 h 878839"/>
                <a:gd name="T32" fmla="*/ 536136 w 972820"/>
                <a:gd name="T33" fmla="*/ 876573 h 878839"/>
                <a:gd name="T34" fmla="*/ 631039 w 972820"/>
                <a:gd name="T35" fmla="*/ 859087 h 878839"/>
                <a:gd name="T36" fmla="*/ 718245 w 972820"/>
                <a:gd name="T37" fmla="*/ 825808 h 878839"/>
                <a:gd name="T38" fmla="*/ 795796 w 972820"/>
                <a:gd name="T39" fmla="*/ 778503 h 878839"/>
                <a:gd name="T40" fmla="*/ 861735 w 972820"/>
                <a:gd name="T41" fmla="*/ 718938 h 878839"/>
                <a:gd name="T42" fmla="*/ 914104 w 972820"/>
                <a:gd name="T43" fmla="*/ 648880 h 878839"/>
                <a:gd name="T44" fmla="*/ 950947 w 972820"/>
                <a:gd name="T45" fmla="*/ 570096 h 878839"/>
                <a:gd name="T46" fmla="*/ 970306 w 972820"/>
                <a:gd name="T47" fmla="*/ 484352 h 878839"/>
                <a:gd name="T48" fmla="*/ 970306 w 972820"/>
                <a:gd name="T49" fmla="*/ 394489 h 878839"/>
                <a:gd name="T50" fmla="*/ 950947 w 972820"/>
                <a:gd name="T51" fmla="*/ 308745 h 878839"/>
                <a:gd name="T52" fmla="*/ 914104 w 972820"/>
                <a:gd name="T53" fmla="*/ 229961 h 878839"/>
                <a:gd name="T54" fmla="*/ 861735 w 972820"/>
                <a:gd name="T55" fmla="*/ 159903 h 878839"/>
                <a:gd name="T56" fmla="*/ 795796 w 972820"/>
                <a:gd name="T57" fmla="*/ 100338 h 878839"/>
                <a:gd name="T58" fmla="*/ 718245 w 972820"/>
                <a:gd name="T59" fmla="*/ 53033 h 878839"/>
                <a:gd name="T60" fmla="*/ 631039 w 972820"/>
                <a:gd name="T61" fmla="*/ 19754 h 878839"/>
                <a:gd name="T62" fmla="*/ 536136 w 972820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20"/>
                <a:gd name="T97" fmla="*/ 0 h 878839"/>
                <a:gd name="T98" fmla="*/ 972820 w 972820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20" h="878839">
                  <a:moveTo>
                    <a:pt x="486410" y="0"/>
                  </a:moveTo>
                  <a:lnTo>
                    <a:pt x="436682" y="2268"/>
                  </a:lnTo>
                  <a:lnTo>
                    <a:pt x="388390" y="8926"/>
                  </a:lnTo>
                  <a:lnTo>
                    <a:pt x="341778" y="19754"/>
                  </a:lnTo>
                  <a:lnTo>
                    <a:pt x="297090" y="34530"/>
                  </a:lnTo>
                  <a:lnTo>
                    <a:pt x="254572" y="53033"/>
                  </a:lnTo>
                  <a:lnTo>
                    <a:pt x="214467" y="75042"/>
                  </a:lnTo>
                  <a:lnTo>
                    <a:pt x="177021" y="100338"/>
                  </a:lnTo>
                  <a:lnTo>
                    <a:pt x="142478" y="128698"/>
                  </a:lnTo>
                  <a:lnTo>
                    <a:pt x="111082" y="159903"/>
                  </a:lnTo>
                  <a:lnTo>
                    <a:pt x="83079" y="193730"/>
                  </a:lnTo>
                  <a:lnTo>
                    <a:pt x="58713" y="229961"/>
                  </a:lnTo>
                  <a:lnTo>
                    <a:pt x="38228" y="268372"/>
                  </a:lnTo>
                  <a:lnTo>
                    <a:pt x="21870" y="308745"/>
                  </a:lnTo>
                  <a:lnTo>
                    <a:pt x="9883" y="350858"/>
                  </a:lnTo>
                  <a:lnTo>
                    <a:pt x="2511" y="394489"/>
                  </a:lnTo>
                  <a:lnTo>
                    <a:pt x="0" y="439420"/>
                  </a:lnTo>
                  <a:lnTo>
                    <a:pt x="2511" y="484350"/>
                  </a:lnTo>
                  <a:lnTo>
                    <a:pt x="9883" y="527981"/>
                  </a:lnTo>
                  <a:lnTo>
                    <a:pt x="21870" y="570094"/>
                  </a:lnTo>
                  <a:lnTo>
                    <a:pt x="38228" y="610467"/>
                  </a:lnTo>
                  <a:lnTo>
                    <a:pt x="58713" y="648878"/>
                  </a:lnTo>
                  <a:lnTo>
                    <a:pt x="83079" y="685109"/>
                  </a:lnTo>
                  <a:lnTo>
                    <a:pt x="111082" y="718936"/>
                  </a:lnTo>
                  <a:lnTo>
                    <a:pt x="142478" y="750141"/>
                  </a:lnTo>
                  <a:lnTo>
                    <a:pt x="177021" y="778501"/>
                  </a:lnTo>
                  <a:lnTo>
                    <a:pt x="214467" y="803797"/>
                  </a:lnTo>
                  <a:lnTo>
                    <a:pt x="254572" y="825806"/>
                  </a:lnTo>
                  <a:lnTo>
                    <a:pt x="297090" y="844309"/>
                  </a:lnTo>
                  <a:lnTo>
                    <a:pt x="341778" y="859085"/>
                  </a:lnTo>
                  <a:lnTo>
                    <a:pt x="388390" y="869913"/>
                  </a:lnTo>
                  <a:lnTo>
                    <a:pt x="436682" y="876571"/>
                  </a:lnTo>
                  <a:lnTo>
                    <a:pt x="486410" y="878840"/>
                  </a:lnTo>
                  <a:lnTo>
                    <a:pt x="536137" y="876571"/>
                  </a:lnTo>
                  <a:lnTo>
                    <a:pt x="584429" y="869913"/>
                  </a:lnTo>
                  <a:lnTo>
                    <a:pt x="631041" y="859085"/>
                  </a:lnTo>
                  <a:lnTo>
                    <a:pt x="675729" y="844309"/>
                  </a:lnTo>
                  <a:lnTo>
                    <a:pt x="718247" y="825806"/>
                  </a:lnTo>
                  <a:lnTo>
                    <a:pt x="758352" y="803797"/>
                  </a:lnTo>
                  <a:lnTo>
                    <a:pt x="795798" y="778501"/>
                  </a:lnTo>
                  <a:lnTo>
                    <a:pt x="830341" y="750141"/>
                  </a:lnTo>
                  <a:lnTo>
                    <a:pt x="861737" y="718936"/>
                  </a:lnTo>
                  <a:lnTo>
                    <a:pt x="889740" y="685109"/>
                  </a:lnTo>
                  <a:lnTo>
                    <a:pt x="914106" y="648878"/>
                  </a:lnTo>
                  <a:lnTo>
                    <a:pt x="934591" y="610467"/>
                  </a:lnTo>
                  <a:lnTo>
                    <a:pt x="950949" y="570094"/>
                  </a:lnTo>
                  <a:lnTo>
                    <a:pt x="962936" y="527981"/>
                  </a:lnTo>
                  <a:lnTo>
                    <a:pt x="970308" y="484350"/>
                  </a:lnTo>
                  <a:lnTo>
                    <a:pt x="972820" y="439420"/>
                  </a:lnTo>
                  <a:lnTo>
                    <a:pt x="970308" y="394489"/>
                  </a:lnTo>
                  <a:lnTo>
                    <a:pt x="962936" y="350858"/>
                  </a:lnTo>
                  <a:lnTo>
                    <a:pt x="950949" y="308745"/>
                  </a:lnTo>
                  <a:lnTo>
                    <a:pt x="934591" y="268372"/>
                  </a:lnTo>
                  <a:lnTo>
                    <a:pt x="914106" y="229961"/>
                  </a:lnTo>
                  <a:lnTo>
                    <a:pt x="889740" y="193730"/>
                  </a:lnTo>
                  <a:lnTo>
                    <a:pt x="861737" y="159903"/>
                  </a:lnTo>
                  <a:lnTo>
                    <a:pt x="830341" y="128698"/>
                  </a:lnTo>
                  <a:lnTo>
                    <a:pt x="795798" y="100338"/>
                  </a:lnTo>
                  <a:lnTo>
                    <a:pt x="758352" y="75042"/>
                  </a:lnTo>
                  <a:lnTo>
                    <a:pt x="718247" y="53033"/>
                  </a:lnTo>
                  <a:lnTo>
                    <a:pt x="675729" y="34530"/>
                  </a:lnTo>
                  <a:lnTo>
                    <a:pt x="631041" y="19754"/>
                  </a:lnTo>
                  <a:lnTo>
                    <a:pt x="584429" y="8926"/>
                  </a:lnTo>
                  <a:lnTo>
                    <a:pt x="536137" y="2268"/>
                  </a:lnTo>
                  <a:lnTo>
                    <a:pt x="4864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59" name="object 16"/>
            <p:cNvSpPr>
              <a:spLocks/>
            </p:cNvSpPr>
            <p:nvPr/>
          </p:nvSpPr>
          <p:spPr bwMode="auto">
            <a:xfrm>
              <a:off x="5107711" y="2910829"/>
              <a:ext cx="972819" cy="876296"/>
            </a:xfrm>
            <a:custGeom>
              <a:avLst/>
              <a:gdLst>
                <a:gd name="T0" fmla="*/ 436682 w 972820"/>
                <a:gd name="T1" fmla="*/ 2262 h 876300"/>
                <a:gd name="T2" fmla="*/ 341778 w 972820"/>
                <a:gd name="T3" fmla="*/ 19702 h 876300"/>
                <a:gd name="T4" fmla="*/ 254572 w 972820"/>
                <a:gd name="T5" fmla="*/ 52892 h 876300"/>
                <a:gd name="T6" fmla="*/ 177021 w 972820"/>
                <a:gd name="T7" fmla="*/ 100067 h 876300"/>
                <a:gd name="T8" fmla="*/ 111082 w 972820"/>
                <a:gd name="T9" fmla="*/ 159466 h 876300"/>
                <a:gd name="T10" fmla="*/ 58713 w 972820"/>
                <a:gd name="T11" fmla="*/ 229323 h 876300"/>
                <a:gd name="T12" fmla="*/ 21870 w 972820"/>
                <a:gd name="T13" fmla="*/ 307875 h 876300"/>
                <a:gd name="T14" fmla="*/ 2511 w 972820"/>
                <a:gd name="T15" fmla="*/ 393359 h 876300"/>
                <a:gd name="T16" fmla="*/ 2511 w 972820"/>
                <a:gd name="T17" fmla="*/ 482940 h 876300"/>
                <a:gd name="T18" fmla="*/ 21870 w 972820"/>
                <a:gd name="T19" fmla="*/ 568424 h 876300"/>
                <a:gd name="T20" fmla="*/ 58713 w 972820"/>
                <a:gd name="T21" fmla="*/ 646976 h 876300"/>
                <a:gd name="T22" fmla="*/ 111082 w 972820"/>
                <a:gd name="T23" fmla="*/ 716833 h 876300"/>
                <a:gd name="T24" fmla="*/ 177021 w 972820"/>
                <a:gd name="T25" fmla="*/ 776232 h 876300"/>
                <a:gd name="T26" fmla="*/ 254572 w 972820"/>
                <a:gd name="T27" fmla="*/ 823407 h 876300"/>
                <a:gd name="T28" fmla="*/ 341778 w 972820"/>
                <a:gd name="T29" fmla="*/ 856597 h 876300"/>
                <a:gd name="T30" fmla="*/ 436682 w 972820"/>
                <a:gd name="T31" fmla="*/ 874037 h 876300"/>
                <a:gd name="T32" fmla="*/ 536136 w 972820"/>
                <a:gd name="T33" fmla="*/ 874037 h 876300"/>
                <a:gd name="T34" fmla="*/ 631039 w 972820"/>
                <a:gd name="T35" fmla="*/ 856597 h 876300"/>
                <a:gd name="T36" fmla="*/ 718245 w 972820"/>
                <a:gd name="T37" fmla="*/ 823407 h 876300"/>
                <a:gd name="T38" fmla="*/ 795796 w 972820"/>
                <a:gd name="T39" fmla="*/ 776232 h 876300"/>
                <a:gd name="T40" fmla="*/ 861735 w 972820"/>
                <a:gd name="T41" fmla="*/ 716833 h 876300"/>
                <a:gd name="T42" fmla="*/ 914104 w 972820"/>
                <a:gd name="T43" fmla="*/ 646976 h 876300"/>
                <a:gd name="T44" fmla="*/ 950947 w 972820"/>
                <a:gd name="T45" fmla="*/ 568424 h 876300"/>
                <a:gd name="T46" fmla="*/ 970306 w 972820"/>
                <a:gd name="T47" fmla="*/ 482940 h 876300"/>
                <a:gd name="T48" fmla="*/ 970306 w 972820"/>
                <a:gd name="T49" fmla="*/ 393359 h 876300"/>
                <a:gd name="T50" fmla="*/ 950947 w 972820"/>
                <a:gd name="T51" fmla="*/ 307875 h 876300"/>
                <a:gd name="T52" fmla="*/ 914104 w 972820"/>
                <a:gd name="T53" fmla="*/ 229323 h 876300"/>
                <a:gd name="T54" fmla="*/ 861735 w 972820"/>
                <a:gd name="T55" fmla="*/ 159466 h 876300"/>
                <a:gd name="T56" fmla="*/ 795796 w 972820"/>
                <a:gd name="T57" fmla="*/ 100067 h 876300"/>
                <a:gd name="T58" fmla="*/ 718245 w 972820"/>
                <a:gd name="T59" fmla="*/ 52892 h 876300"/>
                <a:gd name="T60" fmla="*/ 631039 w 972820"/>
                <a:gd name="T61" fmla="*/ 19702 h 876300"/>
                <a:gd name="T62" fmla="*/ 536136 w 972820"/>
                <a:gd name="T63" fmla="*/ 2262 h 8763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20"/>
                <a:gd name="T97" fmla="*/ 0 h 876300"/>
                <a:gd name="T98" fmla="*/ 972820 w 972820"/>
                <a:gd name="T99" fmla="*/ 876300 h 8763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20" h="876300">
                  <a:moveTo>
                    <a:pt x="486409" y="0"/>
                  </a:moveTo>
                  <a:lnTo>
                    <a:pt x="436682" y="2262"/>
                  </a:lnTo>
                  <a:lnTo>
                    <a:pt x="388390" y="8903"/>
                  </a:lnTo>
                  <a:lnTo>
                    <a:pt x="341778" y="19702"/>
                  </a:lnTo>
                  <a:lnTo>
                    <a:pt x="297090" y="34438"/>
                  </a:lnTo>
                  <a:lnTo>
                    <a:pt x="254572" y="52892"/>
                  </a:lnTo>
                  <a:lnTo>
                    <a:pt x="214467" y="74841"/>
                  </a:lnTo>
                  <a:lnTo>
                    <a:pt x="177021" y="100067"/>
                  </a:lnTo>
                  <a:lnTo>
                    <a:pt x="142478" y="128349"/>
                  </a:lnTo>
                  <a:lnTo>
                    <a:pt x="111082" y="159466"/>
                  </a:lnTo>
                  <a:lnTo>
                    <a:pt x="83079" y="193197"/>
                  </a:lnTo>
                  <a:lnTo>
                    <a:pt x="58713" y="229323"/>
                  </a:lnTo>
                  <a:lnTo>
                    <a:pt x="38228" y="267622"/>
                  </a:lnTo>
                  <a:lnTo>
                    <a:pt x="21870" y="307875"/>
                  </a:lnTo>
                  <a:lnTo>
                    <a:pt x="9883" y="349861"/>
                  </a:lnTo>
                  <a:lnTo>
                    <a:pt x="2511" y="393359"/>
                  </a:lnTo>
                  <a:lnTo>
                    <a:pt x="0" y="438150"/>
                  </a:lnTo>
                  <a:lnTo>
                    <a:pt x="2511" y="482940"/>
                  </a:lnTo>
                  <a:lnTo>
                    <a:pt x="9883" y="526438"/>
                  </a:lnTo>
                  <a:lnTo>
                    <a:pt x="21870" y="568424"/>
                  </a:lnTo>
                  <a:lnTo>
                    <a:pt x="38228" y="608677"/>
                  </a:lnTo>
                  <a:lnTo>
                    <a:pt x="58713" y="646976"/>
                  </a:lnTo>
                  <a:lnTo>
                    <a:pt x="83079" y="683102"/>
                  </a:lnTo>
                  <a:lnTo>
                    <a:pt x="111082" y="716833"/>
                  </a:lnTo>
                  <a:lnTo>
                    <a:pt x="142478" y="747950"/>
                  </a:lnTo>
                  <a:lnTo>
                    <a:pt x="177021" y="776232"/>
                  </a:lnTo>
                  <a:lnTo>
                    <a:pt x="214467" y="801458"/>
                  </a:lnTo>
                  <a:lnTo>
                    <a:pt x="254572" y="823407"/>
                  </a:lnTo>
                  <a:lnTo>
                    <a:pt x="297090" y="841861"/>
                  </a:lnTo>
                  <a:lnTo>
                    <a:pt x="341778" y="856597"/>
                  </a:lnTo>
                  <a:lnTo>
                    <a:pt x="388390" y="867396"/>
                  </a:lnTo>
                  <a:lnTo>
                    <a:pt x="436682" y="874037"/>
                  </a:lnTo>
                  <a:lnTo>
                    <a:pt x="486409" y="876300"/>
                  </a:lnTo>
                  <a:lnTo>
                    <a:pt x="536137" y="874037"/>
                  </a:lnTo>
                  <a:lnTo>
                    <a:pt x="584429" y="867396"/>
                  </a:lnTo>
                  <a:lnTo>
                    <a:pt x="631041" y="856597"/>
                  </a:lnTo>
                  <a:lnTo>
                    <a:pt x="675729" y="841861"/>
                  </a:lnTo>
                  <a:lnTo>
                    <a:pt x="718247" y="823407"/>
                  </a:lnTo>
                  <a:lnTo>
                    <a:pt x="758352" y="801458"/>
                  </a:lnTo>
                  <a:lnTo>
                    <a:pt x="795798" y="776232"/>
                  </a:lnTo>
                  <a:lnTo>
                    <a:pt x="830341" y="747950"/>
                  </a:lnTo>
                  <a:lnTo>
                    <a:pt x="861737" y="716833"/>
                  </a:lnTo>
                  <a:lnTo>
                    <a:pt x="889740" y="683102"/>
                  </a:lnTo>
                  <a:lnTo>
                    <a:pt x="914106" y="646976"/>
                  </a:lnTo>
                  <a:lnTo>
                    <a:pt x="934591" y="608677"/>
                  </a:lnTo>
                  <a:lnTo>
                    <a:pt x="950949" y="568424"/>
                  </a:lnTo>
                  <a:lnTo>
                    <a:pt x="962936" y="526438"/>
                  </a:lnTo>
                  <a:lnTo>
                    <a:pt x="970308" y="482940"/>
                  </a:lnTo>
                  <a:lnTo>
                    <a:pt x="972819" y="438150"/>
                  </a:lnTo>
                  <a:lnTo>
                    <a:pt x="970308" y="393359"/>
                  </a:lnTo>
                  <a:lnTo>
                    <a:pt x="962936" y="349861"/>
                  </a:lnTo>
                  <a:lnTo>
                    <a:pt x="950949" y="307875"/>
                  </a:lnTo>
                  <a:lnTo>
                    <a:pt x="934591" y="267622"/>
                  </a:lnTo>
                  <a:lnTo>
                    <a:pt x="914106" y="229323"/>
                  </a:lnTo>
                  <a:lnTo>
                    <a:pt x="889740" y="193197"/>
                  </a:lnTo>
                  <a:lnTo>
                    <a:pt x="861737" y="159466"/>
                  </a:lnTo>
                  <a:lnTo>
                    <a:pt x="830341" y="128349"/>
                  </a:lnTo>
                  <a:lnTo>
                    <a:pt x="795798" y="100067"/>
                  </a:lnTo>
                  <a:lnTo>
                    <a:pt x="758352" y="74841"/>
                  </a:lnTo>
                  <a:lnTo>
                    <a:pt x="718247" y="52892"/>
                  </a:lnTo>
                  <a:lnTo>
                    <a:pt x="675729" y="34438"/>
                  </a:lnTo>
                  <a:lnTo>
                    <a:pt x="631041" y="19702"/>
                  </a:lnTo>
                  <a:lnTo>
                    <a:pt x="584429" y="8903"/>
                  </a:lnTo>
                  <a:lnTo>
                    <a:pt x="536137" y="2262"/>
                  </a:lnTo>
                  <a:lnTo>
                    <a:pt x="4864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60" name="object 18"/>
            <p:cNvSpPr>
              <a:spLocks/>
            </p:cNvSpPr>
            <p:nvPr/>
          </p:nvSpPr>
          <p:spPr bwMode="auto">
            <a:xfrm>
              <a:off x="6670124" y="2913379"/>
              <a:ext cx="972819" cy="878840"/>
            </a:xfrm>
            <a:custGeom>
              <a:avLst/>
              <a:gdLst>
                <a:gd name="T0" fmla="*/ 436682 w 972820"/>
                <a:gd name="T1" fmla="*/ 2268 h 878839"/>
                <a:gd name="T2" fmla="*/ 341778 w 972820"/>
                <a:gd name="T3" fmla="*/ 19754 h 878839"/>
                <a:gd name="T4" fmla="*/ 254572 w 972820"/>
                <a:gd name="T5" fmla="*/ 53033 h 878839"/>
                <a:gd name="T6" fmla="*/ 177021 w 972820"/>
                <a:gd name="T7" fmla="*/ 100338 h 878839"/>
                <a:gd name="T8" fmla="*/ 111082 w 972820"/>
                <a:gd name="T9" fmla="*/ 159903 h 878839"/>
                <a:gd name="T10" fmla="*/ 58713 w 972820"/>
                <a:gd name="T11" fmla="*/ 229961 h 878839"/>
                <a:gd name="T12" fmla="*/ 21870 w 972820"/>
                <a:gd name="T13" fmla="*/ 308745 h 878839"/>
                <a:gd name="T14" fmla="*/ 2511 w 972820"/>
                <a:gd name="T15" fmla="*/ 394489 h 878839"/>
                <a:gd name="T16" fmla="*/ 2511 w 972820"/>
                <a:gd name="T17" fmla="*/ 484352 h 878839"/>
                <a:gd name="T18" fmla="*/ 21870 w 972820"/>
                <a:gd name="T19" fmla="*/ 570096 h 878839"/>
                <a:gd name="T20" fmla="*/ 58713 w 972820"/>
                <a:gd name="T21" fmla="*/ 648880 h 878839"/>
                <a:gd name="T22" fmla="*/ 111082 w 972820"/>
                <a:gd name="T23" fmla="*/ 718938 h 878839"/>
                <a:gd name="T24" fmla="*/ 177021 w 972820"/>
                <a:gd name="T25" fmla="*/ 778503 h 878839"/>
                <a:gd name="T26" fmla="*/ 254572 w 972820"/>
                <a:gd name="T27" fmla="*/ 825808 h 878839"/>
                <a:gd name="T28" fmla="*/ 341778 w 972820"/>
                <a:gd name="T29" fmla="*/ 859087 h 878839"/>
                <a:gd name="T30" fmla="*/ 436682 w 972820"/>
                <a:gd name="T31" fmla="*/ 876573 h 878839"/>
                <a:gd name="T32" fmla="*/ 536136 w 972820"/>
                <a:gd name="T33" fmla="*/ 876573 h 878839"/>
                <a:gd name="T34" fmla="*/ 631039 w 972820"/>
                <a:gd name="T35" fmla="*/ 859087 h 878839"/>
                <a:gd name="T36" fmla="*/ 718245 w 972820"/>
                <a:gd name="T37" fmla="*/ 825808 h 878839"/>
                <a:gd name="T38" fmla="*/ 795796 w 972820"/>
                <a:gd name="T39" fmla="*/ 778503 h 878839"/>
                <a:gd name="T40" fmla="*/ 861735 w 972820"/>
                <a:gd name="T41" fmla="*/ 718938 h 878839"/>
                <a:gd name="T42" fmla="*/ 914104 w 972820"/>
                <a:gd name="T43" fmla="*/ 648880 h 878839"/>
                <a:gd name="T44" fmla="*/ 950947 w 972820"/>
                <a:gd name="T45" fmla="*/ 570096 h 878839"/>
                <a:gd name="T46" fmla="*/ 970306 w 972820"/>
                <a:gd name="T47" fmla="*/ 484352 h 878839"/>
                <a:gd name="T48" fmla="*/ 970306 w 972820"/>
                <a:gd name="T49" fmla="*/ 394489 h 878839"/>
                <a:gd name="T50" fmla="*/ 950947 w 972820"/>
                <a:gd name="T51" fmla="*/ 308745 h 878839"/>
                <a:gd name="T52" fmla="*/ 914104 w 972820"/>
                <a:gd name="T53" fmla="*/ 229961 h 878839"/>
                <a:gd name="T54" fmla="*/ 861735 w 972820"/>
                <a:gd name="T55" fmla="*/ 159903 h 878839"/>
                <a:gd name="T56" fmla="*/ 795796 w 972820"/>
                <a:gd name="T57" fmla="*/ 100338 h 878839"/>
                <a:gd name="T58" fmla="*/ 718245 w 972820"/>
                <a:gd name="T59" fmla="*/ 53033 h 878839"/>
                <a:gd name="T60" fmla="*/ 631039 w 972820"/>
                <a:gd name="T61" fmla="*/ 19754 h 878839"/>
                <a:gd name="T62" fmla="*/ 536136 w 972820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20"/>
                <a:gd name="T97" fmla="*/ 0 h 878839"/>
                <a:gd name="T98" fmla="*/ 972820 w 972820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20" h="878839">
                  <a:moveTo>
                    <a:pt x="486410" y="0"/>
                  </a:moveTo>
                  <a:lnTo>
                    <a:pt x="436682" y="2268"/>
                  </a:lnTo>
                  <a:lnTo>
                    <a:pt x="388390" y="8926"/>
                  </a:lnTo>
                  <a:lnTo>
                    <a:pt x="341778" y="19754"/>
                  </a:lnTo>
                  <a:lnTo>
                    <a:pt x="297090" y="34530"/>
                  </a:lnTo>
                  <a:lnTo>
                    <a:pt x="254572" y="53033"/>
                  </a:lnTo>
                  <a:lnTo>
                    <a:pt x="214467" y="75042"/>
                  </a:lnTo>
                  <a:lnTo>
                    <a:pt x="177021" y="100338"/>
                  </a:lnTo>
                  <a:lnTo>
                    <a:pt x="142478" y="128698"/>
                  </a:lnTo>
                  <a:lnTo>
                    <a:pt x="111082" y="159903"/>
                  </a:lnTo>
                  <a:lnTo>
                    <a:pt x="83079" y="193730"/>
                  </a:lnTo>
                  <a:lnTo>
                    <a:pt x="58713" y="229961"/>
                  </a:lnTo>
                  <a:lnTo>
                    <a:pt x="38228" y="268372"/>
                  </a:lnTo>
                  <a:lnTo>
                    <a:pt x="21870" y="308745"/>
                  </a:lnTo>
                  <a:lnTo>
                    <a:pt x="9883" y="350858"/>
                  </a:lnTo>
                  <a:lnTo>
                    <a:pt x="2511" y="394489"/>
                  </a:lnTo>
                  <a:lnTo>
                    <a:pt x="0" y="439420"/>
                  </a:lnTo>
                  <a:lnTo>
                    <a:pt x="2511" y="484350"/>
                  </a:lnTo>
                  <a:lnTo>
                    <a:pt x="9883" y="527981"/>
                  </a:lnTo>
                  <a:lnTo>
                    <a:pt x="21870" y="570094"/>
                  </a:lnTo>
                  <a:lnTo>
                    <a:pt x="38228" y="610467"/>
                  </a:lnTo>
                  <a:lnTo>
                    <a:pt x="58713" y="648878"/>
                  </a:lnTo>
                  <a:lnTo>
                    <a:pt x="83079" y="685109"/>
                  </a:lnTo>
                  <a:lnTo>
                    <a:pt x="111082" y="718936"/>
                  </a:lnTo>
                  <a:lnTo>
                    <a:pt x="142478" y="750141"/>
                  </a:lnTo>
                  <a:lnTo>
                    <a:pt x="177021" y="778501"/>
                  </a:lnTo>
                  <a:lnTo>
                    <a:pt x="214467" y="803797"/>
                  </a:lnTo>
                  <a:lnTo>
                    <a:pt x="254572" y="825806"/>
                  </a:lnTo>
                  <a:lnTo>
                    <a:pt x="297090" y="844309"/>
                  </a:lnTo>
                  <a:lnTo>
                    <a:pt x="341778" y="859085"/>
                  </a:lnTo>
                  <a:lnTo>
                    <a:pt x="388390" y="869913"/>
                  </a:lnTo>
                  <a:lnTo>
                    <a:pt x="436682" y="876571"/>
                  </a:lnTo>
                  <a:lnTo>
                    <a:pt x="486410" y="878840"/>
                  </a:lnTo>
                  <a:lnTo>
                    <a:pt x="536137" y="876571"/>
                  </a:lnTo>
                  <a:lnTo>
                    <a:pt x="584429" y="869913"/>
                  </a:lnTo>
                  <a:lnTo>
                    <a:pt x="631041" y="859085"/>
                  </a:lnTo>
                  <a:lnTo>
                    <a:pt x="675729" y="844309"/>
                  </a:lnTo>
                  <a:lnTo>
                    <a:pt x="718247" y="825806"/>
                  </a:lnTo>
                  <a:lnTo>
                    <a:pt x="758352" y="803797"/>
                  </a:lnTo>
                  <a:lnTo>
                    <a:pt x="795798" y="778501"/>
                  </a:lnTo>
                  <a:lnTo>
                    <a:pt x="830341" y="750141"/>
                  </a:lnTo>
                  <a:lnTo>
                    <a:pt x="861737" y="718936"/>
                  </a:lnTo>
                  <a:lnTo>
                    <a:pt x="889740" y="685109"/>
                  </a:lnTo>
                  <a:lnTo>
                    <a:pt x="914106" y="648878"/>
                  </a:lnTo>
                  <a:lnTo>
                    <a:pt x="934591" y="610467"/>
                  </a:lnTo>
                  <a:lnTo>
                    <a:pt x="950949" y="570094"/>
                  </a:lnTo>
                  <a:lnTo>
                    <a:pt x="962936" y="527981"/>
                  </a:lnTo>
                  <a:lnTo>
                    <a:pt x="970308" y="484350"/>
                  </a:lnTo>
                  <a:lnTo>
                    <a:pt x="972819" y="439420"/>
                  </a:lnTo>
                  <a:lnTo>
                    <a:pt x="970308" y="394489"/>
                  </a:lnTo>
                  <a:lnTo>
                    <a:pt x="962936" y="350858"/>
                  </a:lnTo>
                  <a:lnTo>
                    <a:pt x="950949" y="308745"/>
                  </a:lnTo>
                  <a:lnTo>
                    <a:pt x="934591" y="268372"/>
                  </a:lnTo>
                  <a:lnTo>
                    <a:pt x="914106" y="229961"/>
                  </a:lnTo>
                  <a:lnTo>
                    <a:pt x="889740" y="193730"/>
                  </a:lnTo>
                  <a:lnTo>
                    <a:pt x="861737" y="159903"/>
                  </a:lnTo>
                  <a:lnTo>
                    <a:pt x="830341" y="128698"/>
                  </a:lnTo>
                  <a:lnTo>
                    <a:pt x="795798" y="100338"/>
                  </a:lnTo>
                  <a:lnTo>
                    <a:pt x="758352" y="75042"/>
                  </a:lnTo>
                  <a:lnTo>
                    <a:pt x="718247" y="53033"/>
                  </a:lnTo>
                  <a:lnTo>
                    <a:pt x="675729" y="34530"/>
                  </a:lnTo>
                  <a:lnTo>
                    <a:pt x="631041" y="19754"/>
                  </a:lnTo>
                  <a:lnTo>
                    <a:pt x="584429" y="8926"/>
                  </a:lnTo>
                  <a:lnTo>
                    <a:pt x="536137" y="2268"/>
                  </a:lnTo>
                  <a:lnTo>
                    <a:pt x="4864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61" name="object 20"/>
            <p:cNvSpPr>
              <a:spLocks/>
            </p:cNvSpPr>
            <p:nvPr/>
          </p:nvSpPr>
          <p:spPr bwMode="auto">
            <a:xfrm>
              <a:off x="8112355" y="2897085"/>
              <a:ext cx="972819" cy="878837"/>
            </a:xfrm>
            <a:custGeom>
              <a:avLst/>
              <a:gdLst>
                <a:gd name="T0" fmla="*/ 436682 w 972820"/>
                <a:gd name="T1" fmla="*/ 2268 h 878839"/>
                <a:gd name="T2" fmla="*/ 341778 w 972820"/>
                <a:gd name="T3" fmla="*/ 19754 h 878839"/>
                <a:gd name="T4" fmla="*/ 254572 w 972820"/>
                <a:gd name="T5" fmla="*/ 53033 h 878839"/>
                <a:gd name="T6" fmla="*/ 177021 w 972820"/>
                <a:gd name="T7" fmla="*/ 100338 h 878839"/>
                <a:gd name="T8" fmla="*/ 111082 w 972820"/>
                <a:gd name="T9" fmla="*/ 159903 h 878839"/>
                <a:gd name="T10" fmla="*/ 58713 w 972820"/>
                <a:gd name="T11" fmla="*/ 229961 h 878839"/>
                <a:gd name="T12" fmla="*/ 21870 w 972820"/>
                <a:gd name="T13" fmla="*/ 308745 h 878839"/>
                <a:gd name="T14" fmla="*/ 2511 w 972820"/>
                <a:gd name="T15" fmla="*/ 394489 h 878839"/>
                <a:gd name="T16" fmla="*/ 2511 w 972820"/>
                <a:gd name="T17" fmla="*/ 484352 h 878839"/>
                <a:gd name="T18" fmla="*/ 21870 w 972820"/>
                <a:gd name="T19" fmla="*/ 570096 h 878839"/>
                <a:gd name="T20" fmla="*/ 58713 w 972820"/>
                <a:gd name="T21" fmla="*/ 648880 h 878839"/>
                <a:gd name="T22" fmla="*/ 111082 w 972820"/>
                <a:gd name="T23" fmla="*/ 718938 h 878839"/>
                <a:gd name="T24" fmla="*/ 177021 w 972820"/>
                <a:gd name="T25" fmla="*/ 778503 h 878839"/>
                <a:gd name="T26" fmla="*/ 254572 w 972820"/>
                <a:gd name="T27" fmla="*/ 825808 h 878839"/>
                <a:gd name="T28" fmla="*/ 341778 w 972820"/>
                <a:gd name="T29" fmla="*/ 859087 h 878839"/>
                <a:gd name="T30" fmla="*/ 436682 w 972820"/>
                <a:gd name="T31" fmla="*/ 876573 h 878839"/>
                <a:gd name="T32" fmla="*/ 536136 w 972820"/>
                <a:gd name="T33" fmla="*/ 876573 h 878839"/>
                <a:gd name="T34" fmla="*/ 631039 w 972820"/>
                <a:gd name="T35" fmla="*/ 859087 h 878839"/>
                <a:gd name="T36" fmla="*/ 718245 w 972820"/>
                <a:gd name="T37" fmla="*/ 825808 h 878839"/>
                <a:gd name="T38" fmla="*/ 795796 w 972820"/>
                <a:gd name="T39" fmla="*/ 778503 h 878839"/>
                <a:gd name="T40" fmla="*/ 861735 w 972820"/>
                <a:gd name="T41" fmla="*/ 718938 h 878839"/>
                <a:gd name="T42" fmla="*/ 914104 w 972820"/>
                <a:gd name="T43" fmla="*/ 648880 h 878839"/>
                <a:gd name="T44" fmla="*/ 950947 w 972820"/>
                <a:gd name="T45" fmla="*/ 570096 h 878839"/>
                <a:gd name="T46" fmla="*/ 970306 w 972820"/>
                <a:gd name="T47" fmla="*/ 484352 h 878839"/>
                <a:gd name="T48" fmla="*/ 970306 w 972820"/>
                <a:gd name="T49" fmla="*/ 394489 h 878839"/>
                <a:gd name="T50" fmla="*/ 950947 w 972820"/>
                <a:gd name="T51" fmla="*/ 308745 h 878839"/>
                <a:gd name="T52" fmla="*/ 914104 w 972820"/>
                <a:gd name="T53" fmla="*/ 229961 h 878839"/>
                <a:gd name="T54" fmla="*/ 861735 w 972820"/>
                <a:gd name="T55" fmla="*/ 159903 h 878839"/>
                <a:gd name="T56" fmla="*/ 795796 w 972820"/>
                <a:gd name="T57" fmla="*/ 100338 h 878839"/>
                <a:gd name="T58" fmla="*/ 718245 w 972820"/>
                <a:gd name="T59" fmla="*/ 53033 h 878839"/>
                <a:gd name="T60" fmla="*/ 631039 w 972820"/>
                <a:gd name="T61" fmla="*/ 19754 h 878839"/>
                <a:gd name="T62" fmla="*/ 536136 w 972820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20"/>
                <a:gd name="T97" fmla="*/ 0 h 878839"/>
                <a:gd name="T98" fmla="*/ 972820 w 972820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20" h="878839">
                  <a:moveTo>
                    <a:pt x="486409" y="0"/>
                  </a:moveTo>
                  <a:lnTo>
                    <a:pt x="436682" y="2268"/>
                  </a:lnTo>
                  <a:lnTo>
                    <a:pt x="388390" y="8926"/>
                  </a:lnTo>
                  <a:lnTo>
                    <a:pt x="341778" y="19754"/>
                  </a:lnTo>
                  <a:lnTo>
                    <a:pt x="297090" y="34530"/>
                  </a:lnTo>
                  <a:lnTo>
                    <a:pt x="254572" y="53033"/>
                  </a:lnTo>
                  <a:lnTo>
                    <a:pt x="214467" y="75042"/>
                  </a:lnTo>
                  <a:lnTo>
                    <a:pt x="177021" y="100338"/>
                  </a:lnTo>
                  <a:lnTo>
                    <a:pt x="142478" y="128698"/>
                  </a:lnTo>
                  <a:lnTo>
                    <a:pt x="111082" y="159903"/>
                  </a:lnTo>
                  <a:lnTo>
                    <a:pt x="83079" y="193730"/>
                  </a:lnTo>
                  <a:lnTo>
                    <a:pt x="58713" y="229961"/>
                  </a:lnTo>
                  <a:lnTo>
                    <a:pt x="38228" y="268372"/>
                  </a:lnTo>
                  <a:lnTo>
                    <a:pt x="21870" y="308745"/>
                  </a:lnTo>
                  <a:lnTo>
                    <a:pt x="9883" y="350858"/>
                  </a:lnTo>
                  <a:lnTo>
                    <a:pt x="2511" y="394489"/>
                  </a:lnTo>
                  <a:lnTo>
                    <a:pt x="0" y="439419"/>
                  </a:lnTo>
                  <a:lnTo>
                    <a:pt x="2511" y="484350"/>
                  </a:lnTo>
                  <a:lnTo>
                    <a:pt x="9883" y="527981"/>
                  </a:lnTo>
                  <a:lnTo>
                    <a:pt x="21870" y="570094"/>
                  </a:lnTo>
                  <a:lnTo>
                    <a:pt x="38228" y="610467"/>
                  </a:lnTo>
                  <a:lnTo>
                    <a:pt x="58713" y="648878"/>
                  </a:lnTo>
                  <a:lnTo>
                    <a:pt x="83079" y="685109"/>
                  </a:lnTo>
                  <a:lnTo>
                    <a:pt x="111082" y="718936"/>
                  </a:lnTo>
                  <a:lnTo>
                    <a:pt x="142478" y="750141"/>
                  </a:lnTo>
                  <a:lnTo>
                    <a:pt x="177021" y="778501"/>
                  </a:lnTo>
                  <a:lnTo>
                    <a:pt x="214467" y="803797"/>
                  </a:lnTo>
                  <a:lnTo>
                    <a:pt x="254572" y="825806"/>
                  </a:lnTo>
                  <a:lnTo>
                    <a:pt x="297090" y="844309"/>
                  </a:lnTo>
                  <a:lnTo>
                    <a:pt x="341778" y="859085"/>
                  </a:lnTo>
                  <a:lnTo>
                    <a:pt x="388390" y="869913"/>
                  </a:lnTo>
                  <a:lnTo>
                    <a:pt x="436682" y="876571"/>
                  </a:lnTo>
                  <a:lnTo>
                    <a:pt x="486409" y="878839"/>
                  </a:lnTo>
                  <a:lnTo>
                    <a:pt x="536137" y="876571"/>
                  </a:lnTo>
                  <a:lnTo>
                    <a:pt x="584429" y="869913"/>
                  </a:lnTo>
                  <a:lnTo>
                    <a:pt x="631041" y="859085"/>
                  </a:lnTo>
                  <a:lnTo>
                    <a:pt x="675729" y="844309"/>
                  </a:lnTo>
                  <a:lnTo>
                    <a:pt x="718247" y="825806"/>
                  </a:lnTo>
                  <a:lnTo>
                    <a:pt x="758352" y="803797"/>
                  </a:lnTo>
                  <a:lnTo>
                    <a:pt x="795798" y="778501"/>
                  </a:lnTo>
                  <a:lnTo>
                    <a:pt x="830341" y="750141"/>
                  </a:lnTo>
                  <a:lnTo>
                    <a:pt x="861737" y="718936"/>
                  </a:lnTo>
                  <a:lnTo>
                    <a:pt x="889740" y="685109"/>
                  </a:lnTo>
                  <a:lnTo>
                    <a:pt x="914106" y="648878"/>
                  </a:lnTo>
                  <a:lnTo>
                    <a:pt x="934591" y="610467"/>
                  </a:lnTo>
                  <a:lnTo>
                    <a:pt x="950949" y="570094"/>
                  </a:lnTo>
                  <a:lnTo>
                    <a:pt x="962936" y="527981"/>
                  </a:lnTo>
                  <a:lnTo>
                    <a:pt x="970308" y="484350"/>
                  </a:lnTo>
                  <a:lnTo>
                    <a:pt x="972820" y="439419"/>
                  </a:lnTo>
                  <a:lnTo>
                    <a:pt x="970308" y="394489"/>
                  </a:lnTo>
                  <a:lnTo>
                    <a:pt x="962936" y="350858"/>
                  </a:lnTo>
                  <a:lnTo>
                    <a:pt x="950949" y="308745"/>
                  </a:lnTo>
                  <a:lnTo>
                    <a:pt x="934591" y="268372"/>
                  </a:lnTo>
                  <a:lnTo>
                    <a:pt x="914106" y="229961"/>
                  </a:lnTo>
                  <a:lnTo>
                    <a:pt x="889740" y="193730"/>
                  </a:lnTo>
                  <a:lnTo>
                    <a:pt x="861737" y="159903"/>
                  </a:lnTo>
                  <a:lnTo>
                    <a:pt x="830341" y="128698"/>
                  </a:lnTo>
                  <a:lnTo>
                    <a:pt x="795798" y="100338"/>
                  </a:lnTo>
                  <a:lnTo>
                    <a:pt x="758352" y="75042"/>
                  </a:lnTo>
                  <a:lnTo>
                    <a:pt x="718247" y="53033"/>
                  </a:lnTo>
                  <a:lnTo>
                    <a:pt x="675729" y="34530"/>
                  </a:lnTo>
                  <a:lnTo>
                    <a:pt x="631041" y="19754"/>
                  </a:lnTo>
                  <a:lnTo>
                    <a:pt x="584429" y="8926"/>
                  </a:lnTo>
                  <a:lnTo>
                    <a:pt x="536137" y="2268"/>
                  </a:lnTo>
                  <a:lnTo>
                    <a:pt x="4864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62" name="object 23"/>
            <p:cNvSpPr>
              <a:spLocks noChangeArrowheads="1"/>
            </p:cNvSpPr>
            <p:nvPr/>
          </p:nvSpPr>
          <p:spPr bwMode="auto">
            <a:xfrm>
              <a:off x="5260409" y="3001988"/>
              <a:ext cx="699934" cy="655613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22563" name="object 24"/>
            <p:cNvSpPr>
              <a:spLocks noChangeArrowheads="1"/>
            </p:cNvSpPr>
            <p:nvPr/>
          </p:nvSpPr>
          <p:spPr bwMode="auto">
            <a:xfrm>
              <a:off x="2115767" y="2950280"/>
              <a:ext cx="960119" cy="71240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22564" name="object 25"/>
            <p:cNvSpPr>
              <a:spLocks noChangeArrowheads="1"/>
            </p:cNvSpPr>
            <p:nvPr/>
          </p:nvSpPr>
          <p:spPr bwMode="auto">
            <a:xfrm>
              <a:off x="3781513" y="3093720"/>
              <a:ext cx="736602" cy="563879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22565" name="object 27"/>
            <p:cNvSpPr>
              <a:spLocks noChangeArrowheads="1"/>
            </p:cNvSpPr>
            <p:nvPr/>
          </p:nvSpPr>
          <p:spPr bwMode="auto">
            <a:xfrm>
              <a:off x="693978" y="3035431"/>
              <a:ext cx="819494" cy="622169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22566" name="object 28"/>
            <p:cNvSpPr>
              <a:spLocks noChangeArrowheads="1"/>
            </p:cNvSpPr>
            <p:nvPr/>
          </p:nvSpPr>
          <p:spPr bwMode="auto">
            <a:xfrm>
              <a:off x="6778537" y="3017519"/>
              <a:ext cx="744221" cy="645159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  <p:sp>
          <p:nvSpPr>
            <p:cNvPr id="22567" name="object 29"/>
            <p:cNvSpPr>
              <a:spLocks noChangeArrowheads="1"/>
            </p:cNvSpPr>
            <p:nvPr/>
          </p:nvSpPr>
          <p:spPr bwMode="auto">
            <a:xfrm>
              <a:off x="8123687" y="3022593"/>
              <a:ext cx="838202" cy="647697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buClr>
                  <a:srgbClr val="000000"/>
                </a:buClr>
                <a:buFont typeface="Arial" pitchFamily="34" charset="0"/>
                <a:buNone/>
              </a:pPr>
              <a:endParaRPr lang="ru-RU"/>
            </a:p>
          </p:txBody>
        </p:sp>
      </p:grpSp>
      <p:sp>
        <p:nvSpPr>
          <p:cNvPr id="22539" name="Shape 577"/>
          <p:cNvSpPr txBox="1">
            <a:spLocks/>
          </p:cNvSpPr>
          <p:nvPr/>
        </p:nvSpPr>
        <p:spPr bwMode="auto">
          <a:xfrm>
            <a:off x="1052513" y="2201863"/>
            <a:ext cx="315912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 dirty="0">
                <a:latin typeface="Sniglet"/>
              </a:rPr>
              <a:t>колледжей и техникумов</a:t>
            </a:r>
          </a:p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 dirty="0">
                <a:latin typeface="Sniglet"/>
              </a:rPr>
              <a:t>студентов</a:t>
            </a:r>
          </a:p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 dirty="0">
                <a:latin typeface="Sniglet"/>
              </a:rPr>
              <a:t>направлений подготовки</a:t>
            </a:r>
          </a:p>
        </p:txBody>
      </p:sp>
      <p:sp>
        <p:nvSpPr>
          <p:cNvPr id="22540" name="Shape 579"/>
          <p:cNvSpPr txBox="1">
            <a:spLocks/>
          </p:cNvSpPr>
          <p:nvPr/>
        </p:nvSpPr>
        <p:spPr bwMode="auto">
          <a:xfrm>
            <a:off x="5738813" y="2201863"/>
            <a:ext cx="315912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>
                <a:latin typeface="Sniglet"/>
              </a:rPr>
              <a:t>ВУЗов и филиалов</a:t>
            </a:r>
          </a:p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>
                <a:latin typeface="Sniglet"/>
              </a:rPr>
              <a:t>студентов</a:t>
            </a:r>
          </a:p>
          <a:p>
            <a:pPr>
              <a:spcBef>
                <a:spcPts val="2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>
                <a:latin typeface="Sniglet"/>
              </a:rPr>
              <a:t>направлений подготовки</a:t>
            </a:r>
            <a:endParaRPr lang="en-US" sz="1800">
              <a:latin typeface="Snigle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313" y="2119313"/>
            <a:ext cx="863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Arial"/>
                <a:cs typeface="Arial"/>
                <a:sym typeface="Arial"/>
              </a:rPr>
              <a:t>36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0825" y="2768600"/>
            <a:ext cx="865188" cy="739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22,5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тыс</a:t>
            </a:r>
            <a:r>
              <a:rPr lang="ru-RU" b="1" dirty="0" smtClean="0">
                <a:solidFill>
                  <a:srgbClr val="3D808C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3850" y="3435350"/>
            <a:ext cx="863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Arial"/>
                <a:cs typeface="Arial"/>
                <a:sym typeface="Arial"/>
              </a:rPr>
              <a:t>120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7125" y="2768600"/>
            <a:ext cx="865188" cy="7397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2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0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,5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тыс</a:t>
            </a:r>
            <a:r>
              <a:rPr lang="ru-RU" b="1" dirty="0" smtClean="0">
                <a:solidFill>
                  <a:srgbClr val="3D808C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03800" y="3411538"/>
            <a:ext cx="863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Arial"/>
                <a:cs typeface="Arial"/>
                <a:sym typeface="Arial"/>
              </a:rPr>
              <a:t>107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40425" y="1373188"/>
            <a:ext cx="11255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defRPr/>
            </a:pP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Высшее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Snigle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2363" y="2119313"/>
            <a:ext cx="863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8238" y="1276350"/>
            <a:ext cx="2436812" cy="722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Среднее </a:t>
            </a:r>
          </a:p>
          <a:p>
            <a:pPr algn="ctr">
              <a:spcBef>
                <a:spcPts val="600"/>
              </a:spcBef>
              <a:defRPr/>
            </a:pPr>
            <a:r>
              <a:rPr lang="ru-RU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профессиональное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Sniglet"/>
            </a:endParaRPr>
          </a:p>
        </p:txBody>
      </p:sp>
      <p:sp>
        <p:nvSpPr>
          <p:cNvPr id="22549" name="AutoShape 27" descr="https://gov-news.ru/wp-content/uploads/2017/04/Logo_WS_Russia_r300_184h_CMYK_wws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2550" name="Группа 5"/>
          <p:cNvGrpSpPr>
            <a:grpSpLocks/>
          </p:cNvGrpSpPr>
          <p:nvPr/>
        </p:nvGrpSpPr>
        <p:grpSpPr bwMode="auto">
          <a:xfrm>
            <a:off x="1331640" y="4011613"/>
            <a:ext cx="835025" cy="776287"/>
            <a:chOff x="1727200" y="2735579"/>
            <a:chExt cx="1351280" cy="1219200"/>
          </a:xfrm>
        </p:grpSpPr>
        <p:sp>
          <p:nvSpPr>
            <p:cNvPr id="22553" name="object 11"/>
            <p:cNvSpPr>
              <a:spLocks/>
            </p:cNvSpPr>
            <p:nvPr/>
          </p:nvSpPr>
          <p:spPr bwMode="auto">
            <a:xfrm>
              <a:off x="1727200" y="2735579"/>
              <a:ext cx="1351280" cy="1219200"/>
            </a:xfrm>
            <a:custGeom>
              <a:avLst/>
              <a:gdLst>
                <a:gd name="T0" fmla="*/ 625218 w 1351280"/>
                <a:gd name="T1" fmla="*/ 1672 h 1219200"/>
                <a:gd name="T2" fmla="*/ 527524 w 1351280"/>
                <a:gd name="T3" fmla="*/ 14694 h 1219200"/>
                <a:gd name="T4" fmla="*/ 434900 w 1351280"/>
                <a:gd name="T5" fmla="*/ 39836 h 1219200"/>
                <a:gd name="T6" fmla="*/ 348390 w 1351280"/>
                <a:gd name="T7" fmla="*/ 76154 h 1219200"/>
                <a:gd name="T8" fmla="*/ 269041 w 1351280"/>
                <a:gd name="T9" fmla="*/ 122704 h 1219200"/>
                <a:gd name="T10" fmla="*/ 197897 w 1351280"/>
                <a:gd name="T11" fmla="*/ 178546 h 1219200"/>
                <a:gd name="T12" fmla="*/ 136005 w 1351280"/>
                <a:gd name="T13" fmla="*/ 242734 h 1219200"/>
                <a:gd name="T14" fmla="*/ 84409 w 1351280"/>
                <a:gd name="T15" fmla="*/ 314327 h 1219200"/>
                <a:gd name="T16" fmla="*/ 44154 w 1351280"/>
                <a:gd name="T17" fmla="*/ 392382 h 1219200"/>
                <a:gd name="T18" fmla="*/ 16287 w 1351280"/>
                <a:gd name="T19" fmla="*/ 475955 h 1219200"/>
                <a:gd name="T20" fmla="*/ 1853 w 1351280"/>
                <a:gd name="T21" fmla="*/ 564104 h 1219200"/>
                <a:gd name="T22" fmla="*/ 1853 w 1351280"/>
                <a:gd name="T23" fmla="*/ 655095 h 1219200"/>
                <a:gd name="T24" fmla="*/ 16287 w 1351280"/>
                <a:gd name="T25" fmla="*/ 743244 h 1219200"/>
                <a:gd name="T26" fmla="*/ 44154 w 1351280"/>
                <a:gd name="T27" fmla="*/ 826817 h 1219200"/>
                <a:gd name="T28" fmla="*/ 84409 w 1351280"/>
                <a:gd name="T29" fmla="*/ 904872 h 1219200"/>
                <a:gd name="T30" fmla="*/ 136005 w 1351280"/>
                <a:gd name="T31" fmla="*/ 976465 h 1219200"/>
                <a:gd name="T32" fmla="*/ 197897 w 1351280"/>
                <a:gd name="T33" fmla="*/ 1040653 h 1219200"/>
                <a:gd name="T34" fmla="*/ 269041 w 1351280"/>
                <a:gd name="T35" fmla="*/ 1096495 h 1219200"/>
                <a:gd name="T36" fmla="*/ 348390 w 1351280"/>
                <a:gd name="T37" fmla="*/ 1143045 h 1219200"/>
                <a:gd name="T38" fmla="*/ 434900 w 1351280"/>
                <a:gd name="T39" fmla="*/ 1179363 h 1219200"/>
                <a:gd name="T40" fmla="*/ 527524 w 1351280"/>
                <a:gd name="T41" fmla="*/ 1204505 h 1219200"/>
                <a:gd name="T42" fmla="*/ 625218 w 1351280"/>
                <a:gd name="T43" fmla="*/ 1217527 h 1219200"/>
                <a:gd name="T44" fmla="*/ 726061 w 1351280"/>
                <a:gd name="T45" fmla="*/ 1217527 h 1219200"/>
                <a:gd name="T46" fmla="*/ 823755 w 1351280"/>
                <a:gd name="T47" fmla="*/ 1204505 h 1219200"/>
                <a:gd name="T48" fmla="*/ 916379 w 1351280"/>
                <a:gd name="T49" fmla="*/ 1179363 h 1219200"/>
                <a:gd name="T50" fmla="*/ 1002889 w 1351280"/>
                <a:gd name="T51" fmla="*/ 1143045 h 1219200"/>
                <a:gd name="T52" fmla="*/ 1082238 w 1351280"/>
                <a:gd name="T53" fmla="*/ 1096495 h 1219200"/>
                <a:gd name="T54" fmla="*/ 1153382 w 1351280"/>
                <a:gd name="T55" fmla="*/ 1040653 h 1219200"/>
                <a:gd name="T56" fmla="*/ 1215274 w 1351280"/>
                <a:gd name="T57" fmla="*/ 976465 h 1219200"/>
                <a:gd name="T58" fmla="*/ 1266870 w 1351280"/>
                <a:gd name="T59" fmla="*/ 904872 h 1219200"/>
                <a:gd name="T60" fmla="*/ 1307125 w 1351280"/>
                <a:gd name="T61" fmla="*/ 826817 h 1219200"/>
                <a:gd name="T62" fmla="*/ 1334992 w 1351280"/>
                <a:gd name="T63" fmla="*/ 743244 h 1219200"/>
                <a:gd name="T64" fmla="*/ 1349426 w 1351280"/>
                <a:gd name="T65" fmla="*/ 655095 h 1219200"/>
                <a:gd name="T66" fmla="*/ 1349426 w 1351280"/>
                <a:gd name="T67" fmla="*/ 564104 h 1219200"/>
                <a:gd name="T68" fmla="*/ 1334992 w 1351280"/>
                <a:gd name="T69" fmla="*/ 475955 h 1219200"/>
                <a:gd name="T70" fmla="*/ 1307125 w 1351280"/>
                <a:gd name="T71" fmla="*/ 392382 h 1219200"/>
                <a:gd name="T72" fmla="*/ 1266870 w 1351280"/>
                <a:gd name="T73" fmla="*/ 314327 h 1219200"/>
                <a:gd name="T74" fmla="*/ 1215274 w 1351280"/>
                <a:gd name="T75" fmla="*/ 242734 h 1219200"/>
                <a:gd name="T76" fmla="*/ 1153382 w 1351280"/>
                <a:gd name="T77" fmla="*/ 178546 h 1219200"/>
                <a:gd name="T78" fmla="*/ 1082238 w 1351280"/>
                <a:gd name="T79" fmla="*/ 122704 h 1219200"/>
                <a:gd name="T80" fmla="*/ 1002889 w 1351280"/>
                <a:gd name="T81" fmla="*/ 76154 h 1219200"/>
                <a:gd name="T82" fmla="*/ 916379 w 1351280"/>
                <a:gd name="T83" fmla="*/ 39836 h 1219200"/>
                <a:gd name="T84" fmla="*/ 823755 w 1351280"/>
                <a:gd name="T85" fmla="*/ 14694 h 1219200"/>
                <a:gd name="T86" fmla="*/ 726061 w 1351280"/>
                <a:gd name="T87" fmla="*/ 1672 h 12192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51280"/>
                <a:gd name="T133" fmla="*/ 0 h 1219200"/>
                <a:gd name="T134" fmla="*/ 1351280 w 1351280"/>
                <a:gd name="T135" fmla="*/ 1219200 h 12192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51280" h="1219200">
                  <a:moveTo>
                    <a:pt x="675639" y="0"/>
                  </a:moveTo>
                  <a:lnTo>
                    <a:pt x="625218" y="1672"/>
                  </a:lnTo>
                  <a:lnTo>
                    <a:pt x="575803" y="6609"/>
                  </a:lnTo>
                  <a:lnTo>
                    <a:pt x="527524" y="14694"/>
                  </a:lnTo>
                  <a:lnTo>
                    <a:pt x="480513" y="25809"/>
                  </a:lnTo>
                  <a:lnTo>
                    <a:pt x="434900" y="39836"/>
                  </a:lnTo>
                  <a:lnTo>
                    <a:pt x="390815" y="56657"/>
                  </a:lnTo>
                  <a:lnTo>
                    <a:pt x="348390" y="76154"/>
                  </a:lnTo>
                  <a:lnTo>
                    <a:pt x="307755" y="98209"/>
                  </a:lnTo>
                  <a:lnTo>
                    <a:pt x="269041" y="122704"/>
                  </a:lnTo>
                  <a:lnTo>
                    <a:pt x="232378" y="149523"/>
                  </a:lnTo>
                  <a:lnTo>
                    <a:pt x="197897" y="178546"/>
                  </a:lnTo>
                  <a:lnTo>
                    <a:pt x="165729" y="209655"/>
                  </a:lnTo>
                  <a:lnTo>
                    <a:pt x="136005" y="242734"/>
                  </a:lnTo>
                  <a:lnTo>
                    <a:pt x="108854" y="277664"/>
                  </a:lnTo>
                  <a:lnTo>
                    <a:pt x="84409" y="314327"/>
                  </a:lnTo>
                  <a:lnTo>
                    <a:pt x="62798" y="352606"/>
                  </a:lnTo>
                  <a:lnTo>
                    <a:pt x="44154" y="392382"/>
                  </a:lnTo>
                  <a:lnTo>
                    <a:pt x="28607" y="433537"/>
                  </a:lnTo>
                  <a:lnTo>
                    <a:pt x="16287" y="475955"/>
                  </a:lnTo>
                  <a:lnTo>
                    <a:pt x="7326" y="519516"/>
                  </a:lnTo>
                  <a:lnTo>
                    <a:pt x="1853" y="564104"/>
                  </a:lnTo>
                  <a:lnTo>
                    <a:pt x="0" y="609600"/>
                  </a:lnTo>
                  <a:lnTo>
                    <a:pt x="1853" y="655095"/>
                  </a:lnTo>
                  <a:lnTo>
                    <a:pt x="7326" y="699683"/>
                  </a:lnTo>
                  <a:lnTo>
                    <a:pt x="16287" y="743244"/>
                  </a:lnTo>
                  <a:lnTo>
                    <a:pt x="28607" y="785662"/>
                  </a:lnTo>
                  <a:lnTo>
                    <a:pt x="44154" y="826817"/>
                  </a:lnTo>
                  <a:lnTo>
                    <a:pt x="62798" y="866593"/>
                  </a:lnTo>
                  <a:lnTo>
                    <a:pt x="84409" y="904872"/>
                  </a:lnTo>
                  <a:lnTo>
                    <a:pt x="108854" y="941535"/>
                  </a:lnTo>
                  <a:lnTo>
                    <a:pt x="136005" y="976465"/>
                  </a:lnTo>
                  <a:lnTo>
                    <a:pt x="165729" y="1009544"/>
                  </a:lnTo>
                  <a:lnTo>
                    <a:pt x="197897" y="1040653"/>
                  </a:lnTo>
                  <a:lnTo>
                    <a:pt x="232378" y="1069676"/>
                  </a:lnTo>
                  <a:lnTo>
                    <a:pt x="269041" y="1096495"/>
                  </a:lnTo>
                  <a:lnTo>
                    <a:pt x="307755" y="1120990"/>
                  </a:lnTo>
                  <a:lnTo>
                    <a:pt x="348390" y="1143045"/>
                  </a:lnTo>
                  <a:lnTo>
                    <a:pt x="390815" y="1162542"/>
                  </a:lnTo>
                  <a:lnTo>
                    <a:pt x="434900" y="1179363"/>
                  </a:lnTo>
                  <a:lnTo>
                    <a:pt x="480513" y="1193390"/>
                  </a:lnTo>
                  <a:lnTo>
                    <a:pt x="527524" y="1204505"/>
                  </a:lnTo>
                  <a:lnTo>
                    <a:pt x="575803" y="1212590"/>
                  </a:lnTo>
                  <a:lnTo>
                    <a:pt x="625218" y="1217527"/>
                  </a:lnTo>
                  <a:lnTo>
                    <a:pt x="675639" y="1219200"/>
                  </a:lnTo>
                  <a:lnTo>
                    <a:pt x="726061" y="1217527"/>
                  </a:lnTo>
                  <a:lnTo>
                    <a:pt x="775476" y="1212590"/>
                  </a:lnTo>
                  <a:lnTo>
                    <a:pt x="823755" y="1204505"/>
                  </a:lnTo>
                  <a:lnTo>
                    <a:pt x="870766" y="1193390"/>
                  </a:lnTo>
                  <a:lnTo>
                    <a:pt x="916379" y="1179363"/>
                  </a:lnTo>
                  <a:lnTo>
                    <a:pt x="960464" y="1162542"/>
                  </a:lnTo>
                  <a:lnTo>
                    <a:pt x="1002889" y="1143045"/>
                  </a:lnTo>
                  <a:lnTo>
                    <a:pt x="1043524" y="1120990"/>
                  </a:lnTo>
                  <a:lnTo>
                    <a:pt x="1082238" y="1096495"/>
                  </a:lnTo>
                  <a:lnTo>
                    <a:pt x="1118901" y="1069676"/>
                  </a:lnTo>
                  <a:lnTo>
                    <a:pt x="1153382" y="1040653"/>
                  </a:lnTo>
                  <a:lnTo>
                    <a:pt x="1185550" y="1009544"/>
                  </a:lnTo>
                  <a:lnTo>
                    <a:pt x="1215274" y="976465"/>
                  </a:lnTo>
                  <a:lnTo>
                    <a:pt x="1242425" y="941535"/>
                  </a:lnTo>
                  <a:lnTo>
                    <a:pt x="1266870" y="904872"/>
                  </a:lnTo>
                  <a:lnTo>
                    <a:pt x="1288481" y="866593"/>
                  </a:lnTo>
                  <a:lnTo>
                    <a:pt x="1307125" y="826817"/>
                  </a:lnTo>
                  <a:lnTo>
                    <a:pt x="1322672" y="785662"/>
                  </a:lnTo>
                  <a:lnTo>
                    <a:pt x="1334992" y="743244"/>
                  </a:lnTo>
                  <a:lnTo>
                    <a:pt x="1343953" y="699683"/>
                  </a:lnTo>
                  <a:lnTo>
                    <a:pt x="1349426" y="655095"/>
                  </a:lnTo>
                  <a:lnTo>
                    <a:pt x="1351280" y="609600"/>
                  </a:lnTo>
                  <a:lnTo>
                    <a:pt x="1349426" y="564104"/>
                  </a:lnTo>
                  <a:lnTo>
                    <a:pt x="1343953" y="519516"/>
                  </a:lnTo>
                  <a:lnTo>
                    <a:pt x="1334992" y="475955"/>
                  </a:lnTo>
                  <a:lnTo>
                    <a:pt x="1322672" y="433537"/>
                  </a:lnTo>
                  <a:lnTo>
                    <a:pt x="1307125" y="392382"/>
                  </a:lnTo>
                  <a:lnTo>
                    <a:pt x="1288481" y="352606"/>
                  </a:lnTo>
                  <a:lnTo>
                    <a:pt x="1266870" y="314327"/>
                  </a:lnTo>
                  <a:lnTo>
                    <a:pt x="1242425" y="277664"/>
                  </a:lnTo>
                  <a:lnTo>
                    <a:pt x="1215274" y="242734"/>
                  </a:lnTo>
                  <a:lnTo>
                    <a:pt x="1185550" y="209655"/>
                  </a:lnTo>
                  <a:lnTo>
                    <a:pt x="1153382" y="178546"/>
                  </a:lnTo>
                  <a:lnTo>
                    <a:pt x="1118901" y="149523"/>
                  </a:lnTo>
                  <a:lnTo>
                    <a:pt x="1082238" y="122704"/>
                  </a:lnTo>
                  <a:lnTo>
                    <a:pt x="1043524" y="98209"/>
                  </a:lnTo>
                  <a:lnTo>
                    <a:pt x="1002889" y="76154"/>
                  </a:lnTo>
                  <a:lnTo>
                    <a:pt x="960464" y="56657"/>
                  </a:lnTo>
                  <a:lnTo>
                    <a:pt x="916379" y="39836"/>
                  </a:lnTo>
                  <a:lnTo>
                    <a:pt x="870766" y="25809"/>
                  </a:lnTo>
                  <a:lnTo>
                    <a:pt x="823755" y="14694"/>
                  </a:lnTo>
                  <a:lnTo>
                    <a:pt x="775476" y="6609"/>
                  </a:lnTo>
                  <a:lnTo>
                    <a:pt x="726061" y="1672"/>
                  </a:lnTo>
                  <a:lnTo>
                    <a:pt x="675639" y="0"/>
                  </a:lnTo>
                  <a:close/>
                </a:path>
              </a:pathLst>
            </a:custGeom>
            <a:solidFill>
              <a:srgbClr val="EAEAEA">
                <a:alpha val="59999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54" name="object 12"/>
            <p:cNvSpPr>
              <a:spLocks/>
            </p:cNvSpPr>
            <p:nvPr/>
          </p:nvSpPr>
          <p:spPr bwMode="auto">
            <a:xfrm>
              <a:off x="1925320" y="2905760"/>
              <a:ext cx="972819" cy="878840"/>
            </a:xfrm>
            <a:custGeom>
              <a:avLst/>
              <a:gdLst>
                <a:gd name="T0" fmla="*/ 436682 w 972819"/>
                <a:gd name="T1" fmla="*/ 2268 h 878839"/>
                <a:gd name="T2" fmla="*/ 341778 w 972819"/>
                <a:gd name="T3" fmla="*/ 19754 h 878839"/>
                <a:gd name="T4" fmla="*/ 254572 w 972819"/>
                <a:gd name="T5" fmla="*/ 53033 h 878839"/>
                <a:gd name="T6" fmla="*/ 177021 w 972819"/>
                <a:gd name="T7" fmla="*/ 100338 h 878839"/>
                <a:gd name="T8" fmla="*/ 111082 w 972819"/>
                <a:gd name="T9" fmla="*/ 159903 h 878839"/>
                <a:gd name="T10" fmla="*/ 58713 w 972819"/>
                <a:gd name="T11" fmla="*/ 229961 h 878839"/>
                <a:gd name="T12" fmla="*/ 21870 w 972819"/>
                <a:gd name="T13" fmla="*/ 308745 h 878839"/>
                <a:gd name="T14" fmla="*/ 2511 w 972819"/>
                <a:gd name="T15" fmla="*/ 394489 h 878839"/>
                <a:gd name="T16" fmla="*/ 2511 w 972819"/>
                <a:gd name="T17" fmla="*/ 484350 h 878839"/>
                <a:gd name="T18" fmla="*/ 21870 w 972819"/>
                <a:gd name="T19" fmla="*/ 570094 h 878839"/>
                <a:gd name="T20" fmla="*/ 58713 w 972819"/>
                <a:gd name="T21" fmla="*/ 648878 h 878839"/>
                <a:gd name="T22" fmla="*/ 111082 w 972819"/>
                <a:gd name="T23" fmla="*/ 718936 h 878839"/>
                <a:gd name="T24" fmla="*/ 177021 w 972819"/>
                <a:gd name="T25" fmla="*/ 778501 h 878839"/>
                <a:gd name="T26" fmla="*/ 254572 w 972819"/>
                <a:gd name="T27" fmla="*/ 825806 h 878839"/>
                <a:gd name="T28" fmla="*/ 341778 w 972819"/>
                <a:gd name="T29" fmla="*/ 859085 h 878839"/>
                <a:gd name="T30" fmla="*/ 436682 w 972819"/>
                <a:gd name="T31" fmla="*/ 876571 h 878839"/>
                <a:gd name="T32" fmla="*/ 536137 w 972819"/>
                <a:gd name="T33" fmla="*/ 876571 h 878839"/>
                <a:gd name="T34" fmla="*/ 631041 w 972819"/>
                <a:gd name="T35" fmla="*/ 859085 h 878839"/>
                <a:gd name="T36" fmla="*/ 718247 w 972819"/>
                <a:gd name="T37" fmla="*/ 825806 h 878839"/>
                <a:gd name="T38" fmla="*/ 795798 w 972819"/>
                <a:gd name="T39" fmla="*/ 778501 h 878839"/>
                <a:gd name="T40" fmla="*/ 861737 w 972819"/>
                <a:gd name="T41" fmla="*/ 718936 h 878839"/>
                <a:gd name="T42" fmla="*/ 914106 w 972819"/>
                <a:gd name="T43" fmla="*/ 648878 h 878839"/>
                <a:gd name="T44" fmla="*/ 950949 w 972819"/>
                <a:gd name="T45" fmla="*/ 570094 h 878839"/>
                <a:gd name="T46" fmla="*/ 970308 w 972819"/>
                <a:gd name="T47" fmla="*/ 484350 h 878839"/>
                <a:gd name="T48" fmla="*/ 970308 w 972819"/>
                <a:gd name="T49" fmla="*/ 394489 h 878839"/>
                <a:gd name="T50" fmla="*/ 950949 w 972819"/>
                <a:gd name="T51" fmla="*/ 308745 h 878839"/>
                <a:gd name="T52" fmla="*/ 914106 w 972819"/>
                <a:gd name="T53" fmla="*/ 229961 h 878839"/>
                <a:gd name="T54" fmla="*/ 861737 w 972819"/>
                <a:gd name="T55" fmla="*/ 159903 h 878839"/>
                <a:gd name="T56" fmla="*/ 795798 w 972819"/>
                <a:gd name="T57" fmla="*/ 100338 h 878839"/>
                <a:gd name="T58" fmla="*/ 718247 w 972819"/>
                <a:gd name="T59" fmla="*/ 53033 h 878839"/>
                <a:gd name="T60" fmla="*/ 631041 w 972819"/>
                <a:gd name="T61" fmla="*/ 19754 h 878839"/>
                <a:gd name="T62" fmla="*/ 536137 w 972819"/>
                <a:gd name="T63" fmla="*/ 2268 h 87883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2819"/>
                <a:gd name="T97" fmla="*/ 0 h 878839"/>
                <a:gd name="T98" fmla="*/ 972819 w 972819"/>
                <a:gd name="T99" fmla="*/ 878839 h 87883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2819" h="878839">
                  <a:moveTo>
                    <a:pt x="486410" y="0"/>
                  </a:moveTo>
                  <a:lnTo>
                    <a:pt x="436682" y="2268"/>
                  </a:lnTo>
                  <a:lnTo>
                    <a:pt x="388390" y="8926"/>
                  </a:lnTo>
                  <a:lnTo>
                    <a:pt x="341778" y="19754"/>
                  </a:lnTo>
                  <a:lnTo>
                    <a:pt x="297090" y="34530"/>
                  </a:lnTo>
                  <a:lnTo>
                    <a:pt x="254572" y="53033"/>
                  </a:lnTo>
                  <a:lnTo>
                    <a:pt x="214467" y="75042"/>
                  </a:lnTo>
                  <a:lnTo>
                    <a:pt x="177021" y="100338"/>
                  </a:lnTo>
                  <a:lnTo>
                    <a:pt x="142478" y="128698"/>
                  </a:lnTo>
                  <a:lnTo>
                    <a:pt x="111082" y="159903"/>
                  </a:lnTo>
                  <a:lnTo>
                    <a:pt x="83079" y="193730"/>
                  </a:lnTo>
                  <a:lnTo>
                    <a:pt x="58713" y="229961"/>
                  </a:lnTo>
                  <a:lnTo>
                    <a:pt x="38228" y="268372"/>
                  </a:lnTo>
                  <a:lnTo>
                    <a:pt x="21870" y="308745"/>
                  </a:lnTo>
                  <a:lnTo>
                    <a:pt x="9883" y="350858"/>
                  </a:lnTo>
                  <a:lnTo>
                    <a:pt x="2511" y="394489"/>
                  </a:lnTo>
                  <a:lnTo>
                    <a:pt x="0" y="439419"/>
                  </a:lnTo>
                  <a:lnTo>
                    <a:pt x="2511" y="484350"/>
                  </a:lnTo>
                  <a:lnTo>
                    <a:pt x="9883" y="527981"/>
                  </a:lnTo>
                  <a:lnTo>
                    <a:pt x="21870" y="570094"/>
                  </a:lnTo>
                  <a:lnTo>
                    <a:pt x="38228" y="610467"/>
                  </a:lnTo>
                  <a:lnTo>
                    <a:pt x="58713" y="648878"/>
                  </a:lnTo>
                  <a:lnTo>
                    <a:pt x="83079" y="685109"/>
                  </a:lnTo>
                  <a:lnTo>
                    <a:pt x="111082" y="718936"/>
                  </a:lnTo>
                  <a:lnTo>
                    <a:pt x="142478" y="750141"/>
                  </a:lnTo>
                  <a:lnTo>
                    <a:pt x="177021" y="778501"/>
                  </a:lnTo>
                  <a:lnTo>
                    <a:pt x="214467" y="803797"/>
                  </a:lnTo>
                  <a:lnTo>
                    <a:pt x="254572" y="825806"/>
                  </a:lnTo>
                  <a:lnTo>
                    <a:pt x="297090" y="844309"/>
                  </a:lnTo>
                  <a:lnTo>
                    <a:pt x="341778" y="859085"/>
                  </a:lnTo>
                  <a:lnTo>
                    <a:pt x="388390" y="869913"/>
                  </a:lnTo>
                  <a:lnTo>
                    <a:pt x="436682" y="876571"/>
                  </a:lnTo>
                  <a:lnTo>
                    <a:pt x="486410" y="878839"/>
                  </a:lnTo>
                  <a:lnTo>
                    <a:pt x="536137" y="876571"/>
                  </a:lnTo>
                  <a:lnTo>
                    <a:pt x="584429" y="869913"/>
                  </a:lnTo>
                  <a:lnTo>
                    <a:pt x="631041" y="859085"/>
                  </a:lnTo>
                  <a:lnTo>
                    <a:pt x="675729" y="844309"/>
                  </a:lnTo>
                  <a:lnTo>
                    <a:pt x="718247" y="825806"/>
                  </a:lnTo>
                  <a:lnTo>
                    <a:pt x="758352" y="803797"/>
                  </a:lnTo>
                  <a:lnTo>
                    <a:pt x="795798" y="778501"/>
                  </a:lnTo>
                  <a:lnTo>
                    <a:pt x="830341" y="750141"/>
                  </a:lnTo>
                  <a:lnTo>
                    <a:pt x="861737" y="718936"/>
                  </a:lnTo>
                  <a:lnTo>
                    <a:pt x="889740" y="685109"/>
                  </a:lnTo>
                  <a:lnTo>
                    <a:pt x="914106" y="648878"/>
                  </a:lnTo>
                  <a:lnTo>
                    <a:pt x="934591" y="610467"/>
                  </a:lnTo>
                  <a:lnTo>
                    <a:pt x="950949" y="570094"/>
                  </a:lnTo>
                  <a:lnTo>
                    <a:pt x="962936" y="527981"/>
                  </a:lnTo>
                  <a:lnTo>
                    <a:pt x="970308" y="484350"/>
                  </a:lnTo>
                  <a:lnTo>
                    <a:pt x="972819" y="439419"/>
                  </a:lnTo>
                  <a:lnTo>
                    <a:pt x="970308" y="394489"/>
                  </a:lnTo>
                  <a:lnTo>
                    <a:pt x="962936" y="350858"/>
                  </a:lnTo>
                  <a:lnTo>
                    <a:pt x="950949" y="308745"/>
                  </a:lnTo>
                  <a:lnTo>
                    <a:pt x="934591" y="268372"/>
                  </a:lnTo>
                  <a:lnTo>
                    <a:pt x="914106" y="229961"/>
                  </a:lnTo>
                  <a:lnTo>
                    <a:pt x="889740" y="193730"/>
                  </a:lnTo>
                  <a:lnTo>
                    <a:pt x="861737" y="159903"/>
                  </a:lnTo>
                  <a:lnTo>
                    <a:pt x="830341" y="128698"/>
                  </a:lnTo>
                  <a:lnTo>
                    <a:pt x="795798" y="100338"/>
                  </a:lnTo>
                  <a:lnTo>
                    <a:pt x="758352" y="75042"/>
                  </a:lnTo>
                  <a:lnTo>
                    <a:pt x="718247" y="53033"/>
                  </a:lnTo>
                  <a:lnTo>
                    <a:pt x="675729" y="34530"/>
                  </a:lnTo>
                  <a:lnTo>
                    <a:pt x="631041" y="19754"/>
                  </a:lnTo>
                  <a:lnTo>
                    <a:pt x="584429" y="8926"/>
                  </a:lnTo>
                  <a:lnTo>
                    <a:pt x="536137" y="2268"/>
                  </a:lnTo>
                  <a:lnTo>
                    <a:pt x="4864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pic>
          <p:nvPicPr>
            <p:cNvPr id="22555" name="Picture 2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72682" y="2998036"/>
              <a:ext cx="703124" cy="64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4" name="Прямая соединительная линия 43"/>
          <p:cNvCxnSpPr/>
          <p:nvPr/>
        </p:nvCxnSpPr>
        <p:spPr>
          <a:xfrm>
            <a:off x="395288" y="2066925"/>
            <a:ext cx="8137525" cy="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395288" y="1230313"/>
            <a:ext cx="8137525" cy="0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Shape 57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64FEA9-DA69-4E3D-9E4D-D619D7CBA562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9" name="Shape 530"/>
          <p:cNvSpPr txBox="1">
            <a:spLocks/>
          </p:cNvSpPr>
          <p:nvPr/>
        </p:nvSpPr>
        <p:spPr bwMode="auto">
          <a:xfrm>
            <a:off x="179388" y="51470"/>
            <a:ext cx="86407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Государственная служба занятости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 населения области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55576" y="771550"/>
            <a:ext cx="8025684" cy="3105125"/>
            <a:chOff x="179512" y="1131590"/>
            <a:chExt cx="7436643" cy="3105125"/>
          </a:xfrm>
        </p:grpSpPr>
        <p:sp>
          <p:nvSpPr>
            <p:cNvPr id="11" name="Shape 678"/>
            <p:cNvSpPr txBox="1">
              <a:spLocks/>
            </p:cNvSpPr>
            <p:nvPr/>
          </p:nvSpPr>
          <p:spPr bwMode="auto">
            <a:xfrm>
              <a:off x="323528" y="1131590"/>
              <a:ext cx="2125662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vert="horz" wrap="square" lIns="91425" tIns="91425" rIns="91425" bIns="914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3D4965"/>
                </a:buClr>
                <a:buSzPts val="2600"/>
                <a:buFont typeface="Dosis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E85C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Информация</a:t>
              </a:r>
            </a:p>
            <a:p>
              <a:pPr lvl="0" algn="r">
                <a:spcBef>
                  <a:spcPts val="0"/>
                </a:spcBef>
                <a:buClr>
                  <a:srgbClr val="3D4965"/>
                </a:buClr>
                <a:buSzPts val="2600"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о востребованных профессиях и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вакансиях, о рынке труда области, о требуемых компетенциях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</p:txBody>
        </p:sp>
        <p:sp>
          <p:nvSpPr>
            <p:cNvPr id="12" name="Shape 679"/>
            <p:cNvSpPr txBox="1">
              <a:spLocks/>
            </p:cNvSpPr>
            <p:nvPr/>
          </p:nvSpPr>
          <p:spPr>
            <a:xfrm>
              <a:off x="2915816" y="1194817"/>
              <a:ext cx="2376264" cy="13049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E85C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Знакомство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с профессиограммами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по профессиям, справочником «Куда пойти учиться», 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Атласом новых профессий 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</p:txBody>
        </p:sp>
        <p:sp>
          <p:nvSpPr>
            <p:cNvPr id="13" name="Shape 680"/>
            <p:cNvSpPr txBox="1">
              <a:spLocks/>
            </p:cNvSpPr>
            <p:nvPr/>
          </p:nvSpPr>
          <p:spPr>
            <a:xfrm>
              <a:off x="5183738" y="1203598"/>
              <a:ext cx="2432417" cy="1296144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lang="ru-RU" b="1" kern="0" dirty="0" smtClean="0">
                  <a:solidFill>
                    <a:srgbClr val="3E85C0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Тестирование</a:t>
              </a:r>
              <a:endPara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3E85C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на определение интересов,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склонностей и способностей к профессии с использованием бланковых и электронных методик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Dosis"/>
                <a:ea typeface="Dosis"/>
                <a:cs typeface="Dosis"/>
                <a:sym typeface="Dosis"/>
              </a:endParaRPr>
            </a:p>
          </p:txBody>
        </p:sp>
        <p:sp>
          <p:nvSpPr>
            <p:cNvPr id="14" name="Shape 681"/>
            <p:cNvSpPr txBox="1">
              <a:spLocks/>
            </p:cNvSpPr>
            <p:nvPr/>
          </p:nvSpPr>
          <p:spPr bwMode="auto">
            <a:xfrm>
              <a:off x="179512" y="2859782"/>
              <a:ext cx="2269678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spcFirstLastPara="1" vert="horz" wrap="square" lIns="91425" tIns="91425" rIns="91425" bIns="9142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3D4965"/>
                </a:buClr>
                <a:buSzPts val="2600"/>
                <a:buFont typeface="Dosis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E85C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Обучение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3D4965"/>
                </a:buClr>
                <a:buSzPts val="2600"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работе в Общероссийской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базе вакансий «Работа в </a:t>
              </a:r>
              <a:r>
                <a:rPr lang="ru-RU" kern="0" dirty="0" smtClean="0">
                  <a:solidFill>
                    <a:srgbClr val="3D4965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России», сети деловых контактов </a:t>
              </a:r>
              <a:r>
                <a:rPr lang="en-US" kern="0" dirty="0" smtClean="0">
                  <a:solidFill>
                    <a:srgbClr val="3D4965"/>
                  </a:solidFill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SkillsNet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</p:txBody>
        </p:sp>
        <p:sp>
          <p:nvSpPr>
            <p:cNvPr id="15" name="Shape 682"/>
            <p:cNvSpPr txBox="1">
              <a:spLocks/>
            </p:cNvSpPr>
            <p:nvPr/>
          </p:nvSpPr>
          <p:spPr>
            <a:xfrm>
              <a:off x="2915816" y="2931790"/>
              <a:ext cx="2124075" cy="13049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E85C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Регистрация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на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официальном интернет-портале  государственных услуг 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  <a:hlinkClick r:id="rId3"/>
                </a:rPr>
                <a:t>www.gosuslugi.ru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 </a:t>
              </a:r>
              <a:r>
                <a:rPr kumimoji="0" lang="en-US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</p:txBody>
        </p:sp>
        <p:sp>
          <p:nvSpPr>
            <p:cNvPr id="16" name="Shape 683"/>
            <p:cNvSpPr txBox="1">
              <a:spLocks/>
            </p:cNvSpPr>
            <p:nvPr/>
          </p:nvSpPr>
          <p:spPr>
            <a:xfrm>
              <a:off x="5182641" y="2931790"/>
              <a:ext cx="2125663" cy="1304925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3E85C0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Консультация</a:t>
              </a:r>
            </a:p>
            <a:p>
              <a:pPr lvl="0">
                <a:buClr>
                  <a:srgbClr val="3D4965"/>
                </a:buClr>
              </a:pP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по выбору профессии </a:t>
              </a:r>
            </a:p>
            <a:p>
              <a:pPr lvl="0">
                <a:buClr>
                  <a:srgbClr val="3D4965"/>
                </a:buClr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в индивидуальной</a:t>
              </a:r>
              <a:r>
                <a:rPr kumimoji="0" lang="ru-RU" b="0" i="0" u="none" strike="noStrike" kern="0" cap="none" spc="0" normalizeH="0" noProof="0" dirty="0" smtClean="0">
                  <a:ln>
                    <a:noFill/>
                  </a:ln>
                  <a:solidFill>
                    <a:srgbClr val="3D4965"/>
                  </a:solidFill>
                  <a:effectLst/>
                  <a:uLnTx/>
                  <a:uFillTx/>
                  <a:latin typeface="Verdana" pitchFamily="34" charset="0"/>
                  <a:ea typeface="Verdana" pitchFamily="34" charset="0"/>
                  <a:cs typeface="Verdana" pitchFamily="34" charset="0"/>
                  <a:sym typeface="Dosis"/>
                </a:rPr>
                <a:t> и групповой форме</a:t>
              </a: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D4965"/>
                </a:buClr>
                <a:buSzTx/>
                <a:buFont typeface="Dosis"/>
                <a:buNone/>
                <a:tabLst/>
                <a:defRPr/>
              </a:pPr>
              <a:endPara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3D4965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  <a:sym typeface="Dosis"/>
              </a:endParaRPr>
            </a:p>
          </p:txBody>
        </p:sp>
      </p:grpSp>
      <p:sp>
        <p:nvSpPr>
          <p:cNvPr id="102404" name="AutoShape 4" descr="http://camp.montessori-life.ru/wp-content/uploads/2018/05/%D0%BA%D1%83%D1%80%D0%B0%D1%82%D0%BE%D1%80-%D0%BA%D0%BE%D0%BB%D0%BB%D0%B5%D0%BA%D1%82%D0%B8%D0%B2%D0%BD%D0%BE%D0%B3%D0%BE-%D1%82%D0%B2%D0%BE%D1%80%D1%87%D0%B5%D1%81%D1%82%D0%B2%D0%B0-768x887.pn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979712" y="4011910"/>
            <a:ext cx="4968552" cy="864096"/>
            <a:chOff x="1907704" y="4011910"/>
            <a:chExt cx="4968552" cy="936104"/>
          </a:xfrm>
        </p:grpSpPr>
        <p:pic>
          <p:nvPicPr>
            <p:cNvPr id="17" name="Рисунок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39166" y="4033614"/>
              <a:ext cx="71681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56176" y="4011910"/>
              <a:ext cx="720080" cy="915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07704" y="4033614"/>
              <a:ext cx="72008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59547" y="4033614"/>
              <a:ext cx="732333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02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99992" y="4011910"/>
              <a:ext cx="718809" cy="914400"/>
            </a:xfrm>
            <a:prstGeom prst="rect">
              <a:avLst/>
            </a:prstGeom>
            <a:noFill/>
            <a:ln w="9525">
              <a:solidFill>
                <a:schemeClr val="bg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02405" name="Picture 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364088" y="4033614"/>
              <a:ext cx="648072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906B04-FDAA-4CC6-BFD3-C04DB53FD47C}" type="slidenum">
              <a:rPr lang="ru-RU" smtClean="0"/>
              <a:pPr/>
              <a:t>13</a:t>
            </a:fld>
            <a:endParaRPr lang="ru-RU" smtClean="0"/>
          </a:p>
        </p:txBody>
      </p:sp>
      <p:grpSp>
        <p:nvGrpSpPr>
          <p:cNvPr id="25603" name="Группа 20"/>
          <p:cNvGrpSpPr>
            <a:grpSpLocks/>
          </p:cNvGrpSpPr>
          <p:nvPr/>
        </p:nvGrpSpPr>
        <p:grpSpPr bwMode="auto">
          <a:xfrm>
            <a:off x="6011863" y="1854200"/>
            <a:ext cx="1677987" cy="2878138"/>
            <a:chOff x="5004048" y="1252011"/>
            <a:chExt cx="1584176" cy="2878331"/>
          </a:xfrm>
        </p:grpSpPr>
        <p:sp>
          <p:nvSpPr>
            <p:cNvPr id="25613" name="Shape 705"/>
            <p:cNvSpPr>
              <a:spLocks/>
            </p:cNvSpPr>
            <p:nvPr/>
          </p:nvSpPr>
          <p:spPr bwMode="auto">
            <a:xfrm>
              <a:off x="5004048" y="1252011"/>
              <a:ext cx="1584176" cy="2878331"/>
            </a:xfrm>
            <a:custGeom>
              <a:avLst/>
              <a:gdLst>
                <a:gd name="T0" fmla="*/ 49902854 w 25999"/>
                <a:gd name="T1" fmla="*/ 6952176 h 54713"/>
                <a:gd name="T2" fmla="*/ 48892964 w 25999"/>
                <a:gd name="T3" fmla="*/ 8831379 h 54713"/>
                <a:gd name="T4" fmla="*/ 46375735 w 25999"/>
                <a:gd name="T5" fmla="*/ 8078561 h 54713"/>
                <a:gd name="T6" fmla="*/ 47381908 w 25999"/>
                <a:gd name="T7" fmla="*/ 6199357 h 54713"/>
                <a:gd name="T8" fmla="*/ 55950860 w 25999"/>
                <a:gd name="T9" fmla="*/ 12963353 h 54713"/>
                <a:gd name="T10" fmla="*/ 55445915 w 25999"/>
                <a:gd name="T11" fmla="*/ 13904351 h 54713"/>
                <a:gd name="T12" fmla="*/ 40324012 w 25999"/>
                <a:gd name="T13" fmla="*/ 13904351 h 54713"/>
                <a:gd name="T14" fmla="*/ 40324012 w 25999"/>
                <a:gd name="T15" fmla="*/ 12586944 h 54713"/>
                <a:gd name="T16" fmla="*/ 88968191 w 25999"/>
                <a:gd name="T17" fmla="*/ 21794679 h 54713"/>
                <a:gd name="T18" fmla="*/ 7310339 w 25999"/>
                <a:gd name="T19" fmla="*/ 129442579 h 54713"/>
                <a:gd name="T20" fmla="*/ 46624460 w 25999"/>
                <a:gd name="T21" fmla="*/ 134327318 h 54713"/>
                <a:gd name="T22" fmla="*/ 41838786 w 25999"/>
                <a:gd name="T23" fmla="*/ 136768320 h 54713"/>
                <a:gd name="T24" fmla="*/ 40576454 w 25999"/>
                <a:gd name="T25" fmla="*/ 141276702 h 54713"/>
                <a:gd name="T26" fmla="*/ 43854788 w 25999"/>
                <a:gd name="T27" fmla="*/ 144846878 h 54713"/>
                <a:gd name="T28" fmla="*/ 49650351 w 25999"/>
                <a:gd name="T29" fmla="*/ 145785085 h 54713"/>
                <a:gd name="T30" fmla="*/ 54692245 w 25999"/>
                <a:gd name="T31" fmla="*/ 143344084 h 54713"/>
                <a:gd name="T32" fmla="*/ 55698418 w 25999"/>
                <a:gd name="T33" fmla="*/ 138835701 h 54713"/>
                <a:gd name="T34" fmla="*/ 52423801 w 25999"/>
                <a:gd name="T35" fmla="*/ 135265526 h 54713"/>
                <a:gd name="T36" fmla="*/ 48139294 w 25999"/>
                <a:gd name="T37" fmla="*/ 133762731 h 54713"/>
                <a:gd name="T38" fmla="*/ 54187300 w 25999"/>
                <a:gd name="T39" fmla="*/ 135641882 h 54713"/>
                <a:gd name="T40" fmla="*/ 56708247 w 25999"/>
                <a:gd name="T41" fmla="*/ 140150264 h 54713"/>
                <a:gd name="T42" fmla="*/ 54187300 w 25999"/>
                <a:gd name="T43" fmla="*/ 144470522 h 54713"/>
                <a:gd name="T44" fmla="*/ 48139294 w 25999"/>
                <a:gd name="T45" fmla="*/ 146349672 h 54713"/>
                <a:gd name="T46" fmla="*/ 42340014 w 25999"/>
                <a:gd name="T47" fmla="*/ 144470522 h 54713"/>
                <a:gd name="T48" fmla="*/ 39822784 w 25999"/>
                <a:gd name="T49" fmla="*/ 140150264 h 54713"/>
                <a:gd name="T50" fmla="*/ 42340014 w 25999"/>
                <a:gd name="T51" fmla="*/ 135641882 h 54713"/>
                <a:gd name="T52" fmla="*/ 48139294 w 25999"/>
                <a:gd name="T53" fmla="*/ 133762731 h 54713"/>
                <a:gd name="T54" fmla="*/ 7815284 w 25999"/>
                <a:gd name="T55" fmla="*/ 3381998 h 54713"/>
                <a:gd name="T56" fmla="*/ 2773390 w 25999"/>
                <a:gd name="T57" fmla="*/ 9019557 h 54713"/>
                <a:gd name="T58" fmla="*/ 3530837 w 25999"/>
                <a:gd name="T59" fmla="*/ 143905935 h 54713"/>
                <a:gd name="T60" fmla="*/ 9831288 w 25999"/>
                <a:gd name="T61" fmla="*/ 148605284 h 54713"/>
                <a:gd name="T62" fmla="*/ 84431242 w 25999"/>
                <a:gd name="T63" fmla="*/ 149167135 h 54713"/>
                <a:gd name="T64" fmla="*/ 91737863 w 25999"/>
                <a:gd name="T65" fmla="*/ 145411465 h 54713"/>
                <a:gd name="T66" fmla="*/ 94006367 w 25999"/>
                <a:gd name="T67" fmla="*/ 10710529 h 54713"/>
                <a:gd name="T68" fmla="*/ 90479248 w 25999"/>
                <a:gd name="T69" fmla="*/ 4508384 h 54713"/>
                <a:gd name="T70" fmla="*/ 81910295 w 25999"/>
                <a:gd name="T71" fmla="*/ 1879204 h 54713"/>
                <a:gd name="T72" fmla="*/ 86948472 w 25999"/>
                <a:gd name="T73" fmla="*/ 2255560 h 54713"/>
                <a:gd name="T74" fmla="*/ 93501422 w 25999"/>
                <a:gd name="T75" fmla="*/ 7140354 h 54713"/>
                <a:gd name="T76" fmla="*/ 94258809 w 25999"/>
                <a:gd name="T77" fmla="*/ 142403141 h 54713"/>
                <a:gd name="T78" fmla="*/ 88968191 w 25999"/>
                <a:gd name="T79" fmla="*/ 148228928 h 54713"/>
                <a:gd name="T80" fmla="*/ 14620739 w 25999"/>
                <a:gd name="T81" fmla="*/ 149919847 h 54713"/>
                <a:gd name="T82" fmla="*/ 5799282 w 25999"/>
                <a:gd name="T83" fmla="*/ 147099754 h 54713"/>
                <a:gd name="T84" fmla="*/ 2016003 w 25999"/>
                <a:gd name="T85" fmla="*/ 140526726 h 54713"/>
                <a:gd name="T86" fmla="*/ 4284508 w 25999"/>
                <a:gd name="T87" fmla="*/ 5637558 h 54713"/>
                <a:gd name="T88" fmla="*/ 12099793 w 25999"/>
                <a:gd name="T89" fmla="*/ 1690973 h 54713"/>
                <a:gd name="T90" fmla="*/ 11594848 w 25999"/>
                <a:gd name="T91" fmla="*/ 188178 h 54713"/>
                <a:gd name="T92" fmla="*/ 2520948 w 25999"/>
                <a:gd name="T93" fmla="*/ 4696562 h 54713"/>
                <a:gd name="T94" fmla="*/ 0 w 25999"/>
                <a:gd name="T95" fmla="*/ 140526726 h 54713"/>
                <a:gd name="T96" fmla="*/ 4284508 w 25999"/>
                <a:gd name="T97" fmla="*/ 148228928 h 54713"/>
                <a:gd name="T98" fmla="*/ 14620739 w 25999"/>
                <a:gd name="T99" fmla="*/ 151422641 h 54713"/>
                <a:gd name="T100" fmla="*/ 89974364 w 25999"/>
                <a:gd name="T101" fmla="*/ 149543491 h 54713"/>
                <a:gd name="T102" fmla="*/ 96274872 w 25999"/>
                <a:gd name="T103" fmla="*/ 142591266 h 54713"/>
                <a:gd name="T104" fmla="*/ 95517424 w 25999"/>
                <a:gd name="T105" fmla="*/ 6575765 h 54713"/>
                <a:gd name="T106" fmla="*/ 87453417 w 25999"/>
                <a:gd name="T107" fmla="*/ 752765 h 547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999"/>
                <a:gd name="T163" fmla="*/ 0 h 54713"/>
                <a:gd name="T164" fmla="*/ 25999 w 25999"/>
                <a:gd name="T165" fmla="*/ 54713 h 547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lnTo>
                    <a:pt x="14934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lnTo>
                    <a:pt x="23963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lnTo>
                    <a:pt x="12558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lnTo>
                    <a:pt x="3938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lnTo>
                    <a:pt x="22062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7928" y="1636212"/>
              <a:ext cx="1332386" cy="2125806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5180900" y="2372861"/>
              <a:ext cx="1299414" cy="4143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ctr">
                <a:defRPr/>
              </a:pPr>
              <a:r>
                <a:rPr lang="ru-RU" sz="700" dirty="0">
                  <a:solidFill>
                    <a:schemeClr val="bg1">
                      <a:lumMod val="75000"/>
                    </a:schemeClr>
                  </a:solidFill>
                  <a:latin typeface="Verdana" pitchFamily="34" charset="0"/>
                </a:rPr>
                <a:t>Организация профессиональной ориентации</a:t>
              </a:r>
            </a:p>
          </p:txBody>
        </p:sp>
      </p:grpSp>
      <p:sp>
        <p:nvSpPr>
          <p:cNvPr id="25604" name="Shape 725"/>
          <p:cNvSpPr txBox="1">
            <a:spLocks/>
          </p:cNvSpPr>
          <p:nvPr/>
        </p:nvSpPr>
        <p:spPr bwMode="auto">
          <a:xfrm>
            <a:off x="1042988" y="395288"/>
            <a:ext cx="6140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3500" b="1" dirty="0">
                <a:solidFill>
                  <a:srgbClr val="85B4D9"/>
                </a:solidFill>
                <a:latin typeface="Sniglet"/>
              </a:rPr>
              <a:t>Профориентация в электронном виде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30275" y="1350963"/>
            <a:ext cx="7097713" cy="4762"/>
          </a:xfrm>
          <a:prstGeom prst="line">
            <a:avLst/>
          </a:prstGeom>
          <a:ln w="63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06" name="Группа 13"/>
          <p:cNvGrpSpPr>
            <a:grpSpLocks/>
          </p:cNvGrpSpPr>
          <p:nvPr/>
        </p:nvGrpSpPr>
        <p:grpSpPr bwMode="auto">
          <a:xfrm>
            <a:off x="3779838" y="1854200"/>
            <a:ext cx="1655762" cy="2878138"/>
            <a:chOff x="2411760" y="663272"/>
            <a:chExt cx="1863725" cy="3922713"/>
          </a:xfrm>
        </p:grpSpPr>
        <p:sp>
          <p:nvSpPr>
            <p:cNvPr id="25611" name="Shape 705"/>
            <p:cNvSpPr>
              <a:spLocks/>
            </p:cNvSpPr>
            <p:nvPr/>
          </p:nvSpPr>
          <p:spPr bwMode="auto">
            <a:xfrm>
              <a:off x="2411760" y="663272"/>
              <a:ext cx="1863725" cy="3922713"/>
            </a:xfrm>
            <a:custGeom>
              <a:avLst/>
              <a:gdLst>
                <a:gd name="T0" fmla="*/ 69068790 w 25999"/>
                <a:gd name="T1" fmla="*/ 12912554 h 54713"/>
                <a:gd name="T2" fmla="*/ 67671086 w 25999"/>
                <a:gd name="T3" fmla="*/ 16402867 h 54713"/>
                <a:gd name="T4" fmla="*/ 64187078 w 25999"/>
                <a:gd name="T5" fmla="*/ 15004648 h 54713"/>
                <a:gd name="T6" fmla="*/ 65579620 w 25999"/>
                <a:gd name="T7" fmla="*/ 11514336 h 54713"/>
                <a:gd name="T8" fmla="*/ 77439690 w 25999"/>
                <a:gd name="T9" fmla="*/ 24077371 h 54713"/>
                <a:gd name="T10" fmla="*/ 76740838 w 25999"/>
                <a:gd name="T11" fmla="*/ 25825108 h 54713"/>
                <a:gd name="T12" fmla="*/ 55811034 w 25999"/>
                <a:gd name="T13" fmla="*/ 25825108 h 54713"/>
                <a:gd name="T14" fmla="*/ 55811034 w 25999"/>
                <a:gd name="T15" fmla="*/ 23378262 h 54713"/>
                <a:gd name="T16" fmla="*/ 123137820 w 25999"/>
                <a:gd name="T17" fmla="*/ 40480170 h 54713"/>
                <a:gd name="T18" fmla="*/ 10118052 w 25999"/>
                <a:gd name="T19" fmla="*/ 240418941 h 54713"/>
                <a:gd name="T20" fmla="*/ 64531378 w 25999"/>
                <a:gd name="T21" fmla="*/ 249491660 h 54713"/>
                <a:gd name="T22" fmla="*/ 57907590 w 25999"/>
                <a:gd name="T23" fmla="*/ 254025438 h 54713"/>
                <a:gd name="T24" fmla="*/ 56160496 w 25999"/>
                <a:gd name="T25" fmla="*/ 262398975 h 54713"/>
                <a:gd name="T26" fmla="*/ 60697908 w 25999"/>
                <a:gd name="T27" fmla="*/ 269030010 h 54713"/>
                <a:gd name="T28" fmla="*/ 68719400 w 25999"/>
                <a:gd name="T29" fmla="*/ 270772656 h 54713"/>
                <a:gd name="T30" fmla="*/ 75697685 w 25999"/>
                <a:gd name="T31" fmla="*/ 266238878 h 54713"/>
                <a:gd name="T32" fmla="*/ 77090299 w 25999"/>
                <a:gd name="T33" fmla="*/ 257865197 h 54713"/>
                <a:gd name="T34" fmla="*/ 72557959 w 25999"/>
                <a:gd name="T35" fmla="*/ 251234163 h 54713"/>
                <a:gd name="T36" fmla="*/ 66627934 w 25999"/>
                <a:gd name="T37" fmla="*/ 248443032 h 54713"/>
                <a:gd name="T38" fmla="*/ 74998816 w 25999"/>
                <a:gd name="T39" fmla="*/ 251933200 h 54713"/>
                <a:gd name="T40" fmla="*/ 78488003 w 25999"/>
                <a:gd name="T41" fmla="*/ 260306882 h 54713"/>
                <a:gd name="T42" fmla="*/ 74998816 w 25999"/>
                <a:gd name="T43" fmla="*/ 268330972 h 54713"/>
                <a:gd name="T44" fmla="*/ 66627934 w 25999"/>
                <a:gd name="T45" fmla="*/ 271821284 h 54713"/>
                <a:gd name="T46" fmla="*/ 58601352 w 25999"/>
                <a:gd name="T47" fmla="*/ 268330972 h 54713"/>
                <a:gd name="T48" fmla="*/ 55117344 w 25999"/>
                <a:gd name="T49" fmla="*/ 260306882 h 54713"/>
                <a:gd name="T50" fmla="*/ 58601352 w 25999"/>
                <a:gd name="T51" fmla="*/ 251933200 h 54713"/>
                <a:gd name="T52" fmla="*/ 66627934 w 25999"/>
                <a:gd name="T53" fmla="*/ 248443032 h 54713"/>
                <a:gd name="T54" fmla="*/ 10816904 w 25999"/>
                <a:gd name="T55" fmla="*/ 6281518 h 54713"/>
                <a:gd name="T56" fmla="*/ 3838561 w 25999"/>
                <a:gd name="T57" fmla="*/ 16752385 h 54713"/>
                <a:gd name="T58" fmla="*/ 4886876 w 25999"/>
                <a:gd name="T59" fmla="*/ 267282344 h 54713"/>
                <a:gd name="T60" fmla="*/ 13607222 w 25999"/>
                <a:gd name="T61" fmla="*/ 276010634 h 54713"/>
                <a:gd name="T62" fmla="*/ 116858404 w 25999"/>
                <a:gd name="T63" fmla="*/ 277054100 h 54713"/>
                <a:gd name="T64" fmla="*/ 126971290 w 25999"/>
                <a:gd name="T65" fmla="*/ 270078638 h 54713"/>
                <a:gd name="T66" fmla="*/ 130110998 w 25999"/>
                <a:gd name="T67" fmla="*/ 19893112 h 54713"/>
                <a:gd name="T68" fmla="*/ 125229286 w 25999"/>
                <a:gd name="T69" fmla="*/ 8373612 h 54713"/>
                <a:gd name="T70" fmla="*/ 113369234 w 25999"/>
                <a:gd name="T71" fmla="*/ 3490313 h 54713"/>
                <a:gd name="T72" fmla="*/ 120342413 w 25999"/>
                <a:gd name="T73" fmla="*/ 4189351 h 54713"/>
                <a:gd name="T74" fmla="*/ 129412146 w 25999"/>
                <a:gd name="T75" fmla="*/ 13262073 h 54713"/>
                <a:gd name="T76" fmla="*/ 130460460 w 25999"/>
                <a:gd name="T77" fmla="*/ 264491069 h 54713"/>
                <a:gd name="T78" fmla="*/ 123137820 w 25999"/>
                <a:gd name="T79" fmla="*/ 275311597 h 54713"/>
                <a:gd name="T80" fmla="*/ 20236104 w 25999"/>
                <a:gd name="T81" fmla="*/ 278452319 h 54713"/>
                <a:gd name="T82" fmla="*/ 8026584 w 25999"/>
                <a:gd name="T83" fmla="*/ 273214341 h 54713"/>
                <a:gd name="T84" fmla="*/ 2790319 w 25999"/>
                <a:gd name="T85" fmla="*/ 261005919 h 54713"/>
                <a:gd name="T86" fmla="*/ 5930028 w 25999"/>
                <a:gd name="T87" fmla="*/ 10470870 h 54713"/>
                <a:gd name="T88" fmla="*/ 16746930 w 25999"/>
                <a:gd name="T89" fmla="*/ 3140723 h 54713"/>
                <a:gd name="T90" fmla="*/ 16048078 w 25999"/>
                <a:gd name="T91" fmla="*/ 349519 h 54713"/>
                <a:gd name="T92" fmla="*/ 3489171 w 25999"/>
                <a:gd name="T93" fmla="*/ 8723130 h 54713"/>
                <a:gd name="T94" fmla="*/ 0 w 25999"/>
                <a:gd name="T95" fmla="*/ 261005919 h 54713"/>
                <a:gd name="T96" fmla="*/ 5930028 w 25999"/>
                <a:gd name="T97" fmla="*/ 275311597 h 54713"/>
                <a:gd name="T98" fmla="*/ 20236104 w 25999"/>
                <a:gd name="T99" fmla="*/ 281243450 h 54713"/>
                <a:gd name="T100" fmla="*/ 124530434 w 25999"/>
                <a:gd name="T101" fmla="*/ 277753138 h 54713"/>
                <a:gd name="T102" fmla="*/ 133250706 w 25999"/>
                <a:gd name="T103" fmla="*/ 264840660 h 54713"/>
                <a:gd name="T104" fmla="*/ 132202464 w 25999"/>
                <a:gd name="T105" fmla="*/ 12213445 h 54713"/>
                <a:gd name="T106" fmla="*/ 121041264 w 25999"/>
                <a:gd name="T107" fmla="*/ 1398147 h 547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999"/>
                <a:gd name="T163" fmla="*/ 0 h 54713"/>
                <a:gd name="T164" fmla="*/ 25999 w 25999"/>
                <a:gd name="T165" fmla="*/ 54713 h 547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lnTo>
                    <a:pt x="14934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lnTo>
                    <a:pt x="23963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lnTo>
                    <a:pt x="12558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lnTo>
                    <a:pt x="3938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lnTo>
                    <a:pt x="22062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91425" tIns="91425" rIns="91425" bIns="91425" anchor="ctr"/>
            <a:lstStyle/>
            <a:p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6497" y="1128459"/>
              <a:ext cx="1583184" cy="2955557"/>
            </a:xfrm>
            <a:prstGeom prst="rect">
              <a:avLst/>
            </a:prstGeom>
            <a:ln w="3175" cap="sq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5607" name="Shape 726"/>
          <p:cNvSpPr txBox="1">
            <a:spLocks/>
          </p:cNvSpPr>
          <p:nvPr/>
        </p:nvSpPr>
        <p:spPr bwMode="auto">
          <a:xfrm>
            <a:off x="1042988" y="1643063"/>
            <a:ext cx="22542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3D4965"/>
              </a:buClr>
              <a:buFont typeface="Dosis"/>
              <a:buNone/>
            </a:pPr>
            <a:r>
              <a:rPr lang="ru-RU"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Здесь можно подать заявление на получение государственной услуги по профориентации</a:t>
            </a:r>
          </a:p>
          <a:p>
            <a:pPr algn="ctr">
              <a:buClr>
                <a:srgbClr val="3D4965"/>
              </a:buClr>
              <a:buFont typeface="Dosis"/>
              <a:buNone/>
            </a:pPr>
            <a:r>
              <a:rPr lang="ru-RU"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в электронном виде </a:t>
            </a:r>
          </a:p>
          <a:p>
            <a:pPr algn="ctr">
              <a:buClr>
                <a:srgbClr val="3D4965"/>
              </a:buClr>
              <a:buFont typeface="Dosis"/>
              <a:buNone/>
            </a:pPr>
            <a:r>
              <a:rPr lang="en-US"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  <a:hlinkClick r:id="rId5"/>
              </a:rPr>
              <a:t>www.gosuslugi.ru</a:t>
            </a:r>
            <a:r>
              <a:rPr lang="en-US" sz="180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 lang="ru-RU" sz="1800">
              <a:solidFill>
                <a:srgbClr val="3D496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5608" name="Picture 2" descr="http://pngimg.com/uploads/number1/number1_PNG1487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2024" y="1419622"/>
            <a:ext cx="421903" cy="42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4" descr="http://instantfreelance.com/wp-content/uploads/2016/04/ze2-ic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500" y="1433513"/>
            <a:ext cx="4206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>
            <a:endCxn id="0" idx="1"/>
          </p:cNvCxnSpPr>
          <p:nvPr/>
        </p:nvCxnSpPr>
        <p:spPr>
          <a:xfrm>
            <a:off x="4022725" y="1636713"/>
            <a:ext cx="1755775" cy="6350"/>
          </a:xfrm>
          <a:prstGeom prst="straightConnector1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 descr="только-зна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1995686"/>
            <a:ext cx="288032" cy="13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только-зна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995686"/>
            <a:ext cx="288032" cy="13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1131590"/>
            <a:ext cx="4968552" cy="2961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8" name="Shape 723"/>
          <p:cNvSpPr>
            <a:spLocks/>
          </p:cNvSpPr>
          <p:nvPr/>
        </p:nvSpPr>
        <p:spPr bwMode="auto">
          <a:xfrm>
            <a:off x="3059832" y="950565"/>
            <a:ext cx="5400600" cy="3925441"/>
          </a:xfrm>
          <a:custGeom>
            <a:avLst/>
            <a:gdLst>
              <a:gd name="T0" fmla="*/ 82688837 w 143434"/>
              <a:gd name="T1" fmla="*/ 2802721 h 111665"/>
              <a:gd name="T2" fmla="*/ 82766868 w 143434"/>
              <a:gd name="T3" fmla="*/ 3425413 h 111665"/>
              <a:gd name="T4" fmla="*/ 82298887 w 143434"/>
              <a:gd name="T5" fmla="*/ 3814171 h 111665"/>
              <a:gd name="T6" fmla="*/ 81754027 w 143434"/>
              <a:gd name="T7" fmla="*/ 3425413 h 111665"/>
              <a:gd name="T8" fmla="*/ 81832057 w 143434"/>
              <a:gd name="T9" fmla="*/ 2802721 h 111665"/>
              <a:gd name="T10" fmla="*/ 157745570 w 143434"/>
              <a:gd name="T11" fmla="*/ 6772837 h 111665"/>
              <a:gd name="T12" fmla="*/ 6774209 w 143434"/>
              <a:gd name="T13" fmla="*/ 102755273 h 111665"/>
              <a:gd name="T14" fmla="*/ 157745570 w 143434"/>
              <a:gd name="T15" fmla="*/ 6772837 h 111665"/>
              <a:gd name="T16" fmla="*/ 2803280 w 143434"/>
              <a:gd name="T17" fmla="*/ 388759 h 111665"/>
              <a:gd name="T18" fmla="*/ 778817 w 143434"/>
              <a:gd name="T19" fmla="*/ 2024052 h 111665"/>
              <a:gd name="T20" fmla="*/ 1151 w 143434"/>
              <a:gd name="T21" fmla="*/ 4126093 h 111665"/>
              <a:gd name="T22" fmla="*/ 1151 w 143434"/>
              <a:gd name="T23" fmla="*/ 105478887 h 111665"/>
              <a:gd name="T24" fmla="*/ 778817 w 143434"/>
              <a:gd name="T25" fmla="*/ 107502938 h 111665"/>
              <a:gd name="T26" fmla="*/ 2803280 w 143434"/>
              <a:gd name="T27" fmla="*/ 109216186 h 111665"/>
              <a:gd name="T28" fmla="*/ 160470818 w 143434"/>
              <a:gd name="T29" fmla="*/ 109526990 h 111665"/>
              <a:gd name="T30" fmla="*/ 162573311 w 143434"/>
              <a:gd name="T31" fmla="*/ 108748321 h 111665"/>
              <a:gd name="T32" fmla="*/ 164207756 w 143434"/>
              <a:gd name="T33" fmla="*/ 106724269 h 111665"/>
              <a:gd name="T34" fmla="*/ 164519743 w 143434"/>
              <a:gd name="T35" fmla="*/ 105012105 h 111665"/>
              <a:gd name="T36" fmla="*/ 164441712 w 143434"/>
              <a:gd name="T37" fmla="*/ 3658194 h 111665"/>
              <a:gd name="T38" fmla="*/ 163196066 w 143434"/>
              <a:gd name="T39" fmla="*/ 1323372 h 111665"/>
              <a:gd name="T40" fmla="*/ 160937647 w 143434"/>
              <a:gd name="T41" fmla="*/ 77989 h 111665"/>
              <a:gd name="T42" fmla="*/ 63457003 w 143434"/>
              <a:gd name="T43" fmla="*/ 109760922 h 111665"/>
              <a:gd name="T44" fmla="*/ 62367351 w 143434"/>
              <a:gd name="T45" fmla="*/ 120736652 h 111665"/>
              <a:gd name="T46" fmla="*/ 61510537 w 143434"/>
              <a:gd name="T47" fmla="*/ 124706800 h 111665"/>
              <a:gd name="T48" fmla="*/ 60420885 w 143434"/>
              <a:gd name="T49" fmla="*/ 125563424 h 111665"/>
              <a:gd name="T50" fmla="*/ 55126315 w 143434"/>
              <a:gd name="T51" fmla="*/ 126496919 h 111665"/>
              <a:gd name="T52" fmla="*/ 53957514 w 143434"/>
              <a:gd name="T53" fmla="*/ 126808807 h 111665"/>
              <a:gd name="T54" fmla="*/ 54580337 w 143434"/>
              <a:gd name="T55" fmla="*/ 127197565 h 111665"/>
              <a:gd name="T56" fmla="*/ 64313816 w 143434"/>
              <a:gd name="T57" fmla="*/ 127431498 h 111665"/>
              <a:gd name="T58" fmla="*/ 108615814 w 143434"/>
              <a:gd name="T59" fmla="*/ 127275520 h 111665"/>
              <a:gd name="T60" fmla="*/ 110251410 w 143434"/>
              <a:gd name="T61" fmla="*/ 127042739 h 111665"/>
              <a:gd name="T62" fmla="*/ 109783429 w 143434"/>
              <a:gd name="T63" fmla="*/ 126652829 h 111665"/>
              <a:gd name="T64" fmla="*/ 104800846 w 143434"/>
              <a:gd name="T65" fmla="*/ 125796205 h 111665"/>
              <a:gd name="T66" fmla="*/ 102932377 w 143434"/>
              <a:gd name="T67" fmla="*/ 125173514 h 111665"/>
              <a:gd name="T68" fmla="*/ 102309554 w 143434"/>
              <a:gd name="T69" fmla="*/ 123149462 h 111665"/>
              <a:gd name="T70" fmla="*/ 100985945 w 143434"/>
              <a:gd name="T71" fmla="*/ 113497070 h 111665"/>
              <a:gd name="T72" fmla="*/ 54425495 w 143434"/>
              <a:gd name="T73" fmla="*/ 127353543 h 111665"/>
              <a:gd name="T74" fmla="*/ 54503492 w 143434"/>
              <a:gd name="T75" fmla="*/ 127820257 h 111665"/>
              <a:gd name="T76" fmla="*/ 71554903 w 143434"/>
              <a:gd name="T77" fmla="*/ 128054189 h 111665"/>
              <a:gd name="T78" fmla="*/ 108226948 w 143434"/>
              <a:gd name="T79" fmla="*/ 127898212 h 111665"/>
              <a:gd name="T80" fmla="*/ 109783429 w 143434"/>
              <a:gd name="T81" fmla="*/ 127431498 h 111665"/>
              <a:gd name="T82" fmla="*/ 104644852 w 143434"/>
              <a:gd name="T83" fmla="*/ 127509520 h 111665"/>
              <a:gd name="T84" fmla="*/ 59564072 w 143434"/>
              <a:gd name="T85" fmla="*/ 127509520 h 111665"/>
              <a:gd name="T86" fmla="*/ 54425495 w 143434"/>
              <a:gd name="T87" fmla="*/ 127353543 h 1116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3434"/>
              <a:gd name="T133" fmla="*/ 0 h 111665"/>
              <a:gd name="T134" fmla="*/ 143434 w 143434"/>
              <a:gd name="T135" fmla="*/ 111665 h 11166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lnTo>
                  <a:pt x="137528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lnTo>
                  <a:pt x="3530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lnTo>
                  <a:pt x="55324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lnTo>
                  <a:pt x="47450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24580" name="Shape 725"/>
          <p:cNvSpPr txBox="1">
            <a:spLocks noGrp="1"/>
          </p:cNvSpPr>
          <p:nvPr>
            <p:ph type="title"/>
          </p:nvPr>
        </p:nvSpPr>
        <p:spPr>
          <a:xfrm>
            <a:off x="747713" y="274638"/>
            <a:ext cx="6140450" cy="857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500" b="1" smtClean="0">
                <a:solidFill>
                  <a:srgbClr val="85B4D9"/>
                </a:solidFill>
                <a:latin typeface="Sniglet"/>
                <a:cs typeface="Arial" pitchFamily="34" charset="0"/>
              </a:rPr>
              <a:t>Информационные сервисы</a:t>
            </a:r>
          </a:p>
        </p:txBody>
      </p:sp>
      <p:sp>
        <p:nvSpPr>
          <p:cNvPr id="24581" name="Shape 726"/>
          <p:cNvSpPr txBox="1">
            <a:spLocks noGrp="1"/>
          </p:cNvSpPr>
          <p:nvPr>
            <p:ph type="body" idx="1"/>
          </p:nvPr>
        </p:nvSpPr>
        <p:spPr>
          <a:xfrm>
            <a:off x="683568" y="1203598"/>
            <a:ext cx="2254250" cy="3611562"/>
          </a:xfrm>
        </p:spPr>
        <p:txBody>
          <a:bodyPr/>
          <a:lstStyle/>
          <a:p>
            <a:pPr marL="0" indent="0" algn="ctr" eaLnBrk="1" hangingPunct="1">
              <a:spcAft>
                <a:spcPct val="0"/>
              </a:spcAft>
              <a:buClr>
                <a:srgbClr val="3D4965"/>
              </a:buClr>
              <a:buFont typeface="Dosis"/>
              <a:buNone/>
            </a:pPr>
            <a:r>
              <a:rPr lang="ru-RU" sz="180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Здесь можно получить необходимую информацию о востребованных профессиях и отраслях                  области</a:t>
            </a:r>
          </a:p>
        </p:txBody>
      </p:sp>
      <p:sp>
        <p:nvSpPr>
          <p:cNvPr id="24582" name="Shape 727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30B471-377A-4690-A3A4-58320907253F}" type="slidenum">
              <a:rPr lang="ru-RU" smtClean="0"/>
              <a:pPr/>
              <a:t>14</a:t>
            </a:fld>
            <a:endParaRPr lang="ru-RU" smtClean="0"/>
          </a:p>
        </p:txBody>
      </p:sp>
      <p:pic>
        <p:nvPicPr>
          <p:cNvPr id="14" name="Picture 16" descr="http://pngimg.com/uploads/cursor/cursor_PNG4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83918"/>
            <a:ext cx="1152128" cy="721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419872" y="1491630"/>
            <a:ext cx="4824536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583" name="Группа 6"/>
          <p:cNvGrpSpPr>
            <a:grpSpLocks/>
          </p:cNvGrpSpPr>
          <p:nvPr/>
        </p:nvGrpSpPr>
        <p:grpSpPr bwMode="auto">
          <a:xfrm>
            <a:off x="3059832" y="1635645"/>
            <a:ext cx="5112568" cy="2448273"/>
            <a:chOff x="611560" y="1635927"/>
            <a:chExt cx="3686449" cy="2139396"/>
          </a:xfrm>
        </p:grpSpPr>
        <p:pic>
          <p:nvPicPr>
            <p:cNvPr id="24584" name="Рисунок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5621" y="2387168"/>
              <a:ext cx="3468347" cy="699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611560" y="2502301"/>
              <a:ext cx="3343310" cy="495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Общероссийская база вакансий</a:t>
              </a:r>
            </a:p>
            <a:p>
              <a:pPr algn="ctr">
                <a:defRPr/>
              </a:pP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«Работа в России»</a:t>
              </a:r>
            </a:p>
            <a:p>
              <a:pPr algn="ctr">
                <a:defRPr/>
              </a:pPr>
              <a:r>
                <a:rPr lang="ru-RU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  <a:hlinkClick r:id="rId6"/>
                </a:rPr>
                <a:t>www.trudvsem.ru</a:t>
              </a:r>
              <a:r>
                <a:rPr lang="ru-RU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</a:rPr>
                <a:t> </a:t>
              </a:r>
            </a:p>
          </p:txBody>
        </p:sp>
        <p:pic>
          <p:nvPicPr>
            <p:cNvPr id="24586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9662" y="3149288"/>
              <a:ext cx="3468347" cy="626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Рисунок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9662" y="1635927"/>
              <a:ext cx="3468347" cy="636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860041" y="3217696"/>
              <a:ext cx="2775354" cy="4950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Профориентационный </a:t>
              </a:r>
              <a:r>
                <a:rPr lang="ru-RU" altLang="ru-RU" sz="1000" i="1" dirty="0" smtClean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портал</a:t>
              </a:r>
            </a:p>
            <a:p>
              <a:pPr algn="ctr">
                <a:defRPr/>
              </a:pPr>
              <a:r>
                <a:rPr lang="ru-RU" altLang="ru-RU" sz="1000" i="1" dirty="0" smtClean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 </a:t>
              </a: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«Компас-про»</a:t>
              </a:r>
            </a:p>
            <a:p>
              <a:pPr algn="ctr">
                <a:defRPr/>
              </a:pPr>
              <a:r>
                <a:rPr lang="en-US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  <a:hlinkClick r:id="rId7"/>
                </a:rPr>
                <a:t>www.viro-profportal.edu.ru</a:t>
              </a:r>
              <a:r>
                <a:rPr lang="ru-RU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</a:rPr>
                <a:t> </a:t>
              </a:r>
            </a:p>
          </p:txBody>
        </p:sp>
        <p:sp>
          <p:nvSpPr>
            <p:cNvPr id="13" name="Прямоугольник 7"/>
            <p:cNvSpPr>
              <a:spLocks noChangeArrowheads="1"/>
            </p:cNvSpPr>
            <p:nvPr/>
          </p:nvSpPr>
          <p:spPr bwMode="auto">
            <a:xfrm>
              <a:off x="753275" y="1715212"/>
              <a:ext cx="2884475" cy="49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Сайт Департамента </a:t>
              </a:r>
              <a:endParaRPr lang="ru-RU" altLang="ru-RU" sz="1000" i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endParaRPr>
            </a:p>
            <a:p>
              <a:pPr algn="ctr">
                <a:defRPr/>
              </a:pPr>
              <a:r>
                <a:rPr lang="ru-RU" altLang="ru-RU" sz="1000" i="1" dirty="0" smtClean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труда </a:t>
              </a:r>
              <a:r>
                <a:rPr lang="ru-RU" altLang="ru-RU" sz="1000" i="1" dirty="0">
                  <a:solidFill>
                    <a:schemeClr val="tx2">
                      <a:lumMod val="50000"/>
                    </a:schemeClr>
                  </a:solidFill>
                  <a:latin typeface="Verdana" pitchFamily="34" charset="0"/>
                </a:rPr>
                <a:t>и занятости населения области </a:t>
              </a:r>
            </a:p>
            <a:p>
              <a:pPr algn="ctr">
                <a:defRPr/>
              </a:pPr>
              <a:r>
                <a:rPr lang="ru-RU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  <a:hlinkClick r:id="rId8"/>
                </a:rPr>
                <a:t>www.depzan.</a:t>
              </a:r>
              <a:r>
                <a:rPr lang="en-US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  <a:hlinkClick r:id="rId8"/>
                </a:rPr>
                <a:t>gov35.ru</a:t>
              </a:r>
              <a:r>
                <a:rPr lang="en-US" altLang="ru-RU" sz="1100" b="1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Verdana" pitchFamily="34" charset="0"/>
                </a:rPr>
                <a:t> </a:t>
              </a:r>
              <a:endParaRPr lang="ru-RU" altLang="ru-RU" sz="11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280920" cy="85740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85B4D9"/>
                </a:solidFill>
                <a:latin typeface="Sniglet"/>
              </a:rPr>
              <a:t>Что учесть при выборе профессии?</a:t>
            </a:r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ECEA132-E54A-4664-BFAA-C2E94289185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104"/>
          <a:stretch/>
        </p:blipFill>
        <p:spPr>
          <a:xfrm>
            <a:off x="1979712" y="2607474"/>
            <a:ext cx="4608512" cy="2536026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23528" y="2499742"/>
            <a:ext cx="2160240" cy="1440160"/>
          </a:xfrm>
          <a:prstGeom prst="cloudCallout">
            <a:avLst>
              <a:gd name="adj1" fmla="val 45196"/>
              <a:gd name="adj2" fmla="val 43513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748865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Я  знаю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свои интересы и способности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763688" y="1131590"/>
            <a:ext cx="1944216" cy="1224136"/>
          </a:xfrm>
          <a:prstGeom prst="cloudCallout">
            <a:avLst>
              <a:gd name="adj1" fmla="val 40493"/>
              <a:gd name="adj2" fmla="val 9212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2787774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Я интересуюсь ситуацией на рынк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е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труда…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716016" y="1131590"/>
            <a:ext cx="1791816" cy="1224136"/>
          </a:xfrm>
          <a:prstGeom prst="cloudCallout">
            <a:avLst>
              <a:gd name="adj1" fmla="val 47348"/>
              <a:gd name="adj2" fmla="val 85433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1275606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Я сам выбрал будущую профессию…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 flipH="1">
            <a:off x="5796136" y="2715766"/>
            <a:ext cx="2160240" cy="1080120"/>
          </a:xfrm>
          <a:prstGeom prst="cloudCallout">
            <a:avLst>
              <a:gd name="adj1" fmla="val 37240"/>
              <a:gd name="adj2" fmla="val 6016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1347614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Я сделала выбор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не под влиянием моды…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hape 756"/>
          <p:cNvSpPr>
            <a:spLocks/>
          </p:cNvSpPr>
          <p:nvPr/>
        </p:nvSpPr>
        <p:spPr bwMode="auto">
          <a:xfrm>
            <a:off x="277813" y="271463"/>
            <a:ext cx="374650" cy="479425"/>
          </a:xfrm>
          <a:custGeom>
            <a:avLst/>
            <a:gdLst>
              <a:gd name="T0" fmla="*/ 4236543 w 17107"/>
              <a:gd name="T1" fmla="*/ 998582 h 21949"/>
              <a:gd name="T2" fmla="*/ 6372335 w 17107"/>
              <a:gd name="T3" fmla="*/ 1323492 h 21949"/>
              <a:gd name="T4" fmla="*/ 3069625 w 17107"/>
              <a:gd name="T5" fmla="*/ 1207551 h 21949"/>
              <a:gd name="T6" fmla="*/ 1237438 w 17107"/>
              <a:gd name="T7" fmla="*/ 1091610 h 21949"/>
              <a:gd name="T8" fmla="*/ 980349 w 17107"/>
              <a:gd name="T9" fmla="*/ 1161266 h 21949"/>
              <a:gd name="T10" fmla="*/ 7737824 w 17107"/>
              <a:gd name="T11" fmla="*/ 2519094 h 21949"/>
              <a:gd name="T12" fmla="*/ 7691307 w 17107"/>
              <a:gd name="T13" fmla="*/ 2844485 h 21949"/>
              <a:gd name="T14" fmla="*/ 1365489 w 17107"/>
              <a:gd name="T15" fmla="*/ 3541048 h 21949"/>
              <a:gd name="T16" fmla="*/ 2275823 w 17107"/>
              <a:gd name="T17" fmla="*/ 3738091 h 21949"/>
              <a:gd name="T18" fmla="*/ 4785235 w 17107"/>
              <a:gd name="T19" fmla="*/ 3680361 h 21949"/>
              <a:gd name="T20" fmla="*/ 6395834 w 17107"/>
              <a:gd name="T21" fmla="*/ 3563961 h 21949"/>
              <a:gd name="T22" fmla="*/ 5380465 w 17107"/>
              <a:gd name="T23" fmla="*/ 3424649 h 21949"/>
              <a:gd name="T24" fmla="*/ 4271561 w 17107"/>
              <a:gd name="T25" fmla="*/ 3354992 h 21949"/>
              <a:gd name="T26" fmla="*/ 3104621 w 17107"/>
              <a:gd name="T27" fmla="*/ 3494305 h 21949"/>
              <a:gd name="T28" fmla="*/ 7877877 w 17107"/>
              <a:gd name="T29" fmla="*/ 4156050 h 21949"/>
              <a:gd name="T30" fmla="*/ 4143488 w 17107"/>
              <a:gd name="T31" fmla="*/ 4469493 h 21949"/>
              <a:gd name="T32" fmla="*/ 3093124 w 17107"/>
              <a:gd name="T33" fmla="*/ 4620731 h 21949"/>
              <a:gd name="T34" fmla="*/ 2042737 w 17107"/>
              <a:gd name="T35" fmla="*/ 4573988 h 21949"/>
              <a:gd name="T36" fmla="*/ 1178920 w 17107"/>
              <a:gd name="T37" fmla="*/ 4690388 h 21949"/>
              <a:gd name="T38" fmla="*/ 3186156 w 17107"/>
              <a:gd name="T39" fmla="*/ 4829700 h 21949"/>
              <a:gd name="T40" fmla="*/ 5170375 w 17107"/>
              <a:gd name="T41" fmla="*/ 4748118 h 21949"/>
              <a:gd name="T42" fmla="*/ 5835622 w 17107"/>
              <a:gd name="T43" fmla="*/ 4585914 h 21949"/>
              <a:gd name="T44" fmla="*/ 5158395 w 17107"/>
              <a:gd name="T45" fmla="*/ 4423208 h 21949"/>
              <a:gd name="T46" fmla="*/ 7679306 w 17107"/>
              <a:gd name="T47" fmla="*/ 4620731 h 21949"/>
              <a:gd name="T48" fmla="*/ 4341577 w 17107"/>
              <a:gd name="T49" fmla="*/ 5537731 h 21949"/>
              <a:gd name="T50" fmla="*/ 3513261 w 17107"/>
              <a:gd name="T51" fmla="*/ 5607387 h 21949"/>
              <a:gd name="T52" fmla="*/ 2509412 w 17107"/>
              <a:gd name="T53" fmla="*/ 5386972 h 21949"/>
              <a:gd name="T54" fmla="*/ 1785648 w 17107"/>
              <a:gd name="T55" fmla="*/ 5607387 h 21949"/>
              <a:gd name="T56" fmla="*/ 1669094 w 17107"/>
              <a:gd name="T57" fmla="*/ 5897459 h 21949"/>
              <a:gd name="T58" fmla="*/ 3548279 w 17107"/>
              <a:gd name="T59" fmla="*/ 5816357 h 21949"/>
              <a:gd name="T60" fmla="*/ 5543535 w 17107"/>
              <a:gd name="T61" fmla="*/ 5769614 h 21949"/>
              <a:gd name="T62" fmla="*/ 5952176 w 17107"/>
              <a:gd name="T63" fmla="*/ 5514359 h 21949"/>
              <a:gd name="T64" fmla="*/ 5018342 w 17107"/>
              <a:gd name="T65" fmla="*/ 5468074 h 21949"/>
              <a:gd name="T66" fmla="*/ 7469237 w 17107"/>
              <a:gd name="T67" fmla="*/ 6687072 h 21949"/>
              <a:gd name="T68" fmla="*/ 2182790 w 17107"/>
              <a:gd name="T69" fmla="*/ 6884114 h 21949"/>
              <a:gd name="T70" fmla="*/ 3221175 w 17107"/>
              <a:gd name="T71" fmla="*/ 6582576 h 21949"/>
              <a:gd name="T72" fmla="*/ 2042737 w 17107"/>
              <a:gd name="T73" fmla="*/ 6385075 h 21949"/>
              <a:gd name="T74" fmla="*/ 7667808 w 17107"/>
              <a:gd name="T75" fmla="*/ 6907486 h 21949"/>
              <a:gd name="T76" fmla="*/ 7901376 w 17107"/>
              <a:gd name="T77" fmla="*/ 6837830 h 21949"/>
              <a:gd name="T78" fmla="*/ 7422699 w 17107"/>
              <a:gd name="T79" fmla="*/ 8707126 h 21949"/>
              <a:gd name="T80" fmla="*/ 7107596 w 17107"/>
              <a:gd name="T81" fmla="*/ 9252450 h 21949"/>
              <a:gd name="T82" fmla="*/ 350603 w 17107"/>
              <a:gd name="T83" fmla="*/ 4620731 h 21949"/>
              <a:gd name="T84" fmla="*/ 1517544 w 17107"/>
              <a:gd name="T85" fmla="*/ 1625489 h 21949"/>
              <a:gd name="T86" fmla="*/ 3116141 w 17107"/>
              <a:gd name="T87" fmla="*/ 1602117 h 21949"/>
              <a:gd name="T88" fmla="*/ 4715219 w 17107"/>
              <a:gd name="T89" fmla="*/ 1544387 h 21949"/>
              <a:gd name="T90" fmla="*/ 6337316 w 17107"/>
              <a:gd name="T91" fmla="*/ 1579204 h 21949"/>
              <a:gd name="T92" fmla="*/ 7831360 w 17107"/>
              <a:gd name="T93" fmla="*/ 9867911 h 21949"/>
              <a:gd name="T94" fmla="*/ 7259147 w 17107"/>
              <a:gd name="T95" fmla="*/ 9821167 h 21949"/>
              <a:gd name="T96" fmla="*/ 1213938 w 17107"/>
              <a:gd name="T97" fmla="*/ 9821167 h 21949"/>
              <a:gd name="T98" fmla="*/ 5076860 w 17107"/>
              <a:gd name="T99" fmla="*/ 9705227 h 21949"/>
              <a:gd name="T100" fmla="*/ 5380465 w 17107"/>
              <a:gd name="T101" fmla="*/ 9635570 h 21949"/>
              <a:gd name="T102" fmla="*/ 5590534 w 17107"/>
              <a:gd name="T103" fmla="*/ 9844539 h 21949"/>
              <a:gd name="T104" fmla="*/ 6418851 w 17107"/>
              <a:gd name="T105" fmla="*/ 9890824 h 21949"/>
              <a:gd name="T106" fmla="*/ 2019238 w 17107"/>
              <a:gd name="T107" fmla="*/ 10181375 h 21949"/>
              <a:gd name="T108" fmla="*/ 3944939 w 17107"/>
              <a:gd name="T109" fmla="*/ 9508184 h 21949"/>
              <a:gd name="T110" fmla="*/ 3524780 w 17107"/>
              <a:gd name="T111" fmla="*/ 9496258 h 21949"/>
              <a:gd name="T112" fmla="*/ 1505542 w 17107"/>
              <a:gd name="T113" fmla="*/ 10251031 h 21949"/>
              <a:gd name="T114" fmla="*/ 1365489 w 17107"/>
              <a:gd name="T115" fmla="*/ 11926 h 21949"/>
              <a:gd name="T116" fmla="*/ 482 w 17107"/>
              <a:gd name="T117" fmla="*/ 6709963 h 21949"/>
              <a:gd name="T118" fmla="*/ 945352 w 17107"/>
              <a:gd name="T119" fmla="*/ 10390344 h 21949"/>
              <a:gd name="T120" fmla="*/ 8146463 w 17107"/>
              <a:gd name="T121" fmla="*/ 9241004 h 21949"/>
              <a:gd name="T122" fmla="*/ 7434219 w 17107"/>
              <a:gd name="T123" fmla="*/ 905532 h 21949"/>
              <a:gd name="T124" fmla="*/ 4656701 w 17107"/>
              <a:gd name="T125" fmla="*/ 46765 h 2194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07"/>
              <a:gd name="T190" fmla="*/ 0 h 21949"/>
              <a:gd name="T191" fmla="*/ 17107 w 17107"/>
              <a:gd name="T192" fmla="*/ 21949 h 2194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lnTo>
                  <a:pt x="16328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lnTo>
                  <a:pt x="5743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lnTo>
                  <a:pt x="10244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lnTo>
                  <a:pt x="2847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lnTo>
                  <a:pt x="14405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lnTo>
                  <a:pt x="3431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lnTo>
                  <a:pt x="10050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lnTo>
                  <a:pt x="10780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lnTo>
                  <a:pt x="11534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lnTo>
                  <a:pt x="12337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lnTo>
                  <a:pt x="14113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lnTo>
                  <a:pt x="8979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lnTo>
                  <a:pt x="5646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lnTo>
                  <a:pt x="8225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lnTo>
                  <a:pt x="4526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lnTo>
                  <a:pt x="7349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lnTo>
                  <a:pt x="6424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lnTo>
                  <a:pt x="613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0" name="Shape 757"/>
          <p:cNvSpPr>
            <a:spLocks/>
          </p:cNvSpPr>
          <p:nvPr/>
        </p:nvSpPr>
        <p:spPr bwMode="auto">
          <a:xfrm>
            <a:off x="852488" y="339725"/>
            <a:ext cx="398462" cy="336550"/>
          </a:xfrm>
          <a:custGeom>
            <a:avLst/>
            <a:gdLst>
              <a:gd name="T0" fmla="*/ 2876585 w 18251"/>
              <a:gd name="T1" fmla="*/ 1350578 h 15452"/>
              <a:gd name="T2" fmla="*/ 5636868 w 18251"/>
              <a:gd name="T3" fmla="*/ 1465840 h 15452"/>
              <a:gd name="T4" fmla="*/ 7422885 w 18251"/>
              <a:gd name="T5" fmla="*/ 2343457 h 15452"/>
              <a:gd name="T6" fmla="*/ 6808480 w 18251"/>
              <a:gd name="T7" fmla="*/ 2828266 h 15452"/>
              <a:gd name="T8" fmla="*/ 6843281 w 18251"/>
              <a:gd name="T9" fmla="*/ 2147064 h 15452"/>
              <a:gd name="T10" fmla="*/ 6588279 w 18251"/>
              <a:gd name="T11" fmla="*/ 3047442 h 15452"/>
              <a:gd name="T12" fmla="*/ 7782748 w 18251"/>
              <a:gd name="T13" fmla="*/ 3231987 h 15452"/>
              <a:gd name="T14" fmla="*/ 7863789 w 18251"/>
              <a:gd name="T15" fmla="*/ 2204934 h 15452"/>
              <a:gd name="T16" fmla="*/ 3306049 w 18251"/>
              <a:gd name="T17" fmla="*/ 4294127 h 15452"/>
              <a:gd name="T18" fmla="*/ 3630652 w 18251"/>
              <a:gd name="T19" fmla="*/ 3497642 h 15452"/>
              <a:gd name="T20" fmla="*/ 5231246 w 18251"/>
              <a:gd name="T21" fmla="*/ 5090613 h 15452"/>
              <a:gd name="T22" fmla="*/ 3897094 w 18251"/>
              <a:gd name="T23" fmla="*/ 4028472 h 15452"/>
              <a:gd name="T24" fmla="*/ 3468110 w 18251"/>
              <a:gd name="T25" fmla="*/ 4374758 h 15452"/>
              <a:gd name="T26" fmla="*/ 4592999 w 18251"/>
              <a:gd name="T27" fmla="*/ 3416989 h 15452"/>
              <a:gd name="T28" fmla="*/ 3653532 w 18251"/>
              <a:gd name="T29" fmla="*/ 5402290 h 15452"/>
              <a:gd name="T30" fmla="*/ 5254126 w 18251"/>
              <a:gd name="T31" fmla="*/ 3705405 h 15452"/>
              <a:gd name="T32" fmla="*/ 4987684 w 18251"/>
              <a:gd name="T33" fmla="*/ 5251896 h 15452"/>
              <a:gd name="T34" fmla="*/ 5219325 w 18251"/>
              <a:gd name="T35" fmla="*/ 4040321 h 15452"/>
              <a:gd name="T36" fmla="*/ 4662601 w 18251"/>
              <a:gd name="T37" fmla="*/ 5251896 h 15452"/>
              <a:gd name="T38" fmla="*/ 4836583 w 18251"/>
              <a:gd name="T39" fmla="*/ 4374758 h 15452"/>
              <a:gd name="T40" fmla="*/ 4419039 w 18251"/>
              <a:gd name="T41" fmla="*/ 5078743 h 15452"/>
              <a:gd name="T42" fmla="*/ 4117797 w 18251"/>
              <a:gd name="T43" fmla="*/ 5044112 h 15452"/>
              <a:gd name="T44" fmla="*/ 3978616 w 18251"/>
              <a:gd name="T45" fmla="*/ 3116704 h 15452"/>
              <a:gd name="T46" fmla="*/ 2934747 w 18251"/>
              <a:gd name="T47" fmla="*/ 4259497 h 15452"/>
              <a:gd name="T48" fmla="*/ 3769833 w 18251"/>
              <a:gd name="T49" fmla="*/ 5736728 h 15452"/>
              <a:gd name="T50" fmla="*/ 5381867 w 18251"/>
              <a:gd name="T51" fmla="*/ 5217266 h 15452"/>
              <a:gd name="T52" fmla="*/ 5381867 w 18251"/>
              <a:gd name="T53" fmla="*/ 3520882 h 15452"/>
              <a:gd name="T54" fmla="*/ 5184524 w 18251"/>
              <a:gd name="T55" fmla="*/ 2851048 h 15452"/>
              <a:gd name="T56" fmla="*/ 6158815 w 18251"/>
              <a:gd name="T57" fmla="*/ 4282257 h 15452"/>
              <a:gd name="T58" fmla="*/ 5231246 w 18251"/>
              <a:gd name="T59" fmla="*/ 6002383 h 15452"/>
              <a:gd name="T60" fmla="*/ 3236469 w 18251"/>
              <a:gd name="T61" fmla="*/ 5875251 h 15452"/>
              <a:gd name="T62" fmla="*/ 2575342 w 18251"/>
              <a:gd name="T63" fmla="*/ 4374758 h 15452"/>
              <a:gd name="T64" fmla="*/ 3445230 w 18251"/>
              <a:gd name="T65" fmla="*/ 2954941 h 15452"/>
              <a:gd name="T66" fmla="*/ 3514351 w 18251"/>
              <a:gd name="T67" fmla="*/ 2631872 h 15452"/>
              <a:gd name="T68" fmla="*/ 2319860 w 18251"/>
              <a:gd name="T69" fmla="*/ 4593934 h 15452"/>
              <a:gd name="T70" fmla="*/ 3491471 w 18251"/>
              <a:gd name="T71" fmla="*/ 6314038 h 15452"/>
              <a:gd name="T72" fmla="*/ 5532488 w 18251"/>
              <a:gd name="T73" fmla="*/ 6106275 h 15452"/>
              <a:gd name="T74" fmla="*/ 6379496 w 18251"/>
              <a:gd name="T75" fmla="*/ 4109582 h 15452"/>
              <a:gd name="T76" fmla="*/ 4744101 w 18251"/>
              <a:gd name="T77" fmla="*/ 2493371 h 15452"/>
              <a:gd name="T78" fmla="*/ 6101134 w 18251"/>
              <a:gd name="T79" fmla="*/ 415569 h 15452"/>
              <a:gd name="T80" fmla="*/ 6634498 w 18251"/>
              <a:gd name="T81" fmla="*/ 1465840 h 15452"/>
              <a:gd name="T82" fmla="*/ 8339494 w 18251"/>
              <a:gd name="T83" fmla="*/ 1650864 h 15452"/>
              <a:gd name="T84" fmla="*/ 6309895 w 18251"/>
              <a:gd name="T85" fmla="*/ 7006653 h 15452"/>
              <a:gd name="T86" fmla="*/ 313643 w 18251"/>
              <a:gd name="T87" fmla="*/ 6787477 h 15452"/>
              <a:gd name="T88" fmla="*/ 185902 w 18251"/>
              <a:gd name="T89" fmla="*/ 1535101 h 15452"/>
              <a:gd name="T90" fmla="*/ 1044350 w 18251"/>
              <a:gd name="T91" fmla="*/ 1223446 h 15452"/>
              <a:gd name="T92" fmla="*/ 1612515 w 18251"/>
              <a:gd name="T93" fmla="*/ 1477710 h 15452"/>
              <a:gd name="T94" fmla="*/ 2285060 w 18251"/>
              <a:gd name="T95" fmla="*/ 1188815 h 15452"/>
              <a:gd name="T96" fmla="*/ 3201669 w 18251"/>
              <a:gd name="T97" fmla="*/ 265655 h 15452"/>
              <a:gd name="T98" fmla="*/ 2308420 w 18251"/>
              <a:gd name="T99" fmla="*/ 334916 h 15452"/>
              <a:gd name="T100" fmla="*/ 1380371 w 18251"/>
              <a:gd name="T101" fmla="*/ 1027510 h 15452"/>
              <a:gd name="T102" fmla="*/ 104861 w 18251"/>
              <a:gd name="T103" fmla="*/ 1269925 h 15452"/>
              <a:gd name="T104" fmla="*/ 58161 w 18251"/>
              <a:gd name="T105" fmla="*/ 5852469 h 15452"/>
              <a:gd name="T106" fmla="*/ 545284 w 18251"/>
              <a:gd name="T107" fmla="*/ 7329699 h 15452"/>
              <a:gd name="T108" fmla="*/ 7307065 w 18251"/>
              <a:gd name="T109" fmla="*/ 7272308 h 15452"/>
              <a:gd name="T110" fmla="*/ 8675515 w 18251"/>
              <a:gd name="T111" fmla="*/ 6729607 h 15452"/>
              <a:gd name="T112" fmla="*/ 8524894 w 18251"/>
              <a:gd name="T113" fmla="*/ 1258055 h 15452"/>
              <a:gd name="T114" fmla="*/ 6715540 w 18251"/>
              <a:gd name="T115" fmla="*/ 1223446 h 15452"/>
              <a:gd name="T116" fmla="*/ 5996754 w 18251"/>
              <a:gd name="T117" fmla="*/ 81110 h 1545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8251"/>
              <a:gd name="T178" fmla="*/ 0 h 15452"/>
              <a:gd name="T179" fmla="*/ 18251 w 18251"/>
              <a:gd name="T180" fmla="*/ 15452 h 1545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lnTo>
                  <a:pt x="15573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lnTo>
                  <a:pt x="15330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lnTo>
                  <a:pt x="9417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lnTo>
                  <a:pt x="9150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lnTo>
                  <a:pt x="771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1" name="Shape 758"/>
          <p:cNvSpPr>
            <a:spLocks/>
          </p:cNvSpPr>
          <p:nvPr/>
        </p:nvSpPr>
        <p:spPr bwMode="auto">
          <a:xfrm>
            <a:off x="1444625" y="339725"/>
            <a:ext cx="387350" cy="342900"/>
          </a:xfrm>
          <a:custGeom>
            <a:avLst/>
            <a:gdLst>
              <a:gd name="T0" fmla="*/ 4921710 w 17714"/>
              <a:gd name="T1" fmla="*/ 1355756 h 15647"/>
              <a:gd name="T2" fmla="*/ 6422173 w 17714"/>
              <a:gd name="T3" fmla="*/ 1414356 h 15647"/>
              <a:gd name="T4" fmla="*/ 7190094 w 17714"/>
              <a:gd name="T5" fmla="*/ 2232236 h 15647"/>
              <a:gd name="T6" fmla="*/ 7364635 w 17714"/>
              <a:gd name="T7" fmla="*/ 2360941 h 15647"/>
              <a:gd name="T8" fmla="*/ 3944348 w 17714"/>
              <a:gd name="T9" fmla="*/ 2431046 h 15647"/>
              <a:gd name="T10" fmla="*/ 5642770 w 17714"/>
              <a:gd name="T11" fmla="*/ 1683294 h 15647"/>
              <a:gd name="T12" fmla="*/ 6410693 w 17714"/>
              <a:gd name="T13" fmla="*/ 2746575 h 15647"/>
              <a:gd name="T14" fmla="*/ 5410391 w 17714"/>
              <a:gd name="T15" fmla="*/ 3296000 h 15647"/>
              <a:gd name="T16" fmla="*/ 4979570 w 17714"/>
              <a:gd name="T17" fmla="*/ 1963758 h 15647"/>
              <a:gd name="T18" fmla="*/ 4758649 w 17714"/>
              <a:gd name="T19" fmla="*/ 1846580 h 15647"/>
              <a:gd name="T20" fmla="*/ 4956610 w 17714"/>
              <a:gd name="T21" fmla="*/ 3319054 h 15647"/>
              <a:gd name="T22" fmla="*/ 6445614 w 17714"/>
              <a:gd name="T23" fmla="*/ 3190831 h 15647"/>
              <a:gd name="T24" fmla="*/ 6236173 w 17714"/>
              <a:gd name="T25" fmla="*/ 1624716 h 15647"/>
              <a:gd name="T26" fmla="*/ 4549230 w 17714"/>
              <a:gd name="T27" fmla="*/ 3821888 h 15647"/>
              <a:gd name="T28" fmla="*/ 6410693 w 17714"/>
              <a:gd name="T29" fmla="*/ 3529392 h 15647"/>
              <a:gd name="T30" fmla="*/ 6759754 w 17714"/>
              <a:gd name="T31" fmla="*/ 3763288 h 15647"/>
              <a:gd name="T32" fmla="*/ 1221703 w 17714"/>
              <a:gd name="T33" fmla="*/ 5796692 h 15647"/>
              <a:gd name="T34" fmla="*/ 1407702 w 17714"/>
              <a:gd name="T35" fmla="*/ 5784683 h 15647"/>
              <a:gd name="T36" fmla="*/ 1384742 w 17714"/>
              <a:gd name="T37" fmla="*/ 6462813 h 15647"/>
              <a:gd name="T38" fmla="*/ 2559584 w 17714"/>
              <a:gd name="T39" fmla="*/ 2956935 h 15647"/>
              <a:gd name="T40" fmla="*/ 919021 w 17714"/>
              <a:gd name="T41" fmla="*/ 4826569 h 15647"/>
              <a:gd name="T42" fmla="*/ 1721864 w 17714"/>
              <a:gd name="T43" fmla="*/ 5971988 h 15647"/>
              <a:gd name="T44" fmla="*/ 1605663 w 17714"/>
              <a:gd name="T45" fmla="*/ 5422562 h 15647"/>
              <a:gd name="T46" fmla="*/ 2210545 w 17714"/>
              <a:gd name="T47" fmla="*/ 5714576 h 15647"/>
              <a:gd name="T48" fmla="*/ 1664004 w 17714"/>
              <a:gd name="T49" fmla="*/ 4359281 h 15647"/>
              <a:gd name="T50" fmla="*/ 2524685 w 17714"/>
              <a:gd name="T51" fmla="*/ 5025402 h 15647"/>
              <a:gd name="T52" fmla="*/ 1931283 w 17714"/>
              <a:gd name="T53" fmla="*/ 4043753 h 15647"/>
              <a:gd name="T54" fmla="*/ 2710684 w 17714"/>
              <a:gd name="T55" fmla="*/ 4569641 h 15647"/>
              <a:gd name="T56" fmla="*/ 2885226 w 17714"/>
              <a:gd name="T57" fmla="*/ 4394345 h 15647"/>
              <a:gd name="T58" fmla="*/ 2350165 w 17714"/>
              <a:gd name="T59" fmla="*/ 3506360 h 15647"/>
              <a:gd name="T60" fmla="*/ 3129567 w 17714"/>
              <a:gd name="T61" fmla="*/ 3868457 h 15647"/>
              <a:gd name="T62" fmla="*/ 3606768 w 17714"/>
              <a:gd name="T63" fmla="*/ 4172458 h 15647"/>
              <a:gd name="T64" fmla="*/ 5596391 w 17714"/>
              <a:gd name="T65" fmla="*/ 6357622 h 15647"/>
              <a:gd name="T66" fmla="*/ 5293709 w 17714"/>
              <a:gd name="T67" fmla="*/ 5609386 h 15647"/>
              <a:gd name="T68" fmla="*/ 5212430 w 17714"/>
              <a:gd name="T69" fmla="*/ 4943265 h 15647"/>
              <a:gd name="T70" fmla="*/ 5410391 w 17714"/>
              <a:gd name="T71" fmla="*/ 4896696 h 15647"/>
              <a:gd name="T72" fmla="*/ 5887112 w 17714"/>
              <a:gd name="T73" fmla="*/ 4990338 h 15647"/>
              <a:gd name="T74" fmla="*/ 6038212 w 17714"/>
              <a:gd name="T75" fmla="*/ 4744937 h 15647"/>
              <a:gd name="T76" fmla="*/ 7481295 w 17714"/>
              <a:gd name="T77" fmla="*/ 6415740 h 15647"/>
              <a:gd name="T78" fmla="*/ 5968391 w 17714"/>
              <a:gd name="T79" fmla="*/ 4289176 h 15647"/>
              <a:gd name="T80" fmla="*/ 4735229 w 17714"/>
              <a:gd name="T81" fmla="*/ 4955274 h 15647"/>
              <a:gd name="T82" fmla="*/ 2699226 w 17714"/>
              <a:gd name="T83" fmla="*/ 2921872 h 15647"/>
              <a:gd name="T84" fmla="*/ 7737115 w 17714"/>
              <a:gd name="T85" fmla="*/ 1835053 h 15647"/>
              <a:gd name="T86" fmla="*/ 2291824 w 17714"/>
              <a:gd name="T87" fmla="*/ 6673150 h 15647"/>
              <a:gd name="T88" fmla="*/ 698122 w 17714"/>
              <a:gd name="T89" fmla="*/ 888468 h 15647"/>
              <a:gd name="T90" fmla="*/ 2070903 w 17714"/>
              <a:gd name="T91" fmla="*/ 479297 h 15647"/>
              <a:gd name="T92" fmla="*/ 500161 w 17714"/>
              <a:gd name="T93" fmla="*/ 1098827 h 15647"/>
              <a:gd name="T94" fmla="*/ 767921 w 17714"/>
              <a:gd name="T95" fmla="*/ 6953637 h 15647"/>
              <a:gd name="T96" fmla="*/ 7457875 w 17714"/>
              <a:gd name="T97" fmla="*/ 6859973 h 15647"/>
              <a:gd name="T98" fmla="*/ 7946556 w 17714"/>
              <a:gd name="T99" fmla="*/ 6532918 h 15647"/>
              <a:gd name="T100" fmla="*/ 7841836 w 17714"/>
              <a:gd name="T101" fmla="*/ 514361 h 15647"/>
              <a:gd name="T102" fmla="*/ 1664004 w 17714"/>
              <a:gd name="T103" fmla="*/ 199315 h 15647"/>
              <a:gd name="T104" fmla="*/ 8225796 w 17714"/>
              <a:gd name="T105" fmla="*/ 3248927 h 15647"/>
              <a:gd name="T106" fmla="*/ 6689955 w 17714"/>
              <a:gd name="T107" fmla="*/ 7105397 h 15647"/>
              <a:gd name="T108" fmla="*/ 569960 w 17714"/>
              <a:gd name="T109" fmla="*/ 7210565 h 15647"/>
              <a:gd name="T110" fmla="*/ 279240 w 17714"/>
              <a:gd name="T111" fmla="*/ 4172458 h 15647"/>
              <a:gd name="T112" fmla="*/ 1664004 w 17714"/>
              <a:gd name="T113" fmla="*/ 199315 h 15647"/>
              <a:gd name="T114" fmla="*/ 0 w 17714"/>
              <a:gd name="T115" fmla="*/ 818362 h 15647"/>
              <a:gd name="T116" fmla="*/ 81279 w 17714"/>
              <a:gd name="T117" fmla="*/ 7199038 h 15647"/>
              <a:gd name="T118" fmla="*/ 2908646 w 17714"/>
              <a:gd name="T119" fmla="*/ 7514567 h 15647"/>
              <a:gd name="T120" fmla="*/ 8295617 w 17714"/>
              <a:gd name="T121" fmla="*/ 7163975 h 15647"/>
              <a:gd name="T122" fmla="*/ 8470137 w 17714"/>
              <a:gd name="T123" fmla="*/ 2582806 h 15647"/>
              <a:gd name="T124" fmla="*/ 8376897 w 17714"/>
              <a:gd name="T125" fmla="*/ 24019 h 156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714"/>
              <a:gd name="T190" fmla="*/ 0 h 15647"/>
              <a:gd name="T191" fmla="*/ 17714 w 17714"/>
              <a:gd name="T192" fmla="*/ 15647 h 156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lnTo>
                  <a:pt x="9806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lnTo>
                  <a:pt x="1382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lnTo>
                  <a:pt x="9903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lnTo>
                  <a:pt x="13504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lnTo>
                  <a:pt x="2336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lnTo>
                  <a:pt x="3480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lnTo>
                  <a:pt x="2360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2" name="Shape 759"/>
          <p:cNvSpPr>
            <a:spLocks/>
          </p:cNvSpPr>
          <p:nvPr/>
        </p:nvSpPr>
        <p:spPr bwMode="auto">
          <a:xfrm>
            <a:off x="2071688" y="330200"/>
            <a:ext cx="314325" cy="355600"/>
          </a:xfrm>
          <a:custGeom>
            <a:avLst/>
            <a:gdLst>
              <a:gd name="T0" fmla="*/ 6650425 w 14430"/>
              <a:gd name="T1" fmla="*/ 3444467 h 16206"/>
              <a:gd name="T2" fmla="*/ 6338692 w 14430"/>
              <a:gd name="T3" fmla="*/ 5951485 h 16206"/>
              <a:gd name="T4" fmla="*/ 6280794 w 14430"/>
              <a:gd name="T5" fmla="*/ 5623597 h 16206"/>
              <a:gd name="T6" fmla="*/ 5853765 w 14430"/>
              <a:gd name="T7" fmla="*/ 6267808 h 16206"/>
              <a:gd name="T8" fmla="*/ 6003696 w 14430"/>
              <a:gd name="T9" fmla="*/ 5764184 h 16206"/>
              <a:gd name="T10" fmla="*/ 5668698 w 14430"/>
              <a:gd name="T11" fmla="*/ 6221114 h 16206"/>
              <a:gd name="T12" fmla="*/ 5668698 w 14430"/>
              <a:gd name="T13" fmla="*/ 5764184 h 16206"/>
              <a:gd name="T14" fmla="*/ 5299546 w 14430"/>
              <a:gd name="T15" fmla="*/ 6115681 h 16206"/>
              <a:gd name="T16" fmla="*/ 5299546 w 14430"/>
              <a:gd name="T17" fmla="*/ 5740594 h 16206"/>
              <a:gd name="T18" fmla="*/ 4975963 w 14430"/>
              <a:gd name="T19" fmla="*/ 6092070 h 16206"/>
              <a:gd name="T20" fmla="*/ 4964571 w 14430"/>
              <a:gd name="T21" fmla="*/ 5775748 h 16206"/>
              <a:gd name="T22" fmla="*/ 4652838 w 14430"/>
              <a:gd name="T23" fmla="*/ 5963049 h 16206"/>
              <a:gd name="T24" fmla="*/ 4929936 w 14430"/>
              <a:gd name="T25" fmla="*/ 5295250 h 16206"/>
              <a:gd name="T26" fmla="*/ 5841894 w 14430"/>
              <a:gd name="T27" fmla="*/ 5026103 h 16206"/>
              <a:gd name="T28" fmla="*/ 6003696 w 14430"/>
              <a:gd name="T29" fmla="*/ 4428587 h 16206"/>
              <a:gd name="T30" fmla="*/ 6107599 w 14430"/>
              <a:gd name="T31" fmla="*/ 2331302 h 16206"/>
              <a:gd name="T32" fmla="*/ 6072965 w 14430"/>
              <a:gd name="T33" fmla="*/ 1874372 h 16206"/>
              <a:gd name="T34" fmla="*/ 4017958 w 14430"/>
              <a:gd name="T35" fmla="*/ 2308175 h 16206"/>
              <a:gd name="T36" fmla="*/ 2147539 w 14430"/>
              <a:gd name="T37" fmla="*/ 3011125 h 16206"/>
              <a:gd name="T38" fmla="*/ 2170781 w 14430"/>
              <a:gd name="T39" fmla="*/ 4615888 h 16206"/>
              <a:gd name="T40" fmla="*/ 2066878 w 14430"/>
              <a:gd name="T41" fmla="*/ 7029497 h 16206"/>
              <a:gd name="T42" fmla="*/ 1939710 w 14430"/>
              <a:gd name="T43" fmla="*/ 6865324 h 16206"/>
              <a:gd name="T44" fmla="*/ 1708639 w 14430"/>
              <a:gd name="T45" fmla="*/ 7111365 h 16206"/>
              <a:gd name="T46" fmla="*/ 1616585 w 14430"/>
              <a:gd name="T47" fmla="*/ 6947169 h 16206"/>
              <a:gd name="T48" fmla="*/ 1246953 w 14430"/>
              <a:gd name="T49" fmla="*/ 7416124 h 16206"/>
              <a:gd name="T50" fmla="*/ 1327615 w 14430"/>
              <a:gd name="T51" fmla="*/ 6900475 h 16206"/>
              <a:gd name="T52" fmla="*/ 1004490 w 14430"/>
              <a:gd name="T53" fmla="*/ 7251950 h 16206"/>
              <a:gd name="T54" fmla="*/ 831295 w 14430"/>
              <a:gd name="T55" fmla="*/ 7193210 h 16206"/>
              <a:gd name="T56" fmla="*/ 796660 w 14430"/>
              <a:gd name="T57" fmla="*/ 6912017 h 16206"/>
              <a:gd name="T58" fmla="*/ 438901 w 14430"/>
              <a:gd name="T59" fmla="*/ 7216798 h 16206"/>
              <a:gd name="T60" fmla="*/ 392394 w 14430"/>
              <a:gd name="T61" fmla="*/ 7041061 h 16206"/>
              <a:gd name="T62" fmla="*/ 427029 w 14430"/>
              <a:gd name="T63" fmla="*/ 6806584 h 16206"/>
              <a:gd name="T64" fmla="*/ 369631 w 14430"/>
              <a:gd name="T65" fmla="*/ 6665998 h 16206"/>
              <a:gd name="T66" fmla="*/ 1558686 w 14430"/>
              <a:gd name="T67" fmla="*/ 6173938 h 16206"/>
              <a:gd name="T68" fmla="*/ 1708639 w 14430"/>
              <a:gd name="T69" fmla="*/ 6033330 h 16206"/>
              <a:gd name="T70" fmla="*/ 1916468 w 14430"/>
              <a:gd name="T71" fmla="*/ 1698634 h 16206"/>
              <a:gd name="T72" fmla="*/ 3729010 w 14430"/>
              <a:gd name="T73" fmla="*/ 1030836 h 16206"/>
              <a:gd name="T74" fmla="*/ 6419354 w 14430"/>
              <a:gd name="T75" fmla="*/ 70304 h 16206"/>
              <a:gd name="T76" fmla="*/ 3163421 w 14430"/>
              <a:gd name="T77" fmla="*/ 1007731 h 16206"/>
              <a:gd name="T78" fmla="*/ 1558686 w 14430"/>
              <a:gd name="T79" fmla="*/ 1534943 h 16206"/>
              <a:gd name="T80" fmla="*/ 1524052 w 14430"/>
              <a:gd name="T81" fmla="*/ 5681854 h 16206"/>
              <a:gd name="T82" fmla="*/ 600224 w 14430"/>
              <a:gd name="T83" fmla="*/ 6162374 h 16206"/>
              <a:gd name="T84" fmla="*/ 57877 w 14430"/>
              <a:gd name="T85" fmla="*/ 6724738 h 16206"/>
              <a:gd name="T86" fmla="*/ 80662 w 14430"/>
              <a:gd name="T87" fmla="*/ 7345842 h 16206"/>
              <a:gd name="T88" fmla="*/ 842687 w 14430"/>
              <a:gd name="T89" fmla="*/ 7802750 h 16206"/>
              <a:gd name="T90" fmla="*/ 2043614 w 14430"/>
              <a:gd name="T91" fmla="*/ 7439229 h 16206"/>
              <a:gd name="T92" fmla="*/ 2401373 w 14430"/>
              <a:gd name="T93" fmla="*/ 6724738 h 16206"/>
              <a:gd name="T94" fmla="*/ 2413245 w 14430"/>
              <a:gd name="T95" fmla="*/ 4171004 h 16206"/>
              <a:gd name="T96" fmla="*/ 2378610 w 14430"/>
              <a:gd name="T97" fmla="*/ 3092992 h 16206"/>
              <a:gd name="T98" fmla="*/ 5010598 w 14430"/>
              <a:gd name="T99" fmla="*/ 2296150 h 16206"/>
              <a:gd name="T100" fmla="*/ 5888400 w 14430"/>
              <a:gd name="T101" fmla="*/ 3104534 h 16206"/>
              <a:gd name="T102" fmla="*/ 5657327 w 14430"/>
              <a:gd name="T103" fmla="*/ 4861908 h 16206"/>
              <a:gd name="T104" fmla="*/ 4641445 w 14430"/>
              <a:gd name="T105" fmla="*/ 5213382 h 16206"/>
              <a:gd name="T106" fmla="*/ 4421745 w 14430"/>
              <a:gd name="T107" fmla="*/ 6033330 h 16206"/>
              <a:gd name="T108" fmla="*/ 4883909 w 14430"/>
              <a:gd name="T109" fmla="*/ 6502285 h 16206"/>
              <a:gd name="T110" fmla="*/ 5830501 w 14430"/>
              <a:gd name="T111" fmla="*/ 6513849 h 16206"/>
              <a:gd name="T112" fmla="*/ 6453988 w 14430"/>
              <a:gd name="T113" fmla="*/ 6150810 h 16206"/>
              <a:gd name="T114" fmla="*/ 6742479 w 14430"/>
              <a:gd name="T115" fmla="*/ 5529727 h 16206"/>
              <a:gd name="T116" fmla="*/ 6846383 w 14430"/>
              <a:gd name="T117" fmla="*/ 3596594 h 16206"/>
              <a:gd name="T118" fmla="*/ 6731087 w 14430"/>
              <a:gd name="T119" fmla="*/ 726538 h 16206"/>
              <a:gd name="T120" fmla="*/ 6661818 w 14430"/>
              <a:gd name="T121" fmla="*/ 12046 h 1620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430"/>
              <a:gd name="T184" fmla="*/ 0 h 16206"/>
              <a:gd name="T185" fmla="*/ 14430 w 14430"/>
              <a:gd name="T186" fmla="*/ 16206 h 1620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lnTo>
                  <a:pt x="1384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3" name="Shape 760"/>
          <p:cNvSpPr>
            <a:spLocks/>
          </p:cNvSpPr>
          <p:nvPr/>
        </p:nvSpPr>
        <p:spPr bwMode="auto">
          <a:xfrm>
            <a:off x="2678113" y="327025"/>
            <a:ext cx="268287" cy="358775"/>
          </a:xfrm>
          <a:custGeom>
            <a:avLst/>
            <a:gdLst>
              <a:gd name="T0" fmla="*/ 3827211 w 12289"/>
              <a:gd name="T1" fmla="*/ 2330919 h 16352"/>
              <a:gd name="T2" fmla="*/ 4140339 w 12289"/>
              <a:gd name="T3" fmla="*/ 3350045 h 16352"/>
              <a:gd name="T4" fmla="*/ 3514060 w 12289"/>
              <a:gd name="T5" fmla="*/ 4100045 h 16352"/>
              <a:gd name="T6" fmla="*/ 2528434 w 12289"/>
              <a:gd name="T7" fmla="*/ 4111608 h 16352"/>
              <a:gd name="T8" fmla="*/ 1797778 w 12289"/>
              <a:gd name="T9" fmla="*/ 3490597 h 16352"/>
              <a:gd name="T10" fmla="*/ 1983193 w 12289"/>
              <a:gd name="T11" fmla="*/ 2354505 h 16352"/>
              <a:gd name="T12" fmla="*/ 2644250 w 12289"/>
              <a:gd name="T13" fmla="*/ 1979494 h 16352"/>
              <a:gd name="T14" fmla="*/ 2470297 w 12289"/>
              <a:gd name="T15" fmla="*/ 1780689 h 16352"/>
              <a:gd name="T16" fmla="*/ 1508009 w 12289"/>
              <a:gd name="T17" fmla="*/ 2834941 h 16352"/>
              <a:gd name="T18" fmla="*/ 1948394 w 12289"/>
              <a:gd name="T19" fmla="*/ 4029769 h 16352"/>
              <a:gd name="T20" fmla="*/ 3073676 w 12289"/>
              <a:gd name="T21" fmla="*/ 4427883 h 16352"/>
              <a:gd name="T22" fmla="*/ 4152259 w 12289"/>
              <a:gd name="T23" fmla="*/ 3877171 h 16352"/>
              <a:gd name="T24" fmla="*/ 4268075 w 12289"/>
              <a:gd name="T25" fmla="*/ 2647194 h 16352"/>
              <a:gd name="T26" fmla="*/ 3479282 w 12289"/>
              <a:gd name="T27" fmla="*/ 1792230 h 16352"/>
              <a:gd name="T28" fmla="*/ 3699955 w 12289"/>
              <a:gd name="T29" fmla="*/ 398598 h 16352"/>
              <a:gd name="T30" fmla="*/ 4801396 w 12289"/>
              <a:gd name="T31" fmla="*/ 1159678 h 16352"/>
              <a:gd name="T32" fmla="*/ 5010149 w 12289"/>
              <a:gd name="T33" fmla="*/ 1288689 h 16352"/>
              <a:gd name="T34" fmla="*/ 5149324 w 12289"/>
              <a:gd name="T35" fmla="*/ 1592942 h 16352"/>
              <a:gd name="T36" fmla="*/ 5161244 w 12289"/>
              <a:gd name="T37" fmla="*/ 1967953 h 16352"/>
              <a:gd name="T38" fmla="*/ 5265621 w 12289"/>
              <a:gd name="T39" fmla="*/ 2202390 h 16352"/>
              <a:gd name="T40" fmla="*/ 5497252 w 12289"/>
              <a:gd name="T41" fmla="*/ 2190344 h 16352"/>
              <a:gd name="T42" fmla="*/ 5300420 w 12289"/>
              <a:gd name="T43" fmla="*/ 2694367 h 16352"/>
              <a:gd name="T44" fmla="*/ 5253701 w 12289"/>
              <a:gd name="T45" fmla="*/ 3022206 h 16352"/>
              <a:gd name="T46" fmla="*/ 5497252 w 12289"/>
              <a:gd name="T47" fmla="*/ 3151218 h 16352"/>
              <a:gd name="T48" fmla="*/ 5288500 w 12289"/>
              <a:gd name="T49" fmla="*/ 3490597 h 16352"/>
              <a:gd name="T50" fmla="*/ 5381436 w 12289"/>
              <a:gd name="T51" fmla="*/ 3689907 h 16352"/>
              <a:gd name="T52" fmla="*/ 5218923 w 12289"/>
              <a:gd name="T53" fmla="*/ 3935906 h 16352"/>
              <a:gd name="T54" fmla="*/ 5022069 w 12289"/>
              <a:gd name="T55" fmla="*/ 4158297 h 16352"/>
              <a:gd name="T56" fmla="*/ 5207483 w 12289"/>
              <a:gd name="T57" fmla="*/ 4346044 h 16352"/>
              <a:gd name="T58" fmla="*/ 5114547 w 12289"/>
              <a:gd name="T59" fmla="*/ 4486619 h 16352"/>
              <a:gd name="T60" fmla="*/ 4708940 w 12289"/>
              <a:gd name="T61" fmla="*/ 4732113 h 16352"/>
              <a:gd name="T62" fmla="*/ 4952492 w 12289"/>
              <a:gd name="T63" fmla="*/ 5001699 h 16352"/>
              <a:gd name="T64" fmla="*/ 4476828 w 12289"/>
              <a:gd name="T65" fmla="*/ 4990158 h 16352"/>
              <a:gd name="T66" fmla="*/ 4662221 w 12289"/>
              <a:gd name="T67" fmla="*/ 5376710 h 16352"/>
              <a:gd name="T68" fmla="*/ 4221836 w 12289"/>
              <a:gd name="T69" fmla="*/ 5411859 h 16352"/>
              <a:gd name="T70" fmla="*/ 4082661 w 12289"/>
              <a:gd name="T71" fmla="*/ 5634251 h 16352"/>
              <a:gd name="T72" fmla="*/ 4163699 w 12289"/>
              <a:gd name="T73" fmla="*/ 5856665 h 16352"/>
              <a:gd name="T74" fmla="*/ 3618458 w 12289"/>
              <a:gd name="T75" fmla="*/ 5845103 h 16352"/>
              <a:gd name="T76" fmla="*/ 3839131 w 12289"/>
              <a:gd name="T77" fmla="*/ 6172941 h 16352"/>
              <a:gd name="T78" fmla="*/ 3456403 w 12289"/>
              <a:gd name="T79" fmla="*/ 6220114 h 16352"/>
              <a:gd name="T80" fmla="*/ 3769532 w 12289"/>
              <a:gd name="T81" fmla="*/ 6536389 h 16352"/>
              <a:gd name="T82" fmla="*/ 3050316 w 12289"/>
              <a:gd name="T83" fmla="*/ 6501262 h 16352"/>
              <a:gd name="T84" fmla="*/ 3583659 w 12289"/>
              <a:gd name="T85" fmla="*/ 6922963 h 16352"/>
              <a:gd name="T86" fmla="*/ 2818225 w 12289"/>
              <a:gd name="T87" fmla="*/ 6782389 h 16352"/>
              <a:gd name="T88" fmla="*/ 3224291 w 12289"/>
              <a:gd name="T89" fmla="*/ 7321078 h 16352"/>
              <a:gd name="T90" fmla="*/ 1902155 w 12289"/>
              <a:gd name="T91" fmla="*/ 6430964 h 16352"/>
              <a:gd name="T92" fmla="*/ 464225 w 12289"/>
              <a:gd name="T93" fmla="*/ 4193446 h 16352"/>
              <a:gd name="T94" fmla="*/ 290249 w 12289"/>
              <a:gd name="T95" fmla="*/ 2588942 h 16352"/>
              <a:gd name="T96" fmla="*/ 997546 w 12289"/>
              <a:gd name="T97" fmla="*/ 1065815 h 16352"/>
              <a:gd name="T98" fmla="*/ 2458857 w 12289"/>
              <a:gd name="T99" fmla="*/ 281127 h 16352"/>
              <a:gd name="T100" fmla="*/ 1600946 w 12289"/>
              <a:gd name="T101" fmla="*/ 293172 h 16352"/>
              <a:gd name="T102" fmla="*/ 325049 w 12289"/>
              <a:gd name="T103" fmla="*/ 1534689 h 16352"/>
              <a:gd name="T104" fmla="*/ 35280 w 12289"/>
              <a:gd name="T105" fmla="*/ 3443907 h 16352"/>
              <a:gd name="T106" fmla="*/ 672977 w 12289"/>
              <a:gd name="T107" fmla="*/ 5341561 h 16352"/>
              <a:gd name="T108" fmla="*/ 1960314 w 12289"/>
              <a:gd name="T109" fmla="*/ 6993239 h 16352"/>
              <a:gd name="T110" fmla="*/ 2899722 w 12289"/>
              <a:gd name="T111" fmla="*/ 7859745 h 16352"/>
              <a:gd name="T112" fmla="*/ 4801396 w 12289"/>
              <a:gd name="T113" fmla="*/ 5716090 h 16352"/>
              <a:gd name="T114" fmla="*/ 5775605 w 12289"/>
              <a:gd name="T115" fmla="*/ 3654758 h 16352"/>
              <a:gd name="T116" fmla="*/ 5590189 w 12289"/>
              <a:gd name="T117" fmla="*/ 1698367 h 16352"/>
              <a:gd name="T118" fmla="*/ 4395811 w 12289"/>
              <a:gd name="T119" fmla="*/ 398598 h 163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289"/>
              <a:gd name="T181" fmla="*/ 0 h 16352"/>
              <a:gd name="T182" fmla="*/ 12289 w 12289"/>
              <a:gd name="T183" fmla="*/ 16352 h 163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lnTo>
                  <a:pt x="6303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lnTo>
                  <a:pt x="564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4" name="Shape 761"/>
          <p:cNvSpPr>
            <a:spLocks/>
          </p:cNvSpPr>
          <p:nvPr/>
        </p:nvSpPr>
        <p:spPr bwMode="auto">
          <a:xfrm>
            <a:off x="3190875" y="323850"/>
            <a:ext cx="414338" cy="366713"/>
          </a:xfrm>
          <a:custGeom>
            <a:avLst/>
            <a:gdLst>
              <a:gd name="T0" fmla="*/ 2829508 w 18981"/>
              <a:gd name="T1" fmla="*/ 2724034 h 16766"/>
              <a:gd name="T2" fmla="*/ 2168589 w 18981"/>
              <a:gd name="T3" fmla="*/ 3108180 h 16766"/>
              <a:gd name="T4" fmla="*/ 3675801 w 18981"/>
              <a:gd name="T5" fmla="*/ 3131627 h 16766"/>
              <a:gd name="T6" fmla="*/ 1646809 w 18981"/>
              <a:gd name="T7" fmla="*/ 3236396 h 16766"/>
              <a:gd name="T8" fmla="*/ 1820743 w 18981"/>
              <a:gd name="T9" fmla="*/ 3399521 h 16766"/>
              <a:gd name="T10" fmla="*/ 7189106 w 18981"/>
              <a:gd name="T11" fmla="*/ 2677621 h 16766"/>
              <a:gd name="T12" fmla="*/ 7154310 w 18981"/>
              <a:gd name="T13" fmla="*/ 3748757 h 16766"/>
              <a:gd name="T14" fmla="*/ 8163076 w 18981"/>
              <a:gd name="T15" fmla="*/ 3376095 h 16766"/>
              <a:gd name="T16" fmla="*/ 4012209 w 18981"/>
              <a:gd name="T17" fmla="*/ 3271327 h 16766"/>
              <a:gd name="T18" fmla="*/ 4301924 w 18981"/>
              <a:gd name="T19" fmla="*/ 3632024 h 16766"/>
              <a:gd name="T20" fmla="*/ 7803791 w 18981"/>
              <a:gd name="T21" fmla="*/ 3888457 h 16766"/>
              <a:gd name="T22" fmla="*/ 1194619 w 18981"/>
              <a:gd name="T23" fmla="*/ 4051122 h 16766"/>
              <a:gd name="T24" fmla="*/ 4220917 w 18981"/>
              <a:gd name="T25" fmla="*/ 4051122 h 16766"/>
              <a:gd name="T26" fmla="*/ 4267151 w 18981"/>
              <a:gd name="T27" fmla="*/ 3899940 h 16766"/>
              <a:gd name="T28" fmla="*/ 7884799 w 18981"/>
              <a:gd name="T29" fmla="*/ 4132925 h 16766"/>
              <a:gd name="T30" fmla="*/ 1217954 w 18981"/>
              <a:gd name="T31" fmla="*/ 4656288 h 16766"/>
              <a:gd name="T32" fmla="*/ 4499194 w 18981"/>
              <a:gd name="T33" fmla="*/ 4889272 h 16766"/>
              <a:gd name="T34" fmla="*/ 7629857 w 18981"/>
              <a:gd name="T35" fmla="*/ 4924203 h 16766"/>
              <a:gd name="T36" fmla="*/ 939677 w 18981"/>
              <a:gd name="T37" fmla="*/ 4935686 h 16766"/>
              <a:gd name="T38" fmla="*/ 1148385 w 18981"/>
              <a:gd name="T39" fmla="*/ 4970594 h 16766"/>
              <a:gd name="T40" fmla="*/ 4788909 w 18981"/>
              <a:gd name="T41" fmla="*/ 5273439 h 16766"/>
              <a:gd name="T42" fmla="*/ 7560287 w 18981"/>
              <a:gd name="T43" fmla="*/ 5703998 h 16766"/>
              <a:gd name="T44" fmla="*/ 858669 w 18981"/>
              <a:gd name="T45" fmla="*/ 5750872 h 16766"/>
              <a:gd name="T46" fmla="*/ 4800828 w 18981"/>
              <a:gd name="T47" fmla="*/ 5738929 h 16766"/>
              <a:gd name="T48" fmla="*/ 4962843 w 18981"/>
              <a:gd name="T49" fmla="*/ 5634137 h 16766"/>
              <a:gd name="T50" fmla="*/ 7351580 w 18981"/>
              <a:gd name="T51" fmla="*/ 5971893 h 16766"/>
              <a:gd name="T52" fmla="*/ 6389026 w 18981"/>
              <a:gd name="T53" fmla="*/ 6204877 h 16766"/>
              <a:gd name="T54" fmla="*/ 3281720 w 18981"/>
              <a:gd name="T55" fmla="*/ 361201 h 16766"/>
              <a:gd name="T56" fmla="*/ 5647120 w 18981"/>
              <a:gd name="T57" fmla="*/ 1746163 h 16766"/>
              <a:gd name="T58" fmla="*/ 5345485 w 18981"/>
              <a:gd name="T59" fmla="*/ 2037525 h 16766"/>
              <a:gd name="T60" fmla="*/ 5762903 w 18981"/>
              <a:gd name="T61" fmla="*/ 2619266 h 16766"/>
              <a:gd name="T62" fmla="*/ 5809115 w 18981"/>
              <a:gd name="T63" fmla="*/ 2910607 h 16766"/>
              <a:gd name="T64" fmla="*/ 5821033 w 18981"/>
              <a:gd name="T65" fmla="*/ 3189983 h 16766"/>
              <a:gd name="T66" fmla="*/ 5936837 w 18981"/>
              <a:gd name="T67" fmla="*/ 3632024 h 16766"/>
              <a:gd name="T68" fmla="*/ 5936837 w 18981"/>
              <a:gd name="T69" fmla="*/ 3806654 h 16766"/>
              <a:gd name="T70" fmla="*/ 5855829 w 18981"/>
              <a:gd name="T71" fmla="*/ 4109477 h 16766"/>
              <a:gd name="T72" fmla="*/ 5751464 w 18981"/>
              <a:gd name="T73" fmla="*/ 4388875 h 16766"/>
              <a:gd name="T74" fmla="*/ 5600886 w 18981"/>
              <a:gd name="T75" fmla="*/ 4656288 h 16766"/>
              <a:gd name="T76" fmla="*/ 5762903 w 18981"/>
              <a:gd name="T77" fmla="*/ 5063902 h 16766"/>
              <a:gd name="T78" fmla="*/ 5948275 w 18981"/>
              <a:gd name="T79" fmla="*/ 5611193 h 16766"/>
              <a:gd name="T80" fmla="*/ 5786260 w 18981"/>
              <a:gd name="T81" fmla="*/ 6111592 h 16766"/>
              <a:gd name="T82" fmla="*/ 5519398 w 18981"/>
              <a:gd name="T83" fmla="*/ 6262774 h 16766"/>
              <a:gd name="T84" fmla="*/ 5716689 w 18981"/>
              <a:gd name="T85" fmla="*/ 6589044 h 16766"/>
              <a:gd name="T86" fmla="*/ 5902041 w 18981"/>
              <a:gd name="T87" fmla="*/ 7077958 h 16766"/>
              <a:gd name="T88" fmla="*/ 5728129 w 18981"/>
              <a:gd name="T89" fmla="*/ 7392287 h 16766"/>
              <a:gd name="T90" fmla="*/ 5380259 w 18981"/>
              <a:gd name="T91" fmla="*/ 7473608 h 16766"/>
              <a:gd name="T92" fmla="*/ 3305077 w 18981"/>
              <a:gd name="T93" fmla="*/ 2840746 h 16766"/>
              <a:gd name="T94" fmla="*/ 2957209 w 18981"/>
              <a:gd name="T95" fmla="*/ 279858 h 16766"/>
              <a:gd name="T96" fmla="*/ 1554362 w 18981"/>
              <a:gd name="T97" fmla="*/ 7217657 h 16766"/>
              <a:gd name="T98" fmla="*/ 290196 w 18981"/>
              <a:gd name="T99" fmla="*/ 3934870 h 16766"/>
              <a:gd name="T100" fmla="*/ 8823995 w 18981"/>
              <a:gd name="T101" fmla="*/ 489395 h 16766"/>
              <a:gd name="T102" fmla="*/ 7363018 w 18981"/>
              <a:gd name="T103" fmla="*/ 7194210 h 16766"/>
              <a:gd name="T104" fmla="*/ 6203675 w 18981"/>
              <a:gd name="T105" fmla="*/ 6367543 h 16766"/>
              <a:gd name="T106" fmla="*/ 6145545 w 18981"/>
              <a:gd name="T107" fmla="*/ 1827987 h 16766"/>
              <a:gd name="T108" fmla="*/ 8835433 w 18981"/>
              <a:gd name="T109" fmla="*/ 384627 h 16766"/>
              <a:gd name="T110" fmla="*/ 104823 w 18981"/>
              <a:gd name="T111" fmla="*/ 1606485 h 16766"/>
              <a:gd name="T112" fmla="*/ 70050 w 18981"/>
              <a:gd name="T113" fmla="*/ 7683146 h 16766"/>
              <a:gd name="T114" fmla="*/ 2829508 w 18981"/>
              <a:gd name="T115" fmla="*/ 6681849 h 16766"/>
              <a:gd name="T116" fmla="*/ 6041180 w 18981"/>
              <a:gd name="T117" fmla="*/ 8020900 h 16766"/>
              <a:gd name="T118" fmla="*/ 8997929 w 18981"/>
              <a:gd name="T119" fmla="*/ 6577080 h 16766"/>
              <a:gd name="T120" fmla="*/ 8997929 w 18981"/>
              <a:gd name="T121" fmla="*/ 210019 h 16766"/>
              <a:gd name="T122" fmla="*/ 6145545 w 18981"/>
              <a:gd name="T123" fmla="*/ 1396926 h 16766"/>
              <a:gd name="T124" fmla="*/ 3305077 w 18981"/>
              <a:gd name="T125" fmla="*/ 70320 h 1676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981"/>
              <a:gd name="T190" fmla="*/ 0 h 16766"/>
              <a:gd name="T191" fmla="*/ 18981 w 18981"/>
              <a:gd name="T192" fmla="*/ 16766 h 1676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lnTo>
                  <a:pt x="5451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lnTo>
                  <a:pt x="7593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lnTo>
                  <a:pt x="16863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lnTo>
                  <a:pt x="8420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lnTo>
                  <a:pt x="16255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lnTo>
                  <a:pt x="8955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lnTo>
                  <a:pt x="16352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lnTo>
                  <a:pt x="16231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lnTo>
                  <a:pt x="15987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lnTo>
                  <a:pt x="1996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lnTo>
                  <a:pt x="10221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lnTo>
                  <a:pt x="15306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lnTo>
                  <a:pt x="14114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lnTo>
                  <a:pt x="627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5" name="Shape 762"/>
          <p:cNvSpPr>
            <a:spLocks/>
          </p:cNvSpPr>
          <p:nvPr/>
        </p:nvSpPr>
        <p:spPr bwMode="auto">
          <a:xfrm>
            <a:off x="3808413" y="301625"/>
            <a:ext cx="355600" cy="411163"/>
          </a:xfrm>
          <a:custGeom>
            <a:avLst/>
            <a:gdLst>
              <a:gd name="T0" fmla="*/ 3808256 w 16279"/>
              <a:gd name="T1" fmla="*/ 279508 h 18810"/>
              <a:gd name="T2" fmla="*/ 4075453 w 16279"/>
              <a:gd name="T3" fmla="*/ 512216 h 18810"/>
              <a:gd name="T4" fmla="*/ 3843076 w 16279"/>
              <a:gd name="T5" fmla="*/ 477329 h 18810"/>
              <a:gd name="T6" fmla="*/ 3819702 w 16279"/>
              <a:gd name="T7" fmla="*/ 965654 h 18810"/>
              <a:gd name="T8" fmla="*/ 3692308 w 16279"/>
              <a:gd name="T9" fmla="*/ 942221 h 18810"/>
              <a:gd name="T10" fmla="*/ 3228012 w 16279"/>
              <a:gd name="T11" fmla="*/ 1232746 h 18810"/>
              <a:gd name="T12" fmla="*/ 6687942 w 16279"/>
              <a:gd name="T13" fmla="*/ 1244681 h 18810"/>
              <a:gd name="T14" fmla="*/ 7535383 w 16279"/>
              <a:gd name="T15" fmla="*/ 2104735 h 18810"/>
              <a:gd name="T16" fmla="*/ 6710834 w 16279"/>
              <a:gd name="T17" fmla="*/ 2813788 h 18810"/>
              <a:gd name="T18" fmla="*/ 894210 w 16279"/>
              <a:gd name="T19" fmla="*/ 2872086 h 18810"/>
              <a:gd name="T20" fmla="*/ 731493 w 16279"/>
              <a:gd name="T21" fmla="*/ 1232746 h 18810"/>
              <a:gd name="T22" fmla="*/ 4040633 w 16279"/>
              <a:gd name="T23" fmla="*/ 3035021 h 18810"/>
              <a:gd name="T24" fmla="*/ 4168028 w 16279"/>
              <a:gd name="T25" fmla="*/ 3174546 h 18810"/>
              <a:gd name="T26" fmla="*/ 2066604 w 16279"/>
              <a:gd name="T27" fmla="*/ 3499913 h 18810"/>
              <a:gd name="T28" fmla="*/ 5538439 w 16279"/>
              <a:gd name="T29" fmla="*/ 3627961 h 18810"/>
              <a:gd name="T30" fmla="*/ 6978053 w 16279"/>
              <a:gd name="T31" fmla="*/ 4290696 h 18810"/>
              <a:gd name="T32" fmla="*/ 4574569 w 16279"/>
              <a:gd name="T33" fmla="*/ 5185615 h 18810"/>
              <a:gd name="T34" fmla="*/ 1277377 w 16279"/>
              <a:gd name="T35" fmla="*/ 5255366 h 18810"/>
              <a:gd name="T36" fmla="*/ 557330 w 16279"/>
              <a:gd name="T37" fmla="*/ 4685837 h 18810"/>
              <a:gd name="T38" fmla="*/ 1114660 w 16279"/>
              <a:gd name="T39" fmla="*/ 3650913 h 18810"/>
              <a:gd name="T40" fmla="*/ 3552964 w 16279"/>
              <a:gd name="T41" fmla="*/ 5371480 h 18810"/>
              <a:gd name="T42" fmla="*/ 3552964 w 16279"/>
              <a:gd name="T43" fmla="*/ 5371480 h 18810"/>
              <a:gd name="T44" fmla="*/ 3599252 w 16279"/>
              <a:gd name="T45" fmla="*/ 6092492 h 18810"/>
              <a:gd name="T46" fmla="*/ 4191423 w 16279"/>
              <a:gd name="T47" fmla="*/ 5557826 h 18810"/>
              <a:gd name="T48" fmla="*/ 3750042 w 16279"/>
              <a:gd name="T49" fmla="*/ 6441291 h 18810"/>
              <a:gd name="T50" fmla="*/ 4168028 w 16279"/>
              <a:gd name="T51" fmla="*/ 6487632 h 18810"/>
              <a:gd name="T52" fmla="*/ 3541037 w 16279"/>
              <a:gd name="T53" fmla="*/ 6906183 h 18810"/>
              <a:gd name="T54" fmla="*/ 4168028 w 16279"/>
              <a:gd name="T55" fmla="*/ 6987891 h 18810"/>
              <a:gd name="T56" fmla="*/ 3692308 w 16279"/>
              <a:gd name="T57" fmla="*/ 7173756 h 18810"/>
              <a:gd name="T58" fmla="*/ 3575879 w 16279"/>
              <a:gd name="T59" fmla="*/ 7941107 h 18810"/>
              <a:gd name="T60" fmla="*/ 4145136 w 16279"/>
              <a:gd name="T61" fmla="*/ 8161858 h 18810"/>
              <a:gd name="T62" fmla="*/ 3901290 w 16279"/>
              <a:gd name="T63" fmla="*/ 8069155 h 18810"/>
              <a:gd name="T64" fmla="*/ 3599252 w 16279"/>
              <a:gd name="T65" fmla="*/ 8778231 h 18810"/>
              <a:gd name="T66" fmla="*/ 3680359 w 16279"/>
              <a:gd name="T67" fmla="*/ 35367 h 18810"/>
              <a:gd name="T68" fmla="*/ 3320587 w 16279"/>
              <a:gd name="T69" fmla="*/ 663194 h 18810"/>
              <a:gd name="T70" fmla="*/ 661832 w 16279"/>
              <a:gd name="T71" fmla="*/ 1046881 h 18810"/>
              <a:gd name="T72" fmla="*/ 499116 w 16279"/>
              <a:gd name="T73" fmla="*/ 1442022 h 18810"/>
              <a:gd name="T74" fmla="*/ 626991 w 16279"/>
              <a:gd name="T75" fmla="*/ 2872086 h 18810"/>
              <a:gd name="T76" fmla="*/ 859369 w 16279"/>
              <a:gd name="T77" fmla="*/ 2988200 h 18810"/>
              <a:gd name="T78" fmla="*/ 2844844 w 16279"/>
              <a:gd name="T79" fmla="*/ 3290637 h 18810"/>
              <a:gd name="T80" fmla="*/ 1126107 w 16279"/>
              <a:gd name="T81" fmla="*/ 3360410 h 18810"/>
              <a:gd name="T82" fmla="*/ 324953 w 16279"/>
              <a:gd name="T83" fmla="*/ 3941897 h 18810"/>
              <a:gd name="T84" fmla="*/ 0 w 16279"/>
              <a:gd name="T85" fmla="*/ 4418264 h 18810"/>
              <a:gd name="T86" fmla="*/ 603618 w 16279"/>
              <a:gd name="T87" fmla="*/ 5069501 h 18810"/>
              <a:gd name="T88" fmla="*/ 1683437 w 16279"/>
              <a:gd name="T89" fmla="*/ 5441231 h 18810"/>
              <a:gd name="T90" fmla="*/ 3378801 w 16279"/>
              <a:gd name="T91" fmla="*/ 5883216 h 18810"/>
              <a:gd name="T92" fmla="*/ 3367355 w 16279"/>
              <a:gd name="T93" fmla="*/ 8894344 h 18810"/>
              <a:gd name="T94" fmla="*/ 3587806 w 16279"/>
              <a:gd name="T95" fmla="*/ 8976030 h 18810"/>
              <a:gd name="T96" fmla="*/ 4388959 w 16279"/>
              <a:gd name="T97" fmla="*/ 8801641 h 18810"/>
              <a:gd name="T98" fmla="*/ 5097079 w 16279"/>
              <a:gd name="T99" fmla="*/ 5406366 h 18810"/>
              <a:gd name="T100" fmla="*/ 7280091 w 16279"/>
              <a:gd name="T101" fmla="*/ 5209026 h 18810"/>
              <a:gd name="T102" fmla="*/ 7210430 w 16279"/>
              <a:gd name="T103" fmla="*/ 3697734 h 18810"/>
              <a:gd name="T104" fmla="*/ 7105928 w 16279"/>
              <a:gd name="T105" fmla="*/ 3360410 h 18810"/>
              <a:gd name="T106" fmla="*/ 4388959 w 16279"/>
              <a:gd name="T107" fmla="*/ 3035021 h 18810"/>
              <a:gd name="T108" fmla="*/ 6873551 w 16279"/>
              <a:gd name="T109" fmla="*/ 2965248 h 18810"/>
              <a:gd name="T110" fmla="*/ 7720992 w 16279"/>
              <a:gd name="T111" fmla="*/ 2232783 h 18810"/>
              <a:gd name="T112" fmla="*/ 7639885 w 16279"/>
              <a:gd name="T113" fmla="*/ 1779346 h 18810"/>
              <a:gd name="T114" fmla="*/ 6757603 w 16279"/>
              <a:gd name="T115" fmla="*/ 1035405 h 18810"/>
              <a:gd name="T116" fmla="*/ 4481535 w 16279"/>
              <a:gd name="T117" fmla="*/ 1058335 h 18810"/>
              <a:gd name="T118" fmla="*/ 4354118 w 16279"/>
              <a:gd name="T119" fmla="*/ 198281 h 188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279"/>
              <a:gd name="T181" fmla="*/ 0 h 18810"/>
              <a:gd name="T182" fmla="*/ 16279 w 16279"/>
              <a:gd name="T183" fmla="*/ 18810 h 188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lnTo>
                  <a:pt x="8297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lnTo>
                  <a:pt x="5937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lnTo>
                  <a:pt x="8468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lnTo>
                  <a:pt x="3942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lnTo>
                  <a:pt x="8078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6" name="Shape 763"/>
          <p:cNvSpPr>
            <a:spLocks/>
          </p:cNvSpPr>
          <p:nvPr/>
        </p:nvSpPr>
        <p:spPr bwMode="auto">
          <a:xfrm>
            <a:off x="4367213" y="328613"/>
            <a:ext cx="414337" cy="361950"/>
          </a:xfrm>
          <a:custGeom>
            <a:avLst/>
            <a:gdLst>
              <a:gd name="T0" fmla="*/ 3162325 w 18956"/>
              <a:gd name="T1" fmla="*/ 2298626 h 16571"/>
              <a:gd name="T2" fmla="*/ 1755796 w 18956"/>
              <a:gd name="T3" fmla="*/ 3900676 h 16571"/>
              <a:gd name="T4" fmla="*/ 2290394 w 18956"/>
              <a:gd name="T5" fmla="*/ 3656894 h 16571"/>
              <a:gd name="T6" fmla="*/ 4138867 w 18956"/>
              <a:gd name="T7" fmla="*/ 1764755 h 16571"/>
              <a:gd name="T8" fmla="*/ 5696390 w 18956"/>
              <a:gd name="T9" fmla="*/ 2751374 h 16571"/>
              <a:gd name="T10" fmla="*/ 6893675 w 18956"/>
              <a:gd name="T11" fmla="*/ 4017096 h 16571"/>
              <a:gd name="T12" fmla="*/ 7045128 w 18956"/>
              <a:gd name="T13" fmla="*/ 3796204 h 16571"/>
              <a:gd name="T14" fmla="*/ 5754686 w 18956"/>
              <a:gd name="T15" fmla="*/ 2403098 h 16571"/>
              <a:gd name="T16" fmla="*/ 4475696 w 18956"/>
              <a:gd name="T17" fmla="*/ 1242350 h 16571"/>
              <a:gd name="T18" fmla="*/ 3847918 w 18956"/>
              <a:gd name="T19" fmla="*/ 4597229 h 16571"/>
              <a:gd name="T20" fmla="*/ 5277856 w 18956"/>
              <a:gd name="T21" fmla="*/ 4318608 h 16571"/>
              <a:gd name="T22" fmla="*/ 3847918 w 18956"/>
              <a:gd name="T23" fmla="*/ 4771379 h 16571"/>
              <a:gd name="T24" fmla="*/ 3847918 w 18956"/>
              <a:gd name="T25" fmla="*/ 4771379 h 16571"/>
              <a:gd name="T26" fmla="*/ 5033726 w 18956"/>
              <a:gd name="T27" fmla="*/ 5119655 h 16571"/>
              <a:gd name="T28" fmla="*/ 3894737 w 18956"/>
              <a:gd name="T29" fmla="*/ 4086752 h 16571"/>
              <a:gd name="T30" fmla="*/ 3615722 w 18956"/>
              <a:gd name="T31" fmla="*/ 4307163 h 16571"/>
              <a:gd name="T32" fmla="*/ 3615722 w 18956"/>
              <a:gd name="T33" fmla="*/ 5235573 h 16571"/>
              <a:gd name="T34" fmla="*/ 5045682 w 18956"/>
              <a:gd name="T35" fmla="*/ 5351992 h 16571"/>
              <a:gd name="T36" fmla="*/ 5499079 w 18956"/>
              <a:gd name="T37" fmla="*/ 4910689 h 16571"/>
              <a:gd name="T38" fmla="*/ 5359561 w 18956"/>
              <a:gd name="T39" fmla="*/ 4086752 h 16571"/>
              <a:gd name="T40" fmla="*/ 4941049 w 18956"/>
              <a:gd name="T41" fmla="*/ 6094809 h 16571"/>
              <a:gd name="T42" fmla="*/ 5173245 w 18956"/>
              <a:gd name="T43" fmla="*/ 6373430 h 16571"/>
              <a:gd name="T44" fmla="*/ 5242993 w 18956"/>
              <a:gd name="T45" fmla="*/ 6640606 h 16571"/>
              <a:gd name="T46" fmla="*/ 5277856 w 18956"/>
              <a:gd name="T47" fmla="*/ 7302320 h 16571"/>
              <a:gd name="T48" fmla="*/ 4987388 w 18956"/>
              <a:gd name="T49" fmla="*/ 7360050 h 16571"/>
              <a:gd name="T50" fmla="*/ 5150294 w 18956"/>
              <a:gd name="T51" fmla="*/ 870681 h 16571"/>
              <a:gd name="T52" fmla="*/ 7603136 w 18956"/>
              <a:gd name="T53" fmla="*/ 3308617 h 16571"/>
              <a:gd name="T54" fmla="*/ 7998260 w 18956"/>
              <a:gd name="T55" fmla="*/ 4272324 h 16571"/>
              <a:gd name="T56" fmla="*/ 7440230 w 18956"/>
              <a:gd name="T57" fmla="*/ 4435028 h 16571"/>
              <a:gd name="T58" fmla="*/ 7381935 w 18956"/>
              <a:gd name="T59" fmla="*/ 7464544 h 16571"/>
              <a:gd name="T60" fmla="*/ 5510533 w 18956"/>
              <a:gd name="T61" fmla="*/ 7511286 h 16571"/>
              <a:gd name="T62" fmla="*/ 5336151 w 18956"/>
              <a:gd name="T63" fmla="*/ 6164464 h 16571"/>
              <a:gd name="T64" fmla="*/ 4673487 w 18956"/>
              <a:gd name="T65" fmla="*/ 5688343 h 16571"/>
              <a:gd name="T66" fmla="*/ 3941076 w 18956"/>
              <a:gd name="T67" fmla="*/ 6001782 h 16571"/>
              <a:gd name="T68" fmla="*/ 3557427 w 18956"/>
              <a:gd name="T69" fmla="*/ 7104822 h 16571"/>
              <a:gd name="T70" fmla="*/ 1627753 w 18956"/>
              <a:gd name="T71" fmla="*/ 7592409 h 16571"/>
              <a:gd name="T72" fmla="*/ 1616277 w 18956"/>
              <a:gd name="T73" fmla="*/ 5224127 h 16571"/>
              <a:gd name="T74" fmla="*/ 1616277 w 18956"/>
              <a:gd name="T75" fmla="*/ 4260879 h 16571"/>
              <a:gd name="T76" fmla="*/ 418512 w 18956"/>
              <a:gd name="T77" fmla="*/ 4191224 h 16571"/>
              <a:gd name="T78" fmla="*/ 3999370 w 18956"/>
              <a:gd name="T79" fmla="*/ 708479 h 16571"/>
              <a:gd name="T80" fmla="*/ 4289839 w 18956"/>
              <a:gd name="T81" fmla="*/ 58210 h 16571"/>
              <a:gd name="T82" fmla="*/ 965089 w 18956"/>
              <a:gd name="T83" fmla="*/ 3355360 h 16571"/>
              <a:gd name="T84" fmla="*/ 34885 w 18956"/>
              <a:gd name="T85" fmla="*/ 4376818 h 16571"/>
              <a:gd name="T86" fmla="*/ 1220694 w 18956"/>
              <a:gd name="T87" fmla="*/ 4457919 h 16571"/>
              <a:gd name="T88" fmla="*/ 1441895 w 18956"/>
              <a:gd name="T89" fmla="*/ 5932127 h 16571"/>
              <a:gd name="T90" fmla="*/ 1395076 w 18956"/>
              <a:gd name="T91" fmla="*/ 7696881 h 16571"/>
              <a:gd name="T92" fmla="*/ 1906768 w 18956"/>
              <a:gd name="T93" fmla="*/ 7836191 h 16571"/>
              <a:gd name="T94" fmla="*/ 3696946 w 18956"/>
              <a:gd name="T95" fmla="*/ 7731719 h 16571"/>
              <a:gd name="T96" fmla="*/ 3894737 w 18956"/>
              <a:gd name="T97" fmla="*/ 6501295 h 16571"/>
              <a:gd name="T98" fmla="*/ 4557400 w 18956"/>
              <a:gd name="T99" fmla="*/ 5932127 h 16571"/>
              <a:gd name="T100" fmla="*/ 4789596 w 18956"/>
              <a:gd name="T101" fmla="*/ 7011773 h 16571"/>
              <a:gd name="T102" fmla="*/ 5185179 w 18956"/>
              <a:gd name="T103" fmla="*/ 7882475 h 16571"/>
              <a:gd name="T104" fmla="*/ 7393891 w 18956"/>
              <a:gd name="T105" fmla="*/ 7859563 h 16571"/>
              <a:gd name="T106" fmla="*/ 7695835 w 18956"/>
              <a:gd name="T107" fmla="*/ 7557570 h 16571"/>
              <a:gd name="T108" fmla="*/ 7707769 w 18956"/>
              <a:gd name="T109" fmla="*/ 5131101 h 16571"/>
              <a:gd name="T110" fmla="*/ 8998211 w 18956"/>
              <a:gd name="T111" fmla="*/ 4481290 h 16571"/>
              <a:gd name="T112" fmla="*/ 8998211 w 18956"/>
              <a:gd name="T113" fmla="*/ 4179298 h 16571"/>
              <a:gd name="T114" fmla="*/ 7126330 w 18956"/>
              <a:gd name="T115" fmla="*/ 2461308 h 16571"/>
              <a:gd name="T116" fmla="*/ 5010797 w 18956"/>
              <a:gd name="T117" fmla="*/ 453229 h 16571"/>
              <a:gd name="T118" fmla="*/ 4394472 w 18956"/>
              <a:gd name="T119" fmla="*/ 481 h 165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956"/>
              <a:gd name="T181" fmla="*/ 0 h 16571"/>
              <a:gd name="T182" fmla="*/ 18956 w 18956"/>
              <a:gd name="T183" fmla="*/ 16571 h 1657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lnTo>
                  <a:pt x="9222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lnTo>
                  <a:pt x="10317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lnTo>
                  <a:pt x="8955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lnTo>
                  <a:pt x="10828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lnTo>
                  <a:pt x="9198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7" name="Shape 764"/>
          <p:cNvSpPr>
            <a:spLocks/>
          </p:cNvSpPr>
          <p:nvPr/>
        </p:nvSpPr>
        <p:spPr bwMode="auto">
          <a:xfrm>
            <a:off x="4978400" y="334963"/>
            <a:ext cx="365125" cy="349250"/>
          </a:xfrm>
          <a:custGeom>
            <a:avLst/>
            <a:gdLst>
              <a:gd name="T0" fmla="*/ 6774456 w 16766"/>
              <a:gd name="T1" fmla="*/ 232418 h 15987"/>
              <a:gd name="T2" fmla="*/ 6612734 w 16766"/>
              <a:gd name="T3" fmla="*/ 1022256 h 15987"/>
              <a:gd name="T4" fmla="*/ 1708308 w 16766"/>
              <a:gd name="T5" fmla="*/ 940640 h 15987"/>
              <a:gd name="T6" fmla="*/ 1408103 w 16766"/>
              <a:gd name="T7" fmla="*/ 1079995 h 15987"/>
              <a:gd name="T8" fmla="*/ 1292855 w 16766"/>
              <a:gd name="T9" fmla="*/ 1068547 h 15987"/>
              <a:gd name="T10" fmla="*/ 6381760 w 16766"/>
              <a:gd name="T11" fmla="*/ 1521456 h 15987"/>
              <a:gd name="T12" fmla="*/ 6058775 w 16766"/>
              <a:gd name="T13" fmla="*/ 836129 h 15987"/>
              <a:gd name="T14" fmla="*/ 6693355 w 16766"/>
              <a:gd name="T15" fmla="*/ 1660811 h 15987"/>
              <a:gd name="T16" fmla="*/ 6450991 w 16766"/>
              <a:gd name="T17" fmla="*/ 754994 h 15987"/>
              <a:gd name="T18" fmla="*/ 5597304 w 16766"/>
              <a:gd name="T19" fmla="*/ 1800166 h 15987"/>
              <a:gd name="T20" fmla="*/ 312074 w 16766"/>
              <a:gd name="T21" fmla="*/ 1149683 h 15987"/>
              <a:gd name="T22" fmla="*/ 1085118 w 16766"/>
              <a:gd name="T23" fmla="*/ 1010328 h 15987"/>
              <a:gd name="T24" fmla="*/ 1812188 w 16766"/>
              <a:gd name="T25" fmla="*/ 1591123 h 15987"/>
              <a:gd name="T26" fmla="*/ 1719698 w 16766"/>
              <a:gd name="T27" fmla="*/ 685327 h 15987"/>
              <a:gd name="T28" fmla="*/ 4673908 w 16766"/>
              <a:gd name="T29" fmla="*/ 3739665 h 15987"/>
              <a:gd name="T30" fmla="*/ 6774456 w 16766"/>
              <a:gd name="T31" fmla="*/ 3379361 h 15987"/>
              <a:gd name="T32" fmla="*/ 4443413 w 16766"/>
              <a:gd name="T33" fmla="*/ 2949827 h 15987"/>
              <a:gd name="T34" fmla="*/ 3266285 w 16766"/>
              <a:gd name="T35" fmla="*/ 2961296 h 15987"/>
              <a:gd name="T36" fmla="*/ 1315613 w 16766"/>
              <a:gd name="T37" fmla="*/ 2868714 h 15987"/>
              <a:gd name="T38" fmla="*/ 1177128 w 16766"/>
              <a:gd name="T39" fmla="*/ 3588382 h 15987"/>
              <a:gd name="T40" fmla="*/ 4916272 w 16766"/>
              <a:gd name="T41" fmla="*/ 4482730 h 15987"/>
              <a:gd name="T42" fmla="*/ 5308489 w 16766"/>
              <a:gd name="T43" fmla="*/ 4668376 h 15987"/>
              <a:gd name="T44" fmla="*/ 5481600 w 16766"/>
              <a:gd name="T45" fmla="*/ 4157729 h 15987"/>
              <a:gd name="T46" fmla="*/ 6739829 w 16766"/>
              <a:gd name="T47" fmla="*/ 4633554 h 15987"/>
              <a:gd name="T48" fmla="*/ 2423510 w 16766"/>
              <a:gd name="T49" fmla="*/ 4470802 h 15987"/>
              <a:gd name="T50" fmla="*/ 4500798 w 16766"/>
              <a:gd name="T51" fmla="*/ 3971602 h 15987"/>
              <a:gd name="T52" fmla="*/ 1396713 w 16766"/>
              <a:gd name="T53" fmla="*/ 4018374 h 15987"/>
              <a:gd name="T54" fmla="*/ 6762587 w 16766"/>
              <a:gd name="T55" fmla="*/ 5260640 h 15987"/>
              <a:gd name="T56" fmla="*/ 6266513 w 16766"/>
              <a:gd name="T57" fmla="*/ 5109838 h 15987"/>
              <a:gd name="T58" fmla="*/ 4650672 w 16766"/>
              <a:gd name="T59" fmla="*/ 5132732 h 15987"/>
              <a:gd name="T60" fmla="*/ 1211755 w 16766"/>
              <a:gd name="T61" fmla="*/ 5063066 h 15987"/>
              <a:gd name="T62" fmla="*/ 4454803 w 16766"/>
              <a:gd name="T63" fmla="*/ 5132732 h 15987"/>
              <a:gd name="T64" fmla="*/ 6439623 w 16766"/>
              <a:gd name="T65" fmla="*/ 2601451 h 15987"/>
              <a:gd name="T66" fmla="*/ 1131134 w 16766"/>
              <a:gd name="T67" fmla="*/ 2705961 h 15987"/>
              <a:gd name="T68" fmla="*/ 1004017 w 16766"/>
              <a:gd name="T69" fmla="*/ 5609038 h 15987"/>
              <a:gd name="T70" fmla="*/ 3900866 w 16766"/>
              <a:gd name="T71" fmla="*/ 6270969 h 15987"/>
              <a:gd name="T72" fmla="*/ 6970324 w 16766"/>
              <a:gd name="T73" fmla="*/ 5968862 h 15987"/>
              <a:gd name="T74" fmla="*/ 6866466 w 16766"/>
              <a:gd name="T75" fmla="*/ 2705961 h 15987"/>
              <a:gd name="T76" fmla="*/ 6416387 w 16766"/>
              <a:gd name="T77" fmla="*/ 2032584 h 15987"/>
              <a:gd name="T78" fmla="*/ 7651378 w 16766"/>
              <a:gd name="T79" fmla="*/ 5249192 h 15987"/>
              <a:gd name="T80" fmla="*/ 2712347 w 16766"/>
              <a:gd name="T81" fmla="*/ 6944346 h 15987"/>
              <a:gd name="T82" fmla="*/ 208195 w 16766"/>
              <a:gd name="T83" fmla="*/ 2427252 h 15987"/>
              <a:gd name="T84" fmla="*/ 7201298 w 16766"/>
              <a:gd name="T85" fmla="*/ 7153389 h 15987"/>
              <a:gd name="T86" fmla="*/ 4847019 w 16766"/>
              <a:gd name="T87" fmla="*/ 7269827 h 15987"/>
              <a:gd name="T88" fmla="*/ 5643321 w 16766"/>
              <a:gd name="T89" fmla="*/ 7269827 h 15987"/>
              <a:gd name="T90" fmla="*/ 6462860 w 16766"/>
              <a:gd name="T91" fmla="*/ 7269827 h 15987"/>
              <a:gd name="T92" fmla="*/ 4201071 w 16766"/>
              <a:gd name="T93" fmla="*/ 7292744 h 15987"/>
              <a:gd name="T94" fmla="*/ 7731999 w 16766"/>
              <a:gd name="T95" fmla="*/ 7304672 h 15987"/>
              <a:gd name="T96" fmla="*/ 3115954 w 16766"/>
              <a:gd name="T97" fmla="*/ 7234983 h 15987"/>
              <a:gd name="T98" fmla="*/ 2308262 w 16766"/>
              <a:gd name="T99" fmla="*/ 7269827 h 15987"/>
              <a:gd name="T100" fmla="*/ 888770 w 16766"/>
              <a:gd name="T101" fmla="*/ 7107098 h 15987"/>
              <a:gd name="T102" fmla="*/ 1304245 w 16766"/>
              <a:gd name="T103" fmla="*/ 7107098 h 15987"/>
              <a:gd name="T104" fmla="*/ 1569824 w 16766"/>
              <a:gd name="T105" fmla="*/ 7257900 h 15987"/>
              <a:gd name="T106" fmla="*/ 358069 w 16766"/>
              <a:gd name="T107" fmla="*/ 7374338 h 15987"/>
              <a:gd name="T108" fmla="*/ 4662540 w 16766"/>
              <a:gd name="T109" fmla="*/ 464837 h 15987"/>
              <a:gd name="T110" fmla="*/ 1685072 w 16766"/>
              <a:gd name="T111" fmla="*/ 104991 h 15987"/>
              <a:gd name="T112" fmla="*/ 127095 w 16766"/>
              <a:gd name="T113" fmla="*/ 882901 h 15987"/>
              <a:gd name="T114" fmla="*/ 57863 w 16766"/>
              <a:gd name="T115" fmla="*/ 7455474 h 15987"/>
              <a:gd name="T116" fmla="*/ 3381533 w 16766"/>
              <a:gd name="T117" fmla="*/ 7583381 h 15987"/>
              <a:gd name="T118" fmla="*/ 7778473 w 16766"/>
              <a:gd name="T119" fmla="*/ 7583381 h 15987"/>
              <a:gd name="T120" fmla="*/ 7893720 w 16766"/>
              <a:gd name="T121" fmla="*/ 4018374 h 15987"/>
              <a:gd name="T122" fmla="*/ 7789862 w 16766"/>
              <a:gd name="T123" fmla="*/ 429992 h 159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766"/>
              <a:gd name="T187" fmla="*/ 0 h 15987"/>
              <a:gd name="T188" fmla="*/ 16766 w 16766"/>
              <a:gd name="T189" fmla="*/ 15987 h 1598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lnTo>
                  <a:pt x="14284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lnTo>
                  <a:pt x="4064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lnTo>
                  <a:pt x="1372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lnTo>
                  <a:pt x="5548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lnTo>
                  <a:pt x="13870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lnTo>
                  <a:pt x="6911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lnTo>
                  <a:pt x="2774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lnTo>
                  <a:pt x="10220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lnTo>
                  <a:pt x="11753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lnTo>
                  <a:pt x="5378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lnTo>
                  <a:pt x="9393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lnTo>
                  <a:pt x="15671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lnTo>
                  <a:pt x="15038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lnTo>
                  <a:pt x="12532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lnTo>
                  <a:pt x="13529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lnTo>
                  <a:pt x="9101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lnTo>
                  <a:pt x="16303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lnTo>
                  <a:pt x="761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lnTo>
                  <a:pt x="671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lnTo>
                  <a:pt x="1874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lnTo>
                  <a:pt x="2750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lnTo>
                  <a:pt x="3553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lnTo>
                  <a:pt x="877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lnTo>
                  <a:pt x="13894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8" name="Shape 765"/>
          <p:cNvSpPr>
            <a:spLocks/>
          </p:cNvSpPr>
          <p:nvPr/>
        </p:nvSpPr>
        <p:spPr bwMode="auto">
          <a:xfrm>
            <a:off x="5570538" y="325438"/>
            <a:ext cx="357187" cy="363537"/>
          </a:xfrm>
          <a:custGeom>
            <a:avLst/>
            <a:gdLst>
              <a:gd name="T0" fmla="*/ 4135506 w 16279"/>
              <a:gd name="T1" fmla="*/ 198086 h 16620"/>
              <a:gd name="T2" fmla="*/ 3596313 w 16279"/>
              <a:gd name="T3" fmla="*/ 442566 h 16620"/>
              <a:gd name="T4" fmla="*/ 5119563 w 16279"/>
              <a:gd name="T5" fmla="*/ 442566 h 16620"/>
              <a:gd name="T6" fmla="*/ 5506152 w 16279"/>
              <a:gd name="T7" fmla="*/ 756909 h 16620"/>
              <a:gd name="T8" fmla="*/ 2424984 w 16279"/>
              <a:gd name="T9" fmla="*/ 721977 h 16620"/>
              <a:gd name="T10" fmla="*/ 5693423 w 16279"/>
              <a:gd name="T11" fmla="*/ 733461 h 16620"/>
              <a:gd name="T12" fmla="*/ 5998171 w 16279"/>
              <a:gd name="T13" fmla="*/ 943031 h 16620"/>
              <a:gd name="T14" fmla="*/ 1628680 w 16279"/>
              <a:gd name="T15" fmla="*/ 1408542 h 16620"/>
              <a:gd name="T16" fmla="*/ 1429384 w 16279"/>
              <a:gd name="T17" fmla="*/ 1583180 h 16620"/>
              <a:gd name="T18" fmla="*/ 1230067 w 16279"/>
              <a:gd name="T19" fmla="*/ 1665008 h 16620"/>
              <a:gd name="T20" fmla="*/ 1113075 w 16279"/>
              <a:gd name="T21" fmla="*/ 1944420 h 16620"/>
              <a:gd name="T22" fmla="*/ 738027 w 16279"/>
              <a:gd name="T23" fmla="*/ 2270247 h 16620"/>
              <a:gd name="T24" fmla="*/ 632598 w 16279"/>
              <a:gd name="T25" fmla="*/ 2584568 h 16620"/>
              <a:gd name="T26" fmla="*/ 632598 w 16279"/>
              <a:gd name="T27" fmla="*/ 2945328 h 16620"/>
              <a:gd name="T28" fmla="*/ 621056 w 16279"/>
              <a:gd name="T29" fmla="*/ 3213256 h 16620"/>
              <a:gd name="T30" fmla="*/ 527168 w 16279"/>
              <a:gd name="T31" fmla="*/ 3562531 h 16620"/>
              <a:gd name="T32" fmla="*/ 515605 w 16279"/>
              <a:gd name="T33" fmla="*/ 3888358 h 16620"/>
              <a:gd name="T34" fmla="*/ 468914 w 16279"/>
              <a:gd name="T35" fmla="*/ 4028064 h 16620"/>
              <a:gd name="T36" fmla="*/ 7333185 w 16279"/>
              <a:gd name="T37" fmla="*/ 4459146 h 16620"/>
              <a:gd name="T38" fmla="*/ 7473764 w 16279"/>
              <a:gd name="T39" fmla="*/ 4936162 h 16620"/>
              <a:gd name="T40" fmla="*/ 3865910 w 16279"/>
              <a:gd name="T41" fmla="*/ 4109871 h 16620"/>
              <a:gd name="T42" fmla="*/ 4920246 w 16279"/>
              <a:gd name="T43" fmla="*/ 4761525 h 16620"/>
              <a:gd name="T44" fmla="*/ 3936188 w 16279"/>
              <a:gd name="T45" fmla="*/ 1746334 h 16620"/>
              <a:gd name="T46" fmla="*/ 7227755 w 16279"/>
              <a:gd name="T47" fmla="*/ 5157193 h 16620"/>
              <a:gd name="T48" fmla="*/ 7251343 w 16279"/>
              <a:gd name="T49" fmla="*/ 5401673 h 16620"/>
              <a:gd name="T50" fmla="*/ 843478 w 16279"/>
              <a:gd name="T51" fmla="*/ 5506469 h 16620"/>
              <a:gd name="T52" fmla="*/ 960932 w 16279"/>
              <a:gd name="T53" fmla="*/ 5774398 h 16620"/>
              <a:gd name="T54" fmla="*/ 1148225 w 16279"/>
              <a:gd name="T55" fmla="*/ 6088742 h 16620"/>
              <a:gd name="T56" fmla="*/ 1242091 w 16279"/>
              <a:gd name="T57" fmla="*/ 6496375 h 16620"/>
              <a:gd name="T58" fmla="*/ 1464513 w 16279"/>
              <a:gd name="T59" fmla="*/ 6740855 h 16620"/>
              <a:gd name="T60" fmla="*/ 1921403 w 16279"/>
              <a:gd name="T61" fmla="*/ 7078165 h 16620"/>
              <a:gd name="T62" fmla="*/ 4510070 w 16279"/>
              <a:gd name="T63" fmla="*/ 756909 h 16620"/>
              <a:gd name="T64" fmla="*/ 5494106 w 16279"/>
              <a:gd name="T65" fmla="*/ 1501854 h 16620"/>
              <a:gd name="T66" fmla="*/ 6197006 w 16279"/>
              <a:gd name="T67" fmla="*/ 2573085 h 16620"/>
              <a:gd name="T68" fmla="*/ 7016897 w 16279"/>
              <a:gd name="T69" fmla="*/ 3841943 h 16620"/>
              <a:gd name="T70" fmla="*/ 6911446 w 16279"/>
              <a:gd name="T71" fmla="*/ 5052420 h 16620"/>
              <a:gd name="T72" fmla="*/ 6572053 w 16279"/>
              <a:gd name="T73" fmla="*/ 5669623 h 16620"/>
              <a:gd name="T74" fmla="*/ 5318398 w 16279"/>
              <a:gd name="T75" fmla="*/ 6589184 h 16620"/>
              <a:gd name="T76" fmla="*/ 3819218 w 16279"/>
              <a:gd name="T77" fmla="*/ 6752338 h 16620"/>
              <a:gd name="T78" fmla="*/ 2554000 w 16279"/>
              <a:gd name="T79" fmla="*/ 6263379 h 16620"/>
              <a:gd name="T80" fmla="*/ 1593552 w 16279"/>
              <a:gd name="T81" fmla="*/ 5331831 h 16620"/>
              <a:gd name="T82" fmla="*/ 1101511 w 16279"/>
              <a:gd name="T83" fmla="*/ 4062974 h 16620"/>
              <a:gd name="T84" fmla="*/ 1359083 w 16279"/>
              <a:gd name="T85" fmla="*/ 2700847 h 16620"/>
              <a:gd name="T86" fmla="*/ 2108674 w 16279"/>
              <a:gd name="T87" fmla="*/ 1292284 h 16620"/>
              <a:gd name="T88" fmla="*/ 2600692 w 16279"/>
              <a:gd name="T89" fmla="*/ 1036321 h 16620"/>
              <a:gd name="T90" fmla="*/ 4006489 w 16279"/>
              <a:gd name="T91" fmla="*/ 1198994 h 16620"/>
              <a:gd name="T92" fmla="*/ 5869155 w 16279"/>
              <a:gd name="T93" fmla="*/ 7171456 h 16620"/>
              <a:gd name="T94" fmla="*/ 2670993 w 16279"/>
              <a:gd name="T95" fmla="*/ 7217871 h 16620"/>
              <a:gd name="T96" fmla="*/ 5201406 w 16279"/>
              <a:gd name="T97" fmla="*/ 7392509 h 16620"/>
              <a:gd name="T98" fmla="*/ 2706143 w 16279"/>
              <a:gd name="T99" fmla="*/ 7474316 h 16620"/>
              <a:gd name="T100" fmla="*/ 4533658 w 16279"/>
              <a:gd name="T101" fmla="*/ 7346093 h 16620"/>
              <a:gd name="T102" fmla="*/ 3256899 w 16279"/>
              <a:gd name="T103" fmla="*/ 7636988 h 16620"/>
              <a:gd name="T104" fmla="*/ 3889497 w 16279"/>
              <a:gd name="T105" fmla="*/ 7404474 h 16620"/>
              <a:gd name="T106" fmla="*/ 3725330 w 16279"/>
              <a:gd name="T107" fmla="*/ 7357577 h 16620"/>
              <a:gd name="T108" fmla="*/ 2800009 w 16279"/>
              <a:gd name="T109" fmla="*/ 198086 h 16620"/>
              <a:gd name="T110" fmla="*/ 70279 w 16279"/>
              <a:gd name="T111" fmla="*/ 3178324 h 16620"/>
              <a:gd name="T112" fmla="*/ 1569942 w 16279"/>
              <a:gd name="T113" fmla="*/ 7125062 h 16620"/>
              <a:gd name="T114" fmla="*/ 4533658 w 16279"/>
              <a:gd name="T115" fmla="*/ 7858523 h 16620"/>
              <a:gd name="T116" fmla="*/ 7567652 w 16279"/>
              <a:gd name="T117" fmla="*/ 5483502 h 16620"/>
              <a:gd name="T118" fmla="*/ 7520939 w 16279"/>
              <a:gd name="T119" fmla="*/ 2421436 h 16620"/>
              <a:gd name="T120" fmla="*/ 4053181 w 16279"/>
              <a:gd name="T121" fmla="*/ 0 h 1662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279"/>
              <a:gd name="T184" fmla="*/ 0 h 16620"/>
              <a:gd name="T185" fmla="*/ 16279 w 16279"/>
              <a:gd name="T186" fmla="*/ 16620 h 1662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lnTo>
                  <a:pt x="8590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lnTo>
                  <a:pt x="7592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lnTo>
                  <a:pt x="15622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lnTo>
                  <a:pt x="998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lnTo>
                  <a:pt x="8176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lnTo>
                  <a:pt x="8760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lnTo>
                  <a:pt x="824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lnTo>
                  <a:pt x="7738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89" name="Shape 766"/>
          <p:cNvSpPr>
            <a:spLocks/>
          </p:cNvSpPr>
          <p:nvPr/>
        </p:nvSpPr>
        <p:spPr bwMode="auto">
          <a:xfrm>
            <a:off x="282575" y="865188"/>
            <a:ext cx="368300" cy="457200"/>
          </a:xfrm>
          <a:custGeom>
            <a:avLst/>
            <a:gdLst>
              <a:gd name="T0" fmla="*/ 615362 w 16863"/>
              <a:gd name="T1" fmla="*/ 956708 h 20878"/>
              <a:gd name="T2" fmla="*/ 7347500 w 16863"/>
              <a:gd name="T3" fmla="*/ 1831888 h 20878"/>
              <a:gd name="T4" fmla="*/ 731271 w 16863"/>
              <a:gd name="T5" fmla="*/ 1890379 h 20878"/>
              <a:gd name="T6" fmla="*/ 719826 w 16863"/>
              <a:gd name="T7" fmla="*/ 2380492 h 20878"/>
              <a:gd name="T8" fmla="*/ 2855433 w 16863"/>
              <a:gd name="T9" fmla="*/ 3314186 h 20878"/>
              <a:gd name="T10" fmla="*/ 1891843 w 16863"/>
              <a:gd name="T11" fmla="*/ 3150646 h 20878"/>
              <a:gd name="T12" fmla="*/ 3203640 w 16863"/>
              <a:gd name="T13" fmla="*/ 3349180 h 20878"/>
              <a:gd name="T14" fmla="*/ 5188501 w 16863"/>
              <a:gd name="T15" fmla="*/ 3489221 h 20878"/>
              <a:gd name="T16" fmla="*/ 6662488 w 16863"/>
              <a:gd name="T17" fmla="*/ 3547231 h 20878"/>
              <a:gd name="T18" fmla="*/ 6337652 w 16863"/>
              <a:gd name="T19" fmla="*/ 3314186 h 20878"/>
              <a:gd name="T20" fmla="*/ 5420340 w 16863"/>
              <a:gd name="T21" fmla="*/ 3104134 h 20878"/>
              <a:gd name="T22" fmla="*/ 4306508 w 16863"/>
              <a:gd name="T23" fmla="*/ 3267169 h 20878"/>
              <a:gd name="T24" fmla="*/ 3447404 w 16863"/>
              <a:gd name="T25" fmla="*/ 3080637 h 20878"/>
              <a:gd name="T26" fmla="*/ 487507 w 16863"/>
              <a:gd name="T27" fmla="*/ 4189365 h 20878"/>
              <a:gd name="T28" fmla="*/ 4689070 w 16863"/>
              <a:gd name="T29" fmla="*/ 4224359 h 20878"/>
              <a:gd name="T30" fmla="*/ 3819002 w 16863"/>
              <a:gd name="T31" fmla="*/ 4270871 h 20878"/>
              <a:gd name="T32" fmla="*/ 3064362 w 16863"/>
              <a:gd name="T33" fmla="*/ 4398913 h 20878"/>
              <a:gd name="T34" fmla="*/ 1915212 w 16863"/>
              <a:gd name="T35" fmla="*/ 4270871 h 20878"/>
              <a:gd name="T36" fmla="*/ 2542019 w 16863"/>
              <a:gd name="T37" fmla="*/ 4562452 h 20878"/>
              <a:gd name="T38" fmla="*/ 4422417 w 16863"/>
              <a:gd name="T39" fmla="*/ 4562452 h 20878"/>
              <a:gd name="T40" fmla="*/ 6151612 w 16863"/>
              <a:gd name="T41" fmla="*/ 4468945 h 20878"/>
              <a:gd name="T42" fmla="*/ 6372466 w 16863"/>
              <a:gd name="T43" fmla="*/ 4352400 h 20878"/>
              <a:gd name="T44" fmla="*/ 5791940 w 16863"/>
              <a:gd name="T45" fmla="*/ 4200861 h 20878"/>
              <a:gd name="T46" fmla="*/ 336784 w 16863"/>
              <a:gd name="T47" fmla="*/ 4819016 h 20878"/>
              <a:gd name="T48" fmla="*/ 4921390 w 16863"/>
              <a:gd name="T49" fmla="*/ 5356102 h 20878"/>
              <a:gd name="T50" fmla="*/ 4387603 w 16863"/>
              <a:gd name="T51" fmla="*/ 5192585 h 20878"/>
              <a:gd name="T52" fmla="*/ 3493663 w 16863"/>
              <a:gd name="T53" fmla="*/ 5344124 h 20878"/>
              <a:gd name="T54" fmla="*/ 2716133 w 16863"/>
              <a:gd name="T55" fmla="*/ 5321086 h 20878"/>
              <a:gd name="T56" fmla="*/ 2008232 w 16863"/>
              <a:gd name="T57" fmla="*/ 5216082 h 20878"/>
              <a:gd name="T58" fmla="*/ 2692763 w 16863"/>
              <a:gd name="T59" fmla="*/ 5624164 h 20878"/>
              <a:gd name="T60" fmla="*/ 4317953 w 16863"/>
              <a:gd name="T61" fmla="*/ 5519160 h 20878"/>
              <a:gd name="T62" fmla="*/ 6035704 w 16863"/>
              <a:gd name="T63" fmla="*/ 5519160 h 20878"/>
              <a:gd name="T64" fmla="*/ 6697324 w 16863"/>
              <a:gd name="T65" fmla="*/ 5204082 h 20878"/>
              <a:gd name="T66" fmla="*/ 5919773 w 16863"/>
              <a:gd name="T67" fmla="*/ 5344124 h 20878"/>
              <a:gd name="T68" fmla="*/ 441248 w 16863"/>
              <a:gd name="T69" fmla="*/ 5507641 h 20878"/>
              <a:gd name="T70" fmla="*/ 2031143 w 16863"/>
              <a:gd name="T71" fmla="*/ 6732893 h 20878"/>
              <a:gd name="T72" fmla="*/ 4422417 w 16863"/>
              <a:gd name="T73" fmla="*/ 6592873 h 20878"/>
              <a:gd name="T74" fmla="*/ 3331495 w 16863"/>
              <a:gd name="T75" fmla="*/ 6196267 h 20878"/>
              <a:gd name="T76" fmla="*/ 2391296 w 16863"/>
              <a:gd name="T77" fmla="*/ 6277796 h 20878"/>
              <a:gd name="T78" fmla="*/ 499432 w 16863"/>
              <a:gd name="T79" fmla="*/ 6511345 h 20878"/>
              <a:gd name="T80" fmla="*/ 591971 w 16863"/>
              <a:gd name="T81" fmla="*/ 7409539 h 20878"/>
              <a:gd name="T82" fmla="*/ 6140168 w 16863"/>
              <a:gd name="T83" fmla="*/ 1936914 h 20878"/>
              <a:gd name="T84" fmla="*/ 7776801 w 16863"/>
              <a:gd name="T85" fmla="*/ 8704800 h 20878"/>
              <a:gd name="T86" fmla="*/ 778010 w 16863"/>
              <a:gd name="T87" fmla="*/ 8156677 h 20878"/>
              <a:gd name="T88" fmla="*/ 940199 w 16863"/>
              <a:gd name="T89" fmla="*/ 1703846 h 20878"/>
              <a:gd name="T90" fmla="*/ 255689 w 16863"/>
              <a:gd name="T91" fmla="*/ 8623293 h 20878"/>
              <a:gd name="T92" fmla="*/ 7196275 w 16863"/>
              <a:gd name="T93" fmla="*/ 9568483 h 20878"/>
              <a:gd name="T94" fmla="*/ 4503511 w 16863"/>
              <a:gd name="T95" fmla="*/ 9626492 h 20878"/>
              <a:gd name="T96" fmla="*/ 4329397 w 16863"/>
              <a:gd name="T97" fmla="*/ 9124882 h 20878"/>
              <a:gd name="T98" fmla="*/ 5315876 w 16863"/>
              <a:gd name="T99" fmla="*/ 9638493 h 20878"/>
              <a:gd name="T100" fmla="*/ 3900096 w 16863"/>
              <a:gd name="T101" fmla="*/ 9113385 h 20878"/>
              <a:gd name="T102" fmla="*/ 5629269 w 16863"/>
              <a:gd name="T103" fmla="*/ 9381446 h 20878"/>
              <a:gd name="T104" fmla="*/ 2994712 w 16863"/>
              <a:gd name="T105" fmla="*/ 9661508 h 20878"/>
              <a:gd name="T106" fmla="*/ 2727577 w 16863"/>
              <a:gd name="T107" fmla="*/ 9113385 h 20878"/>
              <a:gd name="T108" fmla="*/ 1915212 w 16863"/>
              <a:gd name="T109" fmla="*/ 9451456 h 20878"/>
              <a:gd name="T110" fmla="*/ 754640 w 16863"/>
              <a:gd name="T111" fmla="*/ 9276420 h 20878"/>
              <a:gd name="T112" fmla="*/ 893940 w 16863"/>
              <a:gd name="T113" fmla="*/ 93507 h 20878"/>
              <a:gd name="T114" fmla="*/ 34814 w 16863"/>
              <a:gd name="T115" fmla="*/ 1761878 h 20878"/>
              <a:gd name="T116" fmla="*/ 255689 w 16863"/>
              <a:gd name="T117" fmla="*/ 9790031 h 20878"/>
              <a:gd name="T118" fmla="*/ 7451964 w 16863"/>
              <a:gd name="T119" fmla="*/ 9778512 h 20878"/>
              <a:gd name="T120" fmla="*/ 8020565 w 16863"/>
              <a:gd name="T121" fmla="*/ 6441335 h 20878"/>
              <a:gd name="T122" fmla="*/ 6372466 w 16863"/>
              <a:gd name="T123" fmla="*/ 187014 h 208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863"/>
              <a:gd name="T187" fmla="*/ 0 h 20878"/>
              <a:gd name="T188" fmla="*/ 16863 w 16863"/>
              <a:gd name="T189" fmla="*/ 20878 h 2087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lnTo>
                  <a:pt x="6984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lnTo>
                  <a:pt x="10901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lnTo>
                  <a:pt x="11485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lnTo>
                  <a:pt x="4088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lnTo>
                  <a:pt x="15427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lnTo>
                  <a:pt x="9782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lnTo>
                  <a:pt x="10779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lnTo>
                  <a:pt x="9076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lnTo>
                  <a:pt x="14356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lnTo>
                  <a:pt x="13602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lnTo>
                  <a:pt x="6375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lnTo>
                  <a:pt x="5451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0" name="Shape 767"/>
          <p:cNvSpPr>
            <a:spLocks/>
          </p:cNvSpPr>
          <p:nvPr/>
        </p:nvSpPr>
        <p:spPr bwMode="auto">
          <a:xfrm>
            <a:off x="869950" y="865188"/>
            <a:ext cx="368300" cy="457200"/>
          </a:xfrm>
          <a:custGeom>
            <a:avLst/>
            <a:gdLst>
              <a:gd name="T0" fmla="*/ 313392 w 16863"/>
              <a:gd name="T1" fmla="*/ 1096728 h 20878"/>
              <a:gd name="T2" fmla="*/ 441248 w 16863"/>
              <a:gd name="T3" fmla="*/ 1458801 h 20878"/>
              <a:gd name="T4" fmla="*/ 6314282 w 16863"/>
              <a:gd name="T5" fmla="*/ 385088 h 20878"/>
              <a:gd name="T6" fmla="*/ 7683782 w 16863"/>
              <a:gd name="T7" fmla="*/ 1808872 h 20878"/>
              <a:gd name="T8" fmla="*/ 731271 w 16863"/>
              <a:gd name="T9" fmla="*/ 1516810 h 20878"/>
              <a:gd name="T10" fmla="*/ 661621 w 16863"/>
              <a:gd name="T11" fmla="*/ 1551826 h 20878"/>
              <a:gd name="T12" fmla="*/ 522343 w 16863"/>
              <a:gd name="T13" fmla="*/ 2041918 h 20878"/>
              <a:gd name="T14" fmla="*/ 360153 w 16863"/>
              <a:gd name="T15" fmla="*/ 2602041 h 20878"/>
              <a:gd name="T16" fmla="*/ 243764 w 16863"/>
              <a:gd name="T17" fmla="*/ 3092133 h 20878"/>
              <a:gd name="T18" fmla="*/ 255689 w 16863"/>
              <a:gd name="T19" fmla="*/ 3617263 h 20878"/>
              <a:gd name="T20" fmla="*/ 429782 w 16863"/>
              <a:gd name="T21" fmla="*/ 4259375 h 20878"/>
              <a:gd name="T22" fmla="*/ 406412 w 16863"/>
              <a:gd name="T23" fmla="*/ 4748984 h 20878"/>
              <a:gd name="T24" fmla="*/ 487507 w 16863"/>
              <a:gd name="T25" fmla="*/ 4936021 h 20878"/>
              <a:gd name="T26" fmla="*/ 545712 w 16863"/>
              <a:gd name="T27" fmla="*/ 5472625 h 20878"/>
              <a:gd name="T28" fmla="*/ 557157 w 16863"/>
              <a:gd name="T29" fmla="*/ 6802903 h 20878"/>
              <a:gd name="T30" fmla="*/ 348228 w 16863"/>
              <a:gd name="T31" fmla="*/ 7409539 h 20878"/>
              <a:gd name="T32" fmla="*/ 325317 w 16863"/>
              <a:gd name="T33" fmla="*/ 7864637 h 20878"/>
              <a:gd name="T34" fmla="*/ 278578 w 16863"/>
              <a:gd name="T35" fmla="*/ 8389744 h 20878"/>
              <a:gd name="T36" fmla="*/ 6059073 w 16863"/>
              <a:gd name="T37" fmla="*/ 711662 h 20878"/>
              <a:gd name="T38" fmla="*/ 6326207 w 16863"/>
              <a:gd name="T39" fmla="*/ 2041918 h 20878"/>
              <a:gd name="T40" fmla="*/ 7753432 w 16863"/>
              <a:gd name="T41" fmla="*/ 4924020 h 20878"/>
              <a:gd name="T42" fmla="*/ 4642811 w 16863"/>
              <a:gd name="T43" fmla="*/ 8926349 h 20878"/>
              <a:gd name="T44" fmla="*/ 812846 w 16863"/>
              <a:gd name="T45" fmla="*/ 8774810 h 20878"/>
              <a:gd name="T46" fmla="*/ 859105 w 16863"/>
              <a:gd name="T47" fmla="*/ 7176472 h 20878"/>
              <a:gd name="T48" fmla="*/ 835735 w 16863"/>
              <a:gd name="T49" fmla="*/ 5239098 h 20878"/>
              <a:gd name="T50" fmla="*/ 835735 w 16863"/>
              <a:gd name="T51" fmla="*/ 443579 h 20878"/>
              <a:gd name="T52" fmla="*/ 383042 w 16863"/>
              <a:gd name="T53" fmla="*/ 8809826 h 20878"/>
              <a:gd name="T54" fmla="*/ 557157 w 16863"/>
              <a:gd name="T55" fmla="*/ 9183395 h 20878"/>
              <a:gd name="T56" fmla="*/ 7370389 w 16863"/>
              <a:gd name="T57" fmla="*/ 9159898 h 20878"/>
              <a:gd name="T58" fmla="*/ 7149995 w 16863"/>
              <a:gd name="T59" fmla="*/ 9194914 h 20878"/>
              <a:gd name="T60" fmla="*/ 7184831 w 16863"/>
              <a:gd name="T61" fmla="*/ 9159898 h 20878"/>
              <a:gd name="T62" fmla="*/ 4468697 w 16863"/>
              <a:gd name="T63" fmla="*/ 9136400 h 20878"/>
              <a:gd name="T64" fmla="*/ 4794015 w 16863"/>
              <a:gd name="T65" fmla="*/ 9358431 h 20878"/>
              <a:gd name="T66" fmla="*/ 4085655 w 16863"/>
              <a:gd name="T67" fmla="*/ 9626492 h 20878"/>
              <a:gd name="T68" fmla="*/ 5490471 w 16863"/>
              <a:gd name="T69" fmla="*/ 9229908 h 20878"/>
              <a:gd name="T70" fmla="*/ 6825158 w 16863"/>
              <a:gd name="T71" fmla="*/ 9206410 h 20878"/>
              <a:gd name="T72" fmla="*/ 6523210 w 16863"/>
              <a:gd name="T73" fmla="*/ 9206410 h 20878"/>
              <a:gd name="T74" fmla="*/ 3331495 w 16863"/>
              <a:gd name="T75" fmla="*/ 9650011 h 20878"/>
              <a:gd name="T76" fmla="*/ 5838679 w 16863"/>
              <a:gd name="T77" fmla="*/ 9521488 h 20878"/>
              <a:gd name="T78" fmla="*/ 6337652 w 16863"/>
              <a:gd name="T79" fmla="*/ 9299940 h 20878"/>
              <a:gd name="T80" fmla="*/ 3435959 w 16863"/>
              <a:gd name="T81" fmla="*/ 9159898 h 20878"/>
              <a:gd name="T82" fmla="*/ 3041451 w 16863"/>
              <a:gd name="T83" fmla="*/ 9089888 h 20878"/>
              <a:gd name="T84" fmla="*/ 2704688 w 16863"/>
              <a:gd name="T85" fmla="*/ 9183395 h 20878"/>
              <a:gd name="T86" fmla="*/ 2008232 w 16863"/>
              <a:gd name="T87" fmla="*/ 9720021 h 20878"/>
              <a:gd name="T88" fmla="*/ 2031623 w 16863"/>
              <a:gd name="T89" fmla="*/ 9241426 h 20878"/>
              <a:gd name="T90" fmla="*/ 2611669 w 16863"/>
              <a:gd name="T91" fmla="*/ 9089888 h 20878"/>
              <a:gd name="T92" fmla="*/ 545712 w 16863"/>
              <a:gd name="T93" fmla="*/ 9591498 h 20878"/>
              <a:gd name="T94" fmla="*/ 1427705 w 16863"/>
              <a:gd name="T95" fmla="*/ 9755015 h 20878"/>
              <a:gd name="T96" fmla="*/ 1555561 w 16863"/>
              <a:gd name="T97" fmla="*/ 70010 h 20878"/>
              <a:gd name="T98" fmla="*/ 661621 w 16863"/>
              <a:gd name="T99" fmla="*/ 630134 h 20878"/>
              <a:gd name="T100" fmla="*/ 34814 w 16863"/>
              <a:gd name="T101" fmla="*/ 1015199 h 20878"/>
              <a:gd name="T102" fmla="*/ 139278 w 16863"/>
              <a:gd name="T103" fmla="*/ 6744412 h 20878"/>
              <a:gd name="T104" fmla="*/ 174114 w 16863"/>
              <a:gd name="T105" fmla="*/ 9790031 h 20878"/>
              <a:gd name="T106" fmla="*/ 1520725 w 16863"/>
              <a:gd name="T107" fmla="*/ 9988564 h 20878"/>
              <a:gd name="T108" fmla="*/ 6709249 w 16863"/>
              <a:gd name="T109" fmla="*/ 9871560 h 20878"/>
              <a:gd name="T110" fmla="*/ 7602687 w 16863"/>
              <a:gd name="T111" fmla="*/ 9264924 h 20878"/>
              <a:gd name="T112" fmla="*/ 8043935 w 16863"/>
              <a:gd name="T113" fmla="*/ 7398021 h 20878"/>
              <a:gd name="T114" fmla="*/ 7927546 w 16863"/>
              <a:gd name="T115" fmla="*/ 1726862 h 20878"/>
              <a:gd name="T116" fmla="*/ 6535135 w 16863"/>
              <a:gd name="T117" fmla="*/ 303559 h 2087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863"/>
              <a:gd name="T178" fmla="*/ 0 h 20878"/>
              <a:gd name="T179" fmla="*/ 16863 w 16863"/>
              <a:gd name="T180" fmla="*/ 20878 h 2087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lnTo>
                  <a:pt x="1545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lnTo>
                  <a:pt x="9782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lnTo>
                  <a:pt x="1078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lnTo>
                  <a:pt x="9101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lnTo>
                  <a:pt x="14357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lnTo>
                  <a:pt x="13602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lnTo>
                  <a:pt x="6376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lnTo>
                  <a:pt x="5475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1" name="Shape 768"/>
          <p:cNvSpPr>
            <a:spLocks/>
          </p:cNvSpPr>
          <p:nvPr/>
        </p:nvSpPr>
        <p:spPr bwMode="auto">
          <a:xfrm>
            <a:off x="1447800" y="933450"/>
            <a:ext cx="379413" cy="327025"/>
          </a:xfrm>
          <a:custGeom>
            <a:avLst/>
            <a:gdLst>
              <a:gd name="T0" fmla="*/ 2025033 w 17398"/>
              <a:gd name="T1" fmla="*/ 5763421 h 14965"/>
              <a:gd name="T2" fmla="*/ 1655020 w 17398"/>
              <a:gd name="T3" fmla="*/ 5902863 h 14965"/>
              <a:gd name="T4" fmla="*/ 2603813 w 17398"/>
              <a:gd name="T5" fmla="*/ 6030832 h 14965"/>
              <a:gd name="T6" fmla="*/ 6468863 w 17398"/>
              <a:gd name="T7" fmla="*/ 6042304 h 14965"/>
              <a:gd name="T8" fmla="*/ 6792753 w 17398"/>
              <a:gd name="T9" fmla="*/ 5972572 h 14965"/>
              <a:gd name="T10" fmla="*/ 1492856 w 17398"/>
              <a:gd name="T11" fmla="*/ 5995977 h 14965"/>
              <a:gd name="T12" fmla="*/ 1238424 w 17398"/>
              <a:gd name="T13" fmla="*/ 5902863 h 14965"/>
              <a:gd name="T14" fmla="*/ 2754091 w 17398"/>
              <a:gd name="T15" fmla="*/ 6042304 h 14965"/>
              <a:gd name="T16" fmla="*/ 7278784 w 17398"/>
              <a:gd name="T17" fmla="*/ 394921 h 14965"/>
              <a:gd name="T18" fmla="*/ 8031155 w 17398"/>
              <a:gd name="T19" fmla="*/ 1266427 h 14965"/>
              <a:gd name="T20" fmla="*/ 7985031 w 17398"/>
              <a:gd name="T21" fmla="*/ 5728544 h 14965"/>
              <a:gd name="T22" fmla="*/ 5890083 w 17398"/>
              <a:gd name="T23" fmla="*/ 5565718 h 14965"/>
              <a:gd name="T24" fmla="*/ 4328269 w 17398"/>
              <a:gd name="T25" fmla="*/ 5426277 h 14965"/>
              <a:gd name="T26" fmla="*/ 4246948 w 17398"/>
              <a:gd name="T27" fmla="*/ 1057275 h 14965"/>
              <a:gd name="T28" fmla="*/ 5739805 w 17398"/>
              <a:gd name="T29" fmla="*/ 267411 h 14965"/>
              <a:gd name="T30" fmla="*/ 6075558 w 17398"/>
              <a:gd name="T31" fmla="*/ 6053755 h 14965"/>
              <a:gd name="T32" fmla="*/ 6121704 w 17398"/>
              <a:gd name="T33" fmla="*/ 5774872 h 14965"/>
              <a:gd name="T34" fmla="*/ 7209348 w 17398"/>
              <a:gd name="T35" fmla="*/ 6100563 h 14965"/>
              <a:gd name="T36" fmla="*/ 3170709 w 17398"/>
              <a:gd name="T37" fmla="*/ 6112014 h 14965"/>
              <a:gd name="T38" fmla="*/ 879838 w 17398"/>
              <a:gd name="T39" fmla="*/ 6146869 h 14965"/>
              <a:gd name="T40" fmla="*/ 5346499 w 17398"/>
              <a:gd name="T41" fmla="*/ 6146869 h 14965"/>
              <a:gd name="T42" fmla="*/ 2464941 w 17398"/>
              <a:gd name="T43" fmla="*/ 255479 h 14965"/>
              <a:gd name="T44" fmla="*/ 3807520 w 17398"/>
              <a:gd name="T45" fmla="*/ 860055 h 14965"/>
              <a:gd name="T46" fmla="*/ 4027234 w 17398"/>
              <a:gd name="T47" fmla="*/ 3741525 h 14965"/>
              <a:gd name="T48" fmla="*/ 3217312 w 17398"/>
              <a:gd name="T49" fmla="*/ 5705160 h 14965"/>
              <a:gd name="T50" fmla="*/ 972085 w 17398"/>
              <a:gd name="T51" fmla="*/ 5589101 h 14965"/>
              <a:gd name="T52" fmla="*/ 312463 w 17398"/>
              <a:gd name="T53" fmla="*/ 5484536 h 14965"/>
              <a:gd name="T54" fmla="*/ 289630 w 17398"/>
              <a:gd name="T55" fmla="*/ 2021895 h 14965"/>
              <a:gd name="T56" fmla="*/ 1666447 w 17398"/>
              <a:gd name="T57" fmla="*/ 325211 h 14965"/>
              <a:gd name="T58" fmla="*/ 7556529 w 17398"/>
              <a:gd name="T59" fmla="*/ 6042304 h 14965"/>
              <a:gd name="T60" fmla="*/ 694340 w 17398"/>
              <a:gd name="T61" fmla="*/ 6053755 h 14965"/>
              <a:gd name="T62" fmla="*/ 5196221 w 17398"/>
              <a:gd name="T63" fmla="*/ 5914313 h 14965"/>
              <a:gd name="T64" fmla="*/ 5010746 w 17398"/>
              <a:gd name="T65" fmla="*/ 5984045 h 14965"/>
              <a:gd name="T66" fmla="*/ 3379017 w 17398"/>
              <a:gd name="T67" fmla="*/ 6077159 h 14965"/>
              <a:gd name="T68" fmla="*/ 7695401 w 17398"/>
              <a:gd name="T69" fmla="*/ 6065687 h 14965"/>
              <a:gd name="T70" fmla="*/ 4536578 w 17398"/>
              <a:gd name="T71" fmla="*/ 6240005 h 14965"/>
              <a:gd name="T72" fmla="*/ 4061952 w 17398"/>
              <a:gd name="T73" fmla="*/ 6623454 h 14965"/>
              <a:gd name="T74" fmla="*/ 4212230 w 17398"/>
              <a:gd name="T75" fmla="*/ 6634926 h 14965"/>
              <a:gd name="T76" fmla="*/ 2163906 w 17398"/>
              <a:gd name="T77" fmla="*/ 0 h 14965"/>
              <a:gd name="T78" fmla="*/ 301036 w 17398"/>
              <a:gd name="T79" fmla="*/ 557767 h 14965"/>
              <a:gd name="T80" fmla="*/ 23313 w 17398"/>
              <a:gd name="T81" fmla="*/ 1464128 h 14965"/>
              <a:gd name="T82" fmla="*/ 0 w 17398"/>
              <a:gd name="T83" fmla="*/ 4740999 h 14965"/>
              <a:gd name="T84" fmla="*/ 173590 w 17398"/>
              <a:gd name="T85" fmla="*/ 5972572 h 14965"/>
              <a:gd name="T86" fmla="*/ 439908 w 17398"/>
              <a:gd name="T87" fmla="*/ 6460630 h 14965"/>
              <a:gd name="T88" fmla="*/ 1238424 w 17398"/>
              <a:gd name="T89" fmla="*/ 6309715 h 14965"/>
              <a:gd name="T90" fmla="*/ 3332872 w 17398"/>
              <a:gd name="T91" fmla="*/ 6402370 h 14965"/>
              <a:gd name="T92" fmla="*/ 4003921 w 17398"/>
              <a:gd name="T93" fmla="*/ 7111030 h 14965"/>
              <a:gd name="T94" fmla="*/ 4304978 w 17398"/>
              <a:gd name="T95" fmla="*/ 6844078 h 14965"/>
              <a:gd name="T96" fmla="*/ 5982831 w 17398"/>
              <a:gd name="T97" fmla="*/ 6274860 h 14965"/>
              <a:gd name="T98" fmla="*/ 7730119 w 17398"/>
              <a:gd name="T99" fmla="*/ 6518889 h 14965"/>
              <a:gd name="T100" fmla="*/ 7892282 w 17398"/>
              <a:gd name="T101" fmla="*/ 6356043 h 14965"/>
              <a:gd name="T102" fmla="*/ 8262776 w 17398"/>
              <a:gd name="T103" fmla="*/ 5902863 h 14965"/>
              <a:gd name="T104" fmla="*/ 8239463 w 17398"/>
              <a:gd name="T105" fmla="*/ 5251980 h 14965"/>
              <a:gd name="T106" fmla="*/ 8239463 w 17398"/>
              <a:gd name="T107" fmla="*/ 1208649 h 14965"/>
              <a:gd name="T108" fmla="*/ 8042582 w 17398"/>
              <a:gd name="T109" fmla="*/ 581171 h 14965"/>
              <a:gd name="T110" fmla="*/ 6665766 w 17398"/>
              <a:gd name="T111" fmla="*/ 46328 h 14965"/>
              <a:gd name="T112" fmla="*/ 5172909 w 17398"/>
              <a:gd name="T113" fmla="*/ 267411 h 14965"/>
              <a:gd name="T114" fmla="*/ 4003921 w 17398"/>
              <a:gd name="T115" fmla="*/ 697209 h 14965"/>
              <a:gd name="T116" fmla="*/ 2661844 w 17398"/>
              <a:gd name="T117" fmla="*/ 34855 h 149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398"/>
              <a:gd name="T178" fmla="*/ 0 h 14965"/>
              <a:gd name="T179" fmla="*/ 17398 w 17398"/>
              <a:gd name="T180" fmla="*/ 14965 h 1496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lnTo>
                  <a:pt x="13383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lnTo>
                  <a:pt x="484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lnTo>
                  <a:pt x="15354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lnTo>
                  <a:pt x="4550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2" name="Shape 769"/>
          <p:cNvSpPr>
            <a:spLocks/>
          </p:cNvSpPr>
          <p:nvPr/>
        </p:nvSpPr>
        <p:spPr bwMode="auto">
          <a:xfrm>
            <a:off x="2035175" y="901700"/>
            <a:ext cx="379413" cy="384175"/>
          </a:xfrm>
          <a:custGeom>
            <a:avLst/>
            <a:gdLst>
              <a:gd name="T0" fmla="*/ 6881146 w 17374"/>
              <a:gd name="T1" fmla="*/ 1972715 h 17593"/>
              <a:gd name="T2" fmla="*/ 6405690 w 17374"/>
              <a:gd name="T3" fmla="*/ 2344181 h 17593"/>
              <a:gd name="T4" fmla="*/ 6161978 w 17374"/>
              <a:gd name="T5" fmla="*/ 1798654 h 17593"/>
              <a:gd name="T6" fmla="*/ 6347492 w 17374"/>
              <a:gd name="T7" fmla="*/ 1404303 h 17593"/>
              <a:gd name="T8" fmla="*/ 5871555 w 17374"/>
              <a:gd name="T9" fmla="*/ 1996081 h 17593"/>
              <a:gd name="T10" fmla="*/ 6347492 w 17374"/>
              <a:gd name="T11" fmla="*/ 2541105 h 17593"/>
              <a:gd name="T12" fmla="*/ 7055216 w 17374"/>
              <a:gd name="T13" fmla="*/ 2181563 h 17593"/>
              <a:gd name="T14" fmla="*/ 6834893 w 17374"/>
              <a:gd name="T15" fmla="*/ 1415746 h 17593"/>
              <a:gd name="T16" fmla="*/ 7426724 w 17374"/>
              <a:gd name="T17" fmla="*/ 382908 h 17593"/>
              <a:gd name="T18" fmla="*/ 7948913 w 17374"/>
              <a:gd name="T19" fmla="*/ 916971 h 17593"/>
              <a:gd name="T20" fmla="*/ 8029998 w 17374"/>
              <a:gd name="T21" fmla="*/ 1195456 h 17593"/>
              <a:gd name="T22" fmla="*/ 7937470 w 17374"/>
              <a:gd name="T23" fmla="*/ 1357572 h 17593"/>
              <a:gd name="T24" fmla="*/ 7902661 w 17374"/>
              <a:gd name="T25" fmla="*/ 1694231 h 17593"/>
              <a:gd name="T26" fmla="*/ 7844484 w 17374"/>
              <a:gd name="T27" fmla="*/ 1961273 h 17593"/>
              <a:gd name="T28" fmla="*/ 7833041 w 17374"/>
              <a:gd name="T29" fmla="*/ 2204928 h 17593"/>
              <a:gd name="T30" fmla="*/ 7821118 w 17374"/>
              <a:gd name="T31" fmla="*/ 2564471 h 17593"/>
              <a:gd name="T32" fmla="*/ 7995188 w 17374"/>
              <a:gd name="T33" fmla="*/ 3156249 h 17593"/>
              <a:gd name="T34" fmla="*/ 7751476 w 17374"/>
              <a:gd name="T35" fmla="*/ 3144806 h 17593"/>
              <a:gd name="T36" fmla="*/ 7693780 w 17374"/>
              <a:gd name="T37" fmla="*/ 3504349 h 17593"/>
              <a:gd name="T38" fmla="*/ 7624161 w 17374"/>
              <a:gd name="T39" fmla="*/ 3701274 h 17593"/>
              <a:gd name="T40" fmla="*/ 7345640 w 17374"/>
              <a:gd name="T41" fmla="*/ 3770889 h 17593"/>
              <a:gd name="T42" fmla="*/ 7670414 w 17374"/>
              <a:gd name="T43" fmla="*/ 4153798 h 17593"/>
              <a:gd name="T44" fmla="*/ 7043773 w 17374"/>
              <a:gd name="T45" fmla="*/ 4153798 h 17593"/>
              <a:gd name="T46" fmla="*/ 6997520 w 17374"/>
              <a:gd name="T47" fmla="*/ 4374589 h 17593"/>
              <a:gd name="T48" fmla="*/ 6893069 w 17374"/>
              <a:gd name="T49" fmla="*/ 4490455 h 17593"/>
              <a:gd name="T50" fmla="*/ 6312682 w 17374"/>
              <a:gd name="T51" fmla="*/ 4594901 h 17593"/>
              <a:gd name="T52" fmla="*/ 6393766 w 17374"/>
              <a:gd name="T53" fmla="*/ 4989252 h 17593"/>
              <a:gd name="T54" fmla="*/ 6208253 w 17374"/>
              <a:gd name="T55" fmla="*/ 5082233 h 17593"/>
              <a:gd name="T56" fmla="*/ 5744218 w 17374"/>
              <a:gd name="T57" fmla="*/ 5128483 h 17593"/>
              <a:gd name="T58" fmla="*/ 6045625 w 17374"/>
              <a:gd name="T59" fmla="*/ 5534757 h 17593"/>
              <a:gd name="T60" fmla="*/ 5535336 w 17374"/>
              <a:gd name="T61" fmla="*/ 5558122 h 17593"/>
              <a:gd name="T62" fmla="*/ 5453793 w 17374"/>
              <a:gd name="T63" fmla="*/ 5755048 h 17593"/>
              <a:gd name="T64" fmla="*/ 5558244 w 17374"/>
              <a:gd name="T65" fmla="*/ 6103148 h 17593"/>
              <a:gd name="T66" fmla="*/ 5105652 w 17374"/>
              <a:gd name="T67" fmla="*/ 5998725 h 17593"/>
              <a:gd name="T68" fmla="*/ 5291646 w 17374"/>
              <a:gd name="T69" fmla="*/ 6439806 h 17593"/>
              <a:gd name="T70" fmla="*/ 4734625 w 17374"/>
              <a:gd name="T71" fmla="*/ 5987282 h 17593"/>
              <a:gd name="T72" fmla="*/ 5117576 w 17374"/>
              <a:gd name="T73" fmla="*/ 6590502 h 17593"/>
              <a:gd name="T74" fmla="*/ 4513822 w 17374"/>
              <a:gd name="T75" fmla="*/ 6428364 h 17593"/>
              <a:gd name="T76" fmla="*/ 4815710 w 17374"/>
              <a:gd name="T77" fmla="*/ 6868965 h 17593"/>
              <a:gd name="T78" fmla="*/ 3992113 w 17374"/>
              <a:gd name="T79" fmla="*/ 6660118 h 17593"/>
              <a:gd name="T80" fmla="*/ 4386506 w 17374"/>
              <a:gd name="T81" fmla="*/ 7124565 h 17593"/>
              <a:gd name="T82" fmla="*/ 3609162 w 17374"/>
              <a:gd name="T83" fmla="*/ 6973410 h 17593"/>
              <a:gd name="T84" fmla="*/ 3992113 w 17374"/>
              <a:gd name="T85" fmla="*/ 7646224 h 17593"/>
              <a:gd name="T86" fmla="*/ 3353549 w 17374"/>
              <a:gd name="T87" fmla="*/ 7310046 h 17593"/>
              <a:gd name="T88" fmla="*/ 3666858 w 17374"/>
              <a:gd name="T89" fmla="*/ 8075863 h 17593"/>
              <a:gd name="T90" fmla="*/ 1856555 w 17374"/>
              <a:gd name="T91" fmla="*/ 6393556 h 17593"/>
              <a:gd name="T92" fmla="*/ 371508 w 17374"/>
              <a:gd name="T93" fmla="*/ 4803748 h 17593"/>
              <a:gd name="T94" fmla="*/ 4073175 w 17374"/>
              <a:gd name="T95" fmla="*/ 998029 h 17593"/>
              <a:gd name="T96" fmla="*/ 5407540 w 17374"/>
              <a:gd name="T97" fmla="*/ 278485 h 17593"/>
              <a:gd name="T98" fmla="*/ 4189069 w 17374"/>
              <a:gd name="T99" fmla="*/ 510697 h 17593"/>
              <a:gd name="T100" fmla="*/ 1752126 w 17374"/>
              <a:gd name="T101" fmla="*/ 3075191 h 17593"/>
              <a:gd name="T102" fmla="*/ 0 w 17374"/>
              <a:gd name="T103" fmla="*/ 4977787 h 17593"/>
              <a:gd name="T104" fmla="*/ 591831 w 17374"/>
              <a:gd name="T105" fmla="*/ 5615815 h 17593"/>
              <a:gd name="T106" fmla="*/ 2796527 w 17374"/>
              <a:gd name="T107" fmla="*/ 7681032 h 17593"/>
              <a:gd name="T108" fmla="*/ 3585795 w 17374"/>
              <a:gd name="T109" fmla="*/ 8377233 h 17593"/>
              <a:gd name="T110" fmla="*/ 6950787 w 17374"/>
              <a:gd name="T111" fmla="*/ 5395525 h 17593"/>
              <a:gd name="T112" fmla="*/ 8180702 w 17374"/>
              <a:gd name="T113" fmla="*/ 3631658 h 17593"/>
              <a:gd name="T114" fmla="*/ 8273688 w 17374"/>
              <a:gd name="T115" fmla="*/ 1113917 h 17593"/>
              <a:gd name="T116" fmla="*/ 7751476 w 17374"/>
              <a:gd name="T117" fmla="*/ 208869 h 175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374"/>
              <a:gd name="T178" fmla="*/ 0 h 17593"/>
              <a:gd name="T179" fmla="*/ 17374 w 17374"/>
              <a:gd name="T180" fmla="*/ 17593 h 1759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lnTo>
                  <a:pt x="12288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lnTo>
                  <a:pt x="1153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3" name="Shape 770"/>
          <p:cNvSpPr>
            <a:spLocks/>
          </p:cNvSpPr>
          <p:nvPr/>
        </p:nvSpPr>
        <p:spPr bwMode="auto">
          <a:xfrm>
            <a:off x="2624138" y="925513"/>
            <a:ext cx="377825" cy="333375"/>
          </a:xfrm>
          <a:custGeom>
            <a:avLst/>
            <a:gdLst>
              <a:gd name="T0" fmla="*/ 3581245 w 17228"/>
              <a:gd name="T1" fmla="*/ 909061 h 15233"/>
              <a:gd name="T2" fmla="*/ 4037692 w 17228"/>
              <a:gd name="T3" fmla="*/ 1433515 h 15233"/>
              <a:gd name="T4" fmla="*/ 4236319 w 17228"/>
              <a:gd name="T5" fmla="*/ 1258697 h 15233"/>
              <a:gd name="T6" fmla="*/ 5793193 w 17228"/>
              <a:gd name="T7" fmla="*/ 326175 h 15233"/>
              <a:gd name="T8" fmla="*/ 6998491 w 17228"/>
              <a:gd name="T9" fmla="*/ 477991 h 15233"/>
              <a:gd name="T10" fmla="*/ 7279381 w 17228"/>
              <a:gd name="T11" fmla="*/ 570915 h 15233"/>
              <a:gd name="T12" fmla="*/ 7431362 w 17228"/>
              <a:gd name="T13" fmla="*/ 804166 h 15233"/>
              <a:gd name="T14" fmla="*/ 7688677 w 17228"/>
              <a:gd name="T15" fmla="*/ 944012 h 15233"/>
              <a:gd name="T16" fmla="*/ 7688677 w 17228"/>
              <a:gd name="T17" fmla="*/ 1130341 h 15233"/>
              <a:gd name="T18" fmla="*/ 7571807 w 17228"/>
              <a:gd name="T19" fmla="*/ 1596843 h 15233"/>
              <a:gd name="T20" fmla="*/ 7841140 w 17228"/>
              <a:gd name="T21" fmla="*/ 1748178 h 15233"/>
              <a:gd name="T22" fmla="*/ 7817564 w 17228"/>
              <a:gd name="T23" fmla="*/ 1946479 h 15233"/>
              <a:gd name="T24" fmla="*/ 7618454 w 17228"/>
              <a:gd name="T25" fmla="*/ 2237681 h 15233"/>
              <a:gd name="T26" fmla="*/ 8016696 w 17228"/>
              <a:gd name="T27" fmla="*/ 2517394 h 15233"/>
              <a:gd name="T28" fmla="*/ 7735806 w 17228"/>
              <a:gd name="T29" fmla="*/ 2715672 h 15233"/>
              <a:gd name="T30" fmla="*/ 7407786 w 17228"/>
              <a:gd name="T31" fmla="*/ 2948442 h 15233"/>
              <a:gd name="T32" fmla="*/ 7747342 w 17228"/>
              <a:gd name="T33" fmla="*/ 3169722 h 15233"/>
              <a:gd name="T34" fmla="*/ 7197140 w 17228"/>
              <a:gd name="T35" fmla="*/ 3286588 h 15233"/>
              <a:gd name="T36" fmla="*/ 7735806 w 17228"/>
              <a:gd name="T37" fmla="*/ 3577791 h 15233"/>
              <a:gd name="T38" fmla="*/ 6834492 w 17228"/>
              <a:gd name="T39" fmla="*/ 3636224 h 15233"/>
              <a:gd name="T40" fmla="*/ 7419826 w 17228"/>
              <a:gd name="T41" fmla="*/ 4137216 h 15233"/>
              <a:gd name="T42" fmla="*/ 6390085 w 17228"/>
              <a:gd name="T43" fmla="*/ 4008860 h 15233"/>
              <a:gd name="T44" fmla="*/ 7326028 w 17228"/>
              <a:gd name="T45" fmla="*/ 4277084 h 15233"/>
              <a:gd name="T46" fmla="*/ 6190952 w 17228"/>
              <a:gd name="T47" fmla="*/ 4300544 h 15233"/>
              <a:gd name="T48" fmla="*/ 6893157 w 17228"/>
              <a:gd name="T49" fmla="*/ 4661669 h 15233"/>
              <a:gd name="T50" fmla="*/ 5933638 w 17228"/>
              <a:gd name="T51" fmla="*/ 4603236 h 15233"/>
              <a:gd name="T52" fmla="*/ 6272711 w 17228"/>
              <a:gd name="T53" fmla="*/ 5139661 h 15233"/>
              <a:gd name="T54" fmla="*/ 5488747 w 17228"/>
              <a:gd name="T55" fmla="*/ 4917921 h 15233"/>
              <a:gd name="T56" fmla="*/ 6155841 w 17228"/>
              <a:gd name="T57" fmla="*/ 5512297 h 15233"/>
              <a:gd name="T58" fmla="*/ 5172745 w 17228"/>
              <a:gd name="T59" fmla="*/ 5256067 h 15233"/>
              <a:gd name="T60" fmla="*/ 5605617 w 17228"/>
              <a:gd name="T61" fmla="*/ 5605703 h 15233"/>
              <a:gd name="T62" fmla="*/ 5324748 w 17228"/>
              <a:gd name="T63" fmla="*/ 5675626 h 15233"/>
              <a:gd name="T64" fmla="*/ 4798078 w 17228"/>
              <a:gd name="T65" fmla="*/ 5617193 h 15233"/>
              <a:gd name="T66" fmla="*/ 4926988 w 17228"/>
              <a:gd name="T67" fmla="*/ 5966829 h 15233"/>
              <a:gd name="T68" fmla="*/ 4599451 w 17228"/>
              <a:gd name="T69" fmla="*/ 5990290 h 15233"/>
              <a:gd name="T70" fmla="*/ 4880341 w 17228"/>
              <a:gd name="T71" fmla="*/ 6363408 h 15233"/>
              <a:gd name="T72" fmla="*/ 4154561 w 17228"/>
              <a:gd name="T73" fmla="*/ 6118668 h 15233"/>
              <a:gd name="T74" fmla="*/ 4552321 w 17228"/>
              <a:gd name="T75" fmla="*/ 6643121 h 15233"/>
              <a:gd name="T76" fmla="*/ 3862135 w 17228"/>
              <a:gd name="T77" fmla="*/ 6235053 h 15233"/>
              <a:gd name="T78" fmla="*/ 4411876 w 17228"/>
              <a:gd name="T79" fmla="*/ 6805968 h 15233"/>
              <a:gd name="T80" fmla="*/ 2972356 w 17228"/>
              <a:gd name="T81" fmla="*/ 6165108 h 15233"/>
              <a:gd name="T82" fmla="*/ 1369297 w 17228"/>
              <a:gd name="T83" fmla="*/ 4766565 h 15233"/>
              <a:gd name="T84" fmla="*/ 351113 w 17228"/>
              <a:gd name="T85" fmla="*/ 2820567 h 15233"/>
              <a:gd name="T86" fmla="*/ 467983 w 17228"/>
              <a:gd name="T87" fmla="*/ 1013956 h 15233"/>
              <a:gd name="T88" fmla="*/ 1123540 w 17228"/>
              <a:gd name="T89" fmla="*/ 408069 h 15233"/>
              <a:gd name="T90" fmla="*/ 1076871 w 17228"/>
              <a:gd name="T91" fmla="*/ 128356 h 15233"/>
              <a:gd name="T92" fmla="*/ 46647 w 17228"/>
              <a:gd name="T93" fmla="*/ 1387053 h 15233"/>
              <a:gd name="T94" fmla="*/ 234222 w 17228"/>
              <a:gd name="T95" fmla="*/ 3461406 h 15233"/>
              <a:gd name="T96" fmla="*/ 1345744 w 17228"/>
              <a:gd name="T97" fmla="*/ 5162662 h 15233"/>
              <a:gd name="T98" fmla="*/ 3499004 w 17228"/>
              <a:gd name="T99" fmla="*/ 6817939 h 15233"/>
              <a:gd name="T100" fmla="*/ 4060763 w 17228"/>
              <a:gd name="T101" fmla="*/ 7283959 h 15233"/>
              <a:gd name="T102" fmla="*/ 5594081 w 17228"/>
              <a:gd name="T103" fmla="*/ 6281493 h 15233"/>
              <a:gd name="T104" fmla="*/ 7770917 w 17228"/>
              <a:gd name="T105" fmla="*/ 4020832 h 15233"/>
              <a:gd name="T106" fmla="*/ 8274011 w 17228"/>
              <a:gd name="T107" fmla="*/ 2401009 h 15233"/>
              <a:gd name="T108" fmla="*/ 7911363 w 17228"/>
              <a:gd name="T109" fmla="*/ 792677 h 15233"/>
              <a:gd name="T110" fmla="*/ 6530508 w 17228"/>
              <a:gd name="T111" fmla="*/ 46462 h 15233"/>
              <a:gd name="T112" fmla="*/ 4716320 w 17228"/>
              <a:gd name="T113" fmla="*/ 594376 h 15233"/>
              <a:gd name="T114" fmla="*/ 3651467 w 17228"/>
              <a:gd name="T115" fmla="*/ 652809 h 15233"/>
              <a:gd name="T116" fmla="*/ 1989744 w 17228"/>
              <a:gd name="T117" fmla="*/ 0 h 1523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228"/>
              <a:gd name="T178" fmla="*/ 0 h 15233"/>
              <a:gd name="T179" fmla="*/ 17228 w 17228"/>
              <a:gd name="T180" fmla="*/ 15233 h 1523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lnTo>
                  <a:pt x="3358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4" name="Shape 771"/>
          <p:cNvSpPr>
            <a:spLocks/>
          </p:cNvSpPr>
          <p:nvPr/>
        </p:nvSpPr>
        <p:spPr bwMode="auto">
          <a:xfrm>
            <a:off x="3217863" y="925513"/>
            <a:ext cx="366712" cy="336550"/>
          </a:xfrm>
          <a:custGeom>
            <a:avLst/>
            <a:gdLst>
              <a:gd name="T0" fmla="*/ 6006930 w 16717"/>
              <a:gd name="T1" fmla="*/ 673624 h 15403"/>
              <a:gd name="T2" fmla="*/ 6896695 w 16717"/>
              <a:gd name="T3" fmla="*/ 1475179 h 15403"/>
              <a:gd name="T4" fmla="*/ 7013616 w 16717"/>
              <a:gd name="T5" fmla="*/ 1754002 h 15403"/>
              <a:gd name="T6" fmla="*/ 7364906 w 16717"/>
              <a:gd name="T7" fmla="*/ 1940183 h 15403"/>
              <a:gd name="T8" fmla="*/ 7329764 w 16717"/>
              <a:gd name="T9" fmla="*/ 2114433 h 15403"/>
              <a:gd name="T10" fmla="*/ 7236425 w 16717"/>
              <a:gd name="T11" fmla="*/ 2578957 h 15403"/>
              <a:gd name="T12" fmla="*/ 7435147 w 16717"/>
              <a:gd name="T13" fmla="*/ 2799507 h 15403"/>
              <a:gd name="T14" fmla="*/ 7657956 w 16717"/>
              <a:gd name="T15" fmla="*/ 2938908 h 15403"/>
              <a:gd name="T16" fmla="*/ 7236425 w 16717"/>
              <a:gd name="T17" fmla="*/ 3368581 h 15403"/>
              <a:gd name="T18" fmla="*/ 7751317 w 16717"/>
              <a:gd name="T19" fmla="*/ 3368581 h 15403"/>
              <a:gd name="T20" fmla="*/ 7013616 w 16717"/>
              <a:gd name="T21" fmla="*/ 3810184 h 15403"/>
              <a:gd name="T22" fmla="*/ 7669494 w 16717"/>
              <a:gd name="T23" fmla="*/ 4088986 h 15403"/>
              <a:gd name="T24" fmla="*/ 6885134 w 16717"/>
              <a:gd name="T25" fmla="*/ 4216937 h 15403"/>
              <a:gd name="T26" fmla="*/ 7388488 w 16717"/>
              <a:gd name="T27" fmla="*/ 4727760 h 15403"/>
              <a:gd name="T28" fmla="*/ 6463603 w 16717"/>
              <a:gd name="T29" fmla="*/ 4530589 h 15403"/>
              <a:gd name="T30" fmla="*/ 7083878 w 16717"/>
              <a:gd name="T31" fmla="*/ 5088191 h 15403"/>
              <a:gd name="T32" fmla="*/ 6252838 w 16717"/>
              <a:gd name="T33" fmla="*/ 4960262 h 15403"/>
              <a:gd name="T34" fmla="*/ 6885134 w 16717"/>
              <a:gd name="T35" fmla="*/ 5273913 h 15403"/>
              <a:gd name="T36" fmla="*/ 5761022 w 16717"/>
              <a:gd name="T37" fmla="*/ 5297314 h 15403"/>
              <a:gd name="T38" fmla="*/ 6194114 w 16717"/>
              <a:gd name="T39" fmla="*/ 5529335 h 15403"/>
              <a:gd name="T40" fmla="*/ 6065149 w 16717"/>
              <a:gd name="T41" fmla="*/ 5796667 h 15403"/>
              <a:gd name="T42" fmla="*/ 5116703 w 16717"/>
              <a:gd name="T43" fmla="*/ 5529335 h 15403"/>
              <a:gd name="T44" fmla="*/ 5690780 w 16717"/>
              <a:gd name="T45" fmla="*/ 5912689 h 15403"/>
              <a:gd name="T46" fmla="*/ 5561816 w 16717"/>
              <a:gd name="T47" fmla="*/ 6098869 h 15403"/>
              <a:gd name="T48" fmla="*/ 4683611 w 16717"/>
              <a:gd name="T49" fmla="*/ 5773288 h 15403"/>
              <a:gd name="T50" fmla="*/ 5034880 w 16717"/>
              <a:gd name="T51" fmla="*/ 6145190 h 15403"/>
              <a:gd name="T52" fmla="*/ 4976661 w 16717"/>
              <a:gd name="T53" fmla="*/ 6330891 h 15403"/>
              <a:gd name="T54" fmla="*/ 4051293 w 16717"/>
              <a:gd name="T55" fmla="*/ 5936068 h 15403"/>
              <a:gd name="T56" fmla="*/ 4590250 w 16717"/>
              <a:gd name="T57" fmla="*/ 6517071 h 15403"/>
              <a:gd name="T58" fmla="*/ 3512819 w 16717"/>
              <a:gd name="T59" fmla="*/ 6017239 h 15403"/>
              <a:gd name="T60" fmla="*/ 4063336 w 16717"/>
              <a:gd name="T61" fmla="*/ 6563392 h 15403"/>
              <a:gd name="T62" fmla="*/ 3524379 w 16717"/>
              <a:gd name="T63" fmla="*/ 6389142 h 15403"/>
              <a:gd name="T64" fmla="*/ 3067706 w 16717"/>
              <a:gd name="T65" fmla="*/ 6064019 h 15403"/>
              <a:gd name="T66" fmla="*/ 3383854 w 16717"/>
              <a:gd name="T67" fmla="*/ 6528542 h 15403"/>
              <a:gd name="T68" fmla="*/ 2400266 w 16717"/>
              <a:gd name="T69" fmla="*/ 6342820 h 15403"/>
              <a:gd name="T70" fmla="*/ 1709729 w 16717"/>
              <a:gd name="T71" fmla="*/ 6877044 h 15403"/>
              <a:gd name="T72" fmla="*/ 691021 w 16717"/>
              <a:gd name="T73" fmla="*/ 7004515 h 15403"/>
              <a:gd name="T74" fmla="*/ 1545644 w 16717"/>
              <a:gd name="T75" fmla="*/ 5947539 h 15403"/>
              <a:gd name="T76" fmla="*/ 1159233 w 16717"/>
              <a:gd name="T77" fmla="*/ 5471565 h 15403"/>
              <a:gd name="T78" fmla="*/ 363312 w 16717"/>
              <a:gd name="T79" fmla="*/ 3879885 h 15403"/>
              <a:gd name="T80" fmla="*/ 772822 w 16717"/>
              <a:gd name="T81" fmla="*/ 2056182 h 15403"/>
              <a:gd name="T82" fmla="*/ 1990757 w 16717"/>
              <a:gd name="T83" fmla="*/ 755255 h 15403"/>
              <a:gd name="T84" fmla="*/ 3758726 w 16717"/>
              <a:gd name="T85" fmla="*/ 255422 h 15403"/>
              <a:gd name="T86" fmla="*/ 2388728 w 16717"/>
              <a:gd name="T87" fmla="*/ 267352 h 15403"/>
              <a:gd name="T88" fmla="*/ 843084 w 16717"/>
              <a:gd name="T89" fmla="*/ 1417430 h 15403"/>
              <a:gd name="T90" fmla="*/ 70263 w 16717"/>
              <a:gd name="T91" fmla="*/ 3043459 h 15403"/>
              <a:gd name="T92" fmla="*/ 526914 w 16717"/>
              <a:gd name="T93" fmla="*/ 5088191 h 15403"/>
              <a:gd name="T94" fmla="*/ 1253077 w 16717"/>
              <a:gd name="T95" fmla="*/ 6040618 h 15403"/>
              <a:gd name="T96" fmla="*/ 304610 w 16717"/>
              <a:gd name="T97" fmla="*/ 6911894 h 15403"/>
              <a:gd name="T98" fmla="*/ 117404 w 16717"/>
              <a:gd name="T99" fmla="*/ 7260396 h 15403"/>
              <a:gd name="T100" fmla="*/ 1124112 w 16717"/>
              <a:gd name="T101" fmla="*/ 7306717 h 15403"/>
              <a:gd name="T102" fmla="*/ 2470529 w 16717"/>
              <a:gd name="T103" fmla="*/ 6644542 h 15403"/>
              <a:gd name="T104" fmla="*/ 3583081 w 16717"/>
              <a:gd name="T105" fmla="*/ 6830745 h 15403"/>
              <a:gd name="T106" fmla="*/ 5620518 w 16717"/>
              <a:gd name="T107" fmla="*/ 6517071 h 15403"/>
              <a:gd name="T108" fmla="*/ 7271545 w 16717"/>
              <a:gd name="T109" fmla="*/ 5378464 h 15403"/>
              <a:gd name="T110" fmla="*/ 8044366 w 16717"/>
              <a:gd name="T111" fmla="*/ 3542832 h 15403"/>
              <a:gd name="T112" fmla="*/ 7599254 w 16717"/>
              <a:gd name="T113" fmla="*/ 1800782 h 15403"/>
              <a:gd name="T114" fmla="*/ 6240794 w 16717"/>
              <a:gd name="T115" fmla="*/ 499374 h 15403"/>
              <a:gd name="T116" fmla="*/ 4063336 w 16717"/>
              <a:gd name="T117" fmla="*/ 0 h 1540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717"/>
              <a:gd name="T178" fmla="*/ 0 h 15403"/>
              <a:gd name="T179" fmla="*/ 16717 w 16717"/>
              <a:gd name="T180" fmla="*/ 15403 h 1540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lnTo>
                  <a:pt x="91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lnTo>
                  <a:pt x="844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5" name="Shape 772"/>
          <p:cNvSpPr>
            <a:spLocks/>
          </p:cNvSpPr>
          <p:nvPr/>
        </p:nvSpPr>
        <p:spPr bwMode="auto">
          <a:xfrm>
            <a:off x="3816350" y="930275"/>
            <a:ext cx="338138" cy="328613"/>
          </a:xfrm>
          <a:custGeom>
            <a:avLst/>
            <a:gdLst>
              <a:gd name="T0" fmla="*/ 3774904 w 15501"/>
              <a:gd name="T1" fmla="*/ 984705 h 15063"/>
              <a:gd name="T2" fmla="*/ 4075631 w 15501"/>
              <a:gd name="T3" fmla="*/ 1135103 h 15063"/>
              <a:gd name="T4" fmla="*/ 4272633 w 15501"/>
              <a:gd name="T5" fmla="*/ 1401628 h 15063"/>
              <a:gd name="T6" fmla="*/ 4596701 w 15501"/>
              <a:gd name="T7" fmla="*/ 2061756 h 15063"/>
              <a:gd name="T8" fmla="*/ 7121077 w 15501"/>
              <a:gd name="T9" fmla="*/ 2826098 h 15063"/>
              <a:gd name="T10" fmla="*/ 1042118 w 15501"/>
              <a:gd name="T11" fmla="*/ 2779456 h 15063"/>
              <a:gd name="T12" fmla="*/ 4735634 w 15501"/>
              <a:gd name="T13" fmla="*/ 2293048 h 15063"/>
              <a:gd name="T14" fmla="*/ 1887692 w 15501"/>
              <a:gd name="T15" fmla="*/ 2663809 h 15063"/>
              <a:gd name="T16" fmla="*/ 2315943 w 15501"/>
              <a:gd name="T17" fmla="*/ 2663809 h 15063"/>
              <a:gd name="T18" fmla="*/ 6692804 w 15501"/>
              <a:gd name="T19" fmla="*/ 2976497 h 15063"/>
              <a:gd name="T20" fmla="*/ 2698058 w 15501"/>
              <a:gd name="T21" fmla="*/ 2779456 h 15063"/>
              <a:gd name="T22" fmla="*/ 2651900 w 15501"/>
              <a:gd name="T23" fmla="*/ 2594326 h 15063"/>
              <a:gd name="T24" fmla="*/ 2871741 w 15501"/>
              <a:gd name="T25" fmla="*/ 2837508 h 15063"/>
              <a:gd name="T26" fmla="*/ 3346173 w 15501"/>
              <a:gd name="T27" fmla="*/ 3080712 h 15063"/>
              <a:gd name="T28" fmla="*/ 3427539 w 15501"/>
              <a:gd name="T29" fmla="*/ 741501 h 15063"/>
              <a:gd name="T30" fmla="*/ 2975947 w 15501"/>
              <a:gd name="T31" fmla="*/ 3254432 h 15063"/>
              <a:gd name="T32" fmla="*/ 4863180 w 15501"/>
              <a:gd name="T33" fmla="*/ 2443927 h 15063"/>
              <a:gd name="T34" fmla="*/ 4839861 w 15501"/>
              <a:gd name="T35" fmla="*/ 2409174 h 15063"/>
              <a:gd name="T36" fmla="*/ 4353541 w 15501"/>
              <a:gd name="T37" fmla="*/ 3450993 h 15063"/>
              <a:gd name="T38" fmla="*/ 3265265 w 15501"/>
              <a:gd name="T39" fmla="*/ 3277273 h 15063"/>
              <a:gd name="T40" fmla="*/ 5893868 w 15501"/>
              <a:gd name="T41" fmla="*/ 3231111 h 15063"/>
              <a:gd name="T42" fmla="*/ 5650707 w 15501"/>
              <a:gd name="T43" fmla="*/ 3694197 h 15063"/>
              <a:gd name="T44" fmla="*/ 5789641 w 15501"/>
              <a:gd name="T45" fmla="*/ 3925969 h 15063"/>
              <a:gd name="T46" fmla="*/ 4110381 w 15501"/>
              <a:gd name="T47" fmla="*/ 3925969 h 15063"/>
              <a:gd name="T48" fmla="*/ 4573861 w 15501"/>
              <a:gd name="T49" fmla="*/ 3706087 h 15063"/>
              <a:gd name="T50" fmla="*/ 4029495 w 15501"/>
              <a:gd name="T51" fmla="*/ 3717518 h 15063"/>
              <a:gd name="T52" fmla="*/ 4446337 w 15501"/>
              <a:gd name="T53" fmla="*/ 4088279 h 15063"/>
              <a:gd name="T54" fmla="*/ 3114901 w 15501"/>
              <a:gd name="T55" fmla="*/ 3937401 h 15063"/>
              <a:gd name="T56" fmla="*/ 822277 w 15501"/>
              <a:gd name="T57" fmla="*/ 3289185 h 15063"/>
              <a:gd name="T58" fmla="*/ 4481065 w 15501"/>
              <a:gd name="T59" fmla="*/ 4412376 h 15063"/>
              <a:gd name="T60" fmla="*/ 3485106 w 15501"/>
              <a:gd name="T61" fmla="*/ 4366214 h 15063"/>
              <a:gd name="T62" fmla="*/ 3288584 w 15501"/>
              <a:gd name="T63" fmla="*/ 4644170 h 15063"/>
              <a:gd name="T64" fmla="*/ 4817021 w 15501"/>
              <a:gd name="T65" fmla="*/ 5049183 h 15063"/>
              <a:gd name="T66" fmla="*/ 4921227 w 15501"/>
              <a:gd name="T67" fmla="*/ 5234792 h 15063"/>
              <a:gd name="T68" fmla="*/ 5338069 w 15501"/>
              <a:gd name="T69" fmla="*/ 5477996 h 15063"/>
              <a:gd name="T70" fmla="*/ 3450378 w 15501"/>
              <a:gd name="T71" fmla="*/ 5234792 h 15063"/>
              <a:gd name="T72" fmla="*/ 3103493 w 15501"/>
              <a:gd name="T73" fmla="*/ 4922105 h 15063"/>
              <a:gd name="T74" fmla="*/ 2883172 w 15501"/>
              <a:gd name="T75" fmla="*/ 5257633 h 15063"/>
              <a:gd name="T76" fmla="*/ 2929788 w 15501"/>
              <a:gd name="T77" fmla="*/ 5616963 h 15063"/>
              <a:gd name="T78" fmla="*/ 2964538 w 15501"/>
              <a:gd name="T79" fmla="*/ 6021999 h 15063"/>
              <a:gd name="T80" fmla="*/ 5430386 w 15501"/>
              <a:gd name="T81" fmla="*/ 5894921 h 15063"/>
              <a:gd name="T82" fmla="*/ 2443489 w 15501"/>
              <a:gd name="T83" fmla="*/ 6207608 h 15063"/>
              <a:gd name="T84" fmla="*/ 2408740 w 15501"/>
              <a:gd name="T85" fmla="*/ 6404170 h 15063"/>
              <a:gd name="T86" fmla="*/ 4561951 w 15501"/>
              <a:gd name="T87" fmla="*/ 5130556 h 15063"/>
              <a:gd name="T88" fmla="*/ 3936698 w 15501"/>
              <a:gd name="T89" fmla="*/ 5848279 h 15063"/>
              <a:gd name="T90" fmla="*/ 2142261 w 15501"/>
              <a:gd name="T91" fmla="*/ 6114803 h 15063"/>
              <a:gd name="T92" fmla="*/ 2049486 w 15501"/>
              <a:gd name="T93" fmla="*/ 4539934 h 15063"/>
              <a:gd name="T94" fmla="*/ 2049486 w 15501"/>
              <a:gd name="T95" fmla="*/ 6786340 h 15063"/>
              <a:gd name="T96" fmla="*/ 3508425 w 15501"/>
              <a:gd name="T97" fmla="*/ 116126 h 15063"/>
              <a:gd name="T98" fmla="*/ 2512945 w 15501"/>
              <a:gd name="T99" fmla="*/ 2212133 h 15063"/>
              <a:gd name="T100" fmla="*/ 0 w 15501"/>
              <a:gd name="T101" fmla="*/ 2756614 h 15063"/>
              <a:gd name="T102" fmla="*/ 1667371 w 15501"/>
              <a:gd name="T103" fmla="*/ 4389055 h 15063"/>
              <a:gd name="T104" fmla="*/ 1447530 w 15501"/>
              <a:gd name="T105" fmla="*/ 7099028 h 15063"/>
              <a:gd name="T106" fmla="*/ 2871741 w 15501"/>
              <a:gd name="T107" fmla="*/ 6543137 h 15063"/>
              <a:gd name="T108" fmla="*/ 5650707 w 15501"/>
              <a:gd name="T109" fmla="*/ 6960060 h 15063"/>
              <a:gd name="T110" fmla="*/ 5974754 w 15501"/>
              <a:gd name="T111" fmla="*/ 6114803 h 15063"/>
              <a:gd name="T112" fmla="*/ 5881958 w 15501"/>
              <a:gd name="T113" fmla="*/ 4227247 h 15063"/>
              <a:gd name="T114" fmla="*/ 7340918 w 15501"/>
              <a:gd name="T115" fmla="*/ 2652378 h 15063"/>
              <a:gd name="T116" fmla="*/ 5083021 w 15501"/>
              <a:gd name="T117" fmla="*/ 2374443 h 1506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5501"/>
              <a:gd name="T178" fmla="*/ 0 h 15063"/>
              <a:gd name="T179" fmla="*/ 15501 w 15501"/>
              <a:gd name="T180" fmla="*/ 15063 h 1506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lnTo>
                  <a:pt x="5573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lnTo>
                  <a:pt x="11461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6" name="Shape 773"/>
          <p:cNvSpPr>
            <a:spLocks/>
          </p:cNvSpPr>
          <p:nvPr/>
        </p:nvSpPr>
        <p:spPr bwMode="auto">
          <a:xfrm>
            <a:off x="4384675" y="911225"/>
            <a:ext cx="376238" cy="368300"/>
          </a:xfrm>
          <a:custGeom>
            <a:avLst/>
            <a:gdLst>
              <a:gd name="T0" fmla="*/ 3419475 w 17179"/>
              <a:gd name="T1" fmla="*/ 1432256 h 16839"/>
              <a:gd name="T2" fmla="*/ 2812706 w 17179"/>
              <a:gd name="T3" fmla="*/ 2759286 h 16839"/>
              <a:gd name="T4" fmla="*/ 1750747 w 17179"/>
              <a:gd name="T5" fmla="*/ 2968819 h 16839"/>
              <a:gd name="T6" fmla="*/ 1225516 w 17179"/>
              <a:gd name="T7" fmla="*/ 1816391 h 16839"/>
              <a:gd name="T8" fmla="*/ 1879284 w 17179"/>
              <a:gd name="T9" fmla="*/ 372652 h 16839"/>
              <a:gd name="T10" fmla="*/ 840365 w 17179"/>
              <a:gd name="T11" fmla="*/ 1769520 h 16839"/>
              <a:gd name="T12" fmla="*/ 1564150 w 17179"/>
              <a:gd name="T13" fmla="*/ 2700910 h 16839"/>
              <a:gd name="T14" fmla="*/ 1785767 w 17179"/>
              <a:gd name="T15" fmla="*/ 3596912 h 16839"/>
              <a:gd name="T16" fmla="*/ 3489493 w 17179"/>
              <a:gd name="T17" fmla="*/ 3224741 h 16839"/>
              <a:gd name="T18" fmla="*/ 3209379 w 17179"/>
              <a:gd name="T19" fmla="*/ 2142172 h 16839"/>
              <a:gd name="T20" fmla="*/ 3606532 w 17179"/>
              <a:gd name="T21" fmla="*/ 1140923 h 16839"/>
              <a:gd name="T22" fmla="*/ 2194418 w 17179"/>
              <a:gd name="T23" fmla="*/ 675468 h 16839"/>
              <a:gd name="T24" fmla="*/ 6594316 w 17179"/>
              <a:gd name="T25" fmla="*/ 885000 h 16839"/>
              <a:gd name="T26" fmla="*/ 7504698 w 17179"/>
              <a:gd name="T27" fmla="*/ 2072335 h 16839"/>
              <a:gd name="T28" fmla="*/ 7772810 w 17179"/>
              <a:gd name="T29" fmla="*/ 2467953 h 16839"/>
              <a:gd name="T30" fmla="*/ 7796332 w 17179"/>
              <a:gd name="T31" fmla="*/ 2794193 h 16839"/>
              <a:gd name="T32" fmla="*/ 7924869 w 17179"/>
              <a:gd name="T33" fmla="*/ 3131458 h 16839"/>
              <a:gd name="T34" fmla="*/ 7936389 w 17179"/>
              <a:gd name="T35" fmla="*/ 3283095 h 16839"/>
              <a:gd name="T36" fmla="*/ 8041427 w 17179"/>
              <a:gd name="T37" fmla="*/ 3818408 h 16839"/>
              <a:gd name="T38" fmla="*/ 8064926 w 17179"/>
              <a:gd name="T39" fmla="*/ 4225509 h 16839"/>
              <a:gd name="T40" fmla="*/ 8017927 w 17179"/>
              <a:gd name="T41" fmla="*/ 4423558 h 16839"/>
              <a:gd name="T42" fmla="*/ 7877870 w 17179"/>
              <a:gd name="T43" fmla="*/ 4877530 h 16839"/>
              <a:gd name="T44" fmla="*/ 7562736 w 17179"/>
              <a:gd name="T45" fmla="*/ 5273148 h 16839"/>
              <a:gd name="T46" fmla="*/ 7247602 w 17179"/>
              <a:gd name="T47" fmla="*/ 5575963 h 16839"/>
              <a:gd name="T48" fmla="*/ 6862428 w 17179"/>
              <a:gd name="T49" fmla="*/ 5774014 h 16839"/>
              <a:gd name="T50" fmla="*/ 6617334 w 17179"/>
              <a:gd name="T51" fmla="*/ 6111278 h 16839"/>
              <a:gd name="T52" fmla="*/ 6605814 w 17179"/>
              <a:gd name="T53" fmla="*/ 6553767 h 16839"/>
              <a:gd name="T54" fmla="*/ 6395717 w 17179"/>
              <a:gd name="T55" fmla="*/ 6821675 h 16839"/>
              <a:gd name="T56" fmla="*/ 6174123 w 17179"/>
              <a:gd name="T57" fmla="*/ 7205810 h 16839"/>
              <a:gd name="T58" fmla="*/ 5613893 w 17179"/>
              <a:gd name="T59" fmla="*/ 6879548 h 16839"/>
              <a:gd name="T60" fmla="*/ 5228719 w 17179"/>
              <a:gd name="T61" fmla="*/ 6972831 h 16839"/>
              <a:gd name="T62" fmla="*/ 5007125 w 17179"/>
              <a:gd name="T63" fmla="*/ 7333520 h 16839"/>
              <a:gd name="T64" fmla="*/ 4832048 w 17179"/>
              <a:gd name="T65" fmla="*/ 7717655 h 16839"/>
              <a:gd name="T66" fmla="*/ 4329857 w 17179"/>
              <a:gd name="T67" fmla="*/ 7298612 h 16839"/>
              <a:gd name="T68" fmla="*/ 4038223 w 17179"/>
              <a:gd name="T69" fmla="*/ 7473215 h 16839"/>
              <a:gd name="T70" fmla="*/ 3909664 w 17179"/>
              <a:gd name="T71" fmla="*/ 7671265 h 16839"/>
              <a:gd name="T72" fmla="*/ 3431455 w 17179"/>
              <a:gd name="T73" fmla="*/ 7193846 h 16839"/>
              <a:gd name="T74" fmla="*/ 3069321 w 17179"/>
              <a:gd name="T75" fmla="*/ 7240236 h 16839"/>
              <a:gd name="T76" fmla="*/ 2754187 w 17179"/>
              <a:gd name="T77" fmla="*/ 7589464 h 16839"/>
              <a:gd name="T78" fmla="*/ 2451033 w 17179"/>
              <a:gd name="T79" fmla="*/ 7147434 h 16839"/>
              <a:gd name="T80" fmla="*/ 2135899 w 17179"/>
              <a:gd name="T81" fmla="*/ 6961348 h 16839"/>
              <a:gd name="T82" fmla="*/ 1902324 w 17179"/>
              <a:gd name="T83" fmla="*/ 6763299 h 16839"/>
              <a:gd name="T84" fmla="*/ 1622188 w 17179"/>
              <a:gd name="T85" fmla="*/ 6728392 h 16839"/>
              <a:gd name="T86" fmla="*/ 1295556 w 17179"/>
              <a:gd name="T87" fmla="*/ 6600179 h 16839"/>
              <a:gd name="T88" fmla="*/ 1061959 w 17179"/>
              <a:gd name="T89" fmla="*/ 6320810 h 16839"/>
              <a:gd name="T90" fmla="*/ 315134 w 17179"/>
              <a:gd name="T91" fmla="*/ 5366431 h 16839"/>
              <a:gd name="T92" fmla="*/ 2486053 w 17179"/>
              <a:gd name="T93" fmla="*/ 6041441 h 16839"/>
              <a:gd name="T94" fmla="*/ 4750029 w 17179"/>
              <a:gd name="T95" fmla="*/ 5215275 h 16839"/>
              <a:gd name="T96" fmla="*/ 5987548 w 17179"/>
              <a:gd name="T97" fmla="*/ 3248188 h 16839"/>
              <a:gd name="T98" fmla="*/ 5543853 w 17179"/>
              <a:gd name="T99" fmla="*/ 594149 h 16839"/>
              <a:gd name="T100" fmla="*/ 5030143 w 17179"/>
              <a:gd name="T101" fmla="*/ 232979 h 16839"/>
              <a:gd name="T102" fmla="*/ 5823969 w 17179"/>
              <a:gd name="T103" fmla="*/ 1804449 h 16839"/>
              <a:gd name="T104" fmla="*/ 5567353 w 17179"/>
              <a:gd name="T105" fmla="*/ 3899728 h 16839"/>
              <a:gd name="T106" fmla="*/ 3618052 w 17179"/>
              <a:gd name="T107" fmla="*/ 5587446 h 16839"/>
              <a:gd name="T108" fmla="*/ 1073939 w 17179"/>
              <a:gd name="T109" fmla="*/ 5552538 h 16839"/>
              <a:gd name="T110" fmla="*/ 151577 w 17179"/>
              <a:gd name="T111" fmla="*/ 4970813 h 16839"/>
              <a:gd name="T112" fmla="*/ 676786 w 17179"/>
              <a:gd name="T113" fmla="*/ 6390647 h 16839"/>
              <a:gd name="T114" fmla="*/ 2952764 w 17179"/>
              <a:gd name="T115" fmla="*/ 7903762 h 16839"/>
              <a:gd name="T116" fmla="*/ 5882489 w 17179"/>
              <a:gd name="T117" fmla="*/ 7647818 h 16839"/>
              <a:gd name="T118" fmla="*/ 7597755 w 17179"/>
              <a:gd name="T119" fmla="*/ 6088312 h 16839"/>
              <a:gd name="T120" fmla="*/ 8181484 w 17179"/>
              <a:gd name="T121" fmla="*/ 3038655 h 16839"/>
              <a:gd name="T122" fmla="*/ 6174123 w 17179"/>
              <a:gd name="T123" fmla="*/ 337745 h 168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179"/>
              <a:gd name="T187" fmla="*/ 0 h 16839"/>
              <a:gd name="T188" fmla="*/ 17179 w 17179"/>
              <a:gd name="T189" fmla="*/ 16839 h 1683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7" name="Shape 774"/>
          <p:cNvSpPr>
            <a:spLocks/>
          </p:cNvSpPr>
          <p:nvPr/>
        </p:nvSpPr>
        <p:spPr bwMode="auto">
          <a:xfrm>
            <a:off x="4933950" y="869950"/>
            <a:ext cx="458788" cy="452438"/>
          </a:xfrm>
          <a:custGeom>
            <a:avLst/>
            <a:gdLst>
              <a:gd name="T0" fmla="*/ 5005830 w 20975"/>
              <a:gd name="T1" fmla="*/ 1085378 h 20659"/>
              <a:gd name="T2" fmla="*/ 4121218 w 20975"/>
              <a:gd name="T3" fmla="*/ 1459019 h 20659"/>
              <a:gd name="T4" fmla="*/ 5855535 w 20975"/>
              <a:gd name="T5" fmla="*/ 117035 h 20659"/>
              <a:gd name="T6" fmla="*/ 5960307 w 20975"/>
              <a:gd name="T7" fmla="*/ 467155 h 20659"/>
              <a:gd name="T8" fmla="*/ 6588962 w 20975"/>
              <a:gd name="T9" fmla="*/ 1669087 h 20659"/>
              <a:gd name="T10" fmla="*/ 3224640 w 20975"/>
              <a:gd name="T11" fmla="*/ 1529034 h 20659"/>
              <a:gd name="T12" fmla="*/ 7601794 w 20975"/>
              <a:gd name="T13" fmla="*/ 1459019 h 20659"/>
              <a:gd name="T14" fmla="*/ 8020904 w 20975"/>
              <a:gd name="T15" fmla="*/ 1178914 h 20659"/>
              <a:gd name="T16" fmla="*/ 2200301 w 20975"/>
              <a:gd name="T17" fmla="*/ 1855655 h 20659"/>
              <a:gd name="T18" fmla="*/ 2014205 w 20975"/>
              <a:gd name="T19" fmla="*/ 1097379 h 20659"/>
              <a:gd name="T20" fmla="*/ 2153908 w 20975"/>
              <a:gd name="T21" fmla="*/ 2520898 h 20659"/>
              <a:gd name="T22" fmla="*/ 7985995 w 20975"/>
              <a:gd name="T23" fmla="*/ 2649431 h 20659"/>
              <a:gd name="T24" fmla="*/ 8277344 w 20975"/>
              <a:gd name="T25" fmla="*/ 3268158 h 20659"/>
              <a:gd name="T26" fmla="*/ 442558 w 20975"/>
              <a:gd name="T27" fmla="*/ 2765984 h 20659"/>
              <a:gd name="T28" fmla="*/ 1746282 w 20975"/>
              <a:gd name="T29" fmla="*/ 3326172 h 20659"/>
              <a:gd name="T30" fmla="*/ 8568235 w 20975"/>
              <a:gd name="T31" fmla="*/ 4189984 h 20659"/>
              <a:gd name="T32" fmla="*/ 896578 w 20975"/>
              <a:gd name="T33" fmla="*/ 4073431 h 20659"/>
              <a:gd name="T34" fmla="*/ 8626614 w 20975"/>
              <a:gd name="T35" fmla="*/ 4820209 h 20659"/>
              <a:gd name="T36" fmla="*/ 9906889 w 20975"/>
              <a:gd name="T37" fmla="*/ 4773211 h 20659"/>
              <a:gd name="T38" fmla="*/ 465984 w 20975"/>
              <a:gd name="T39" fmla="*/ 5088312 h 20659"/>
              <a:gd name="T40" fmla="*/ 966440 w 20975"/>
              <a:gd name="T41" fmla="*/ 5800554 h 20659"/>
              <a:gd name="T42" fmla="*/ 8521820 w 20975"/>
              <a:gd name="T43" fmla="*/ 5742036 h 20659"/>
              <a:gd name="T44" fmla="*/ 8707938 w 20975"/>
              <a:gd name="T45" fmla="*/ 5718536 h 20659"/>
              <a:gd name="T46" fmla="*/ 1676419 w 20975"/>
              <a:gd name="T47" fmla="*/ 6617347 h 20659"/>
              <a:gd name="T48" fmla="*/ 9336592 w 20975"/>
              <a:gd name="T49" fmla="*/ 7166036 h 20659"/>
              <a:gd name="T50" fmla="*/ 1955826 w 20975"/>
              <a:gd name="T51" fmla="*/ 7166036 h 20659"/>
              <a:gd name="T52" fmla="*/ 2130460 w 20975"/>
              <a:gd name="T53" fmla="*/ 7236073 h 20659"/>
              <a:gd name="T54" fmla="*/ 8195539 w 20975"/>
              <a:gd name="T55" fmla="*/ 7422642 h 20659"/>
              <a:gd name="T56" fmla="*/ 7171223 w 20975"/>
              <a:gd name="T57" fmla="*/ 2695969 h 20659"/>
              <a:gd name="T58" fmla="*/ 7508987 w 20975"/>
              <a:gd name="T59" fmla="*/ 3081086 h 20659"/>
              <a:gd name="T60" fmla="*/ 7846292 w 20975"/>
              <a:gd name="T61" fmla="*/ 3594779 h 20659"/>
              <a:gd name="T62" fmla="*/ 7776429 w 20975"/>
              <a:gd name="T63" fmla="*/ 4096448 h 20659"/>
              <a:gd name="T64" fmla="*/ 7660174 w 20975"/>
              <a:gd name="T65" fmla="*/ 4528125 h 20659"/>
              <a:gd name="T66" fmla="*/ 8149124 w 20975"/>
              <a:gd name="T67" fmla="*/ 4831706 h 20659"/>
              <a:gd name="T68" fmla="*/ 7520470 w 20975"/>
              <a:gd name="T69" fmla="*/ 5566986 h 20659"/>
              <a:gd name="T70" fmla="*/ 7485539 w 20975"/>
              <a:gd name="T71" fmla="*/ 5893608 h 20659"/>
              <a:gd name="T72" fmla="*/ 7520470 w 20975"/>
              <a:gd name="T73" fmla="*/ 6617347 h 20659"/>
              <a:gd name="T74" fmla="*/ 6996588 w 20975"/>
              <a:gd name="T75" fmla="*/ 6803915 h 20659"/>
              <a:gd name="T76" fmla="*/ 6658824 w 20975"/>
              <a:gd name="T77" fmla="*/ 7119038 h 20659"/>
              <a:gd name="T78" fmla="*/ 5983755 w 20975"/>
              <a:gd name="T79" fmla="*/ 7131018 h 20659"/>
              <a:gd name="T80" fmla="*/ 5890445 w 20975"/>
              <a:gd name="T81" fmla="*/ 7772762 h 20659"/>
              <a:gd name="T82" fmla="*/ 4913023 w 20975"/>
              <a:gd name="T83" fmla="*/ 7644229 h 20659"/>
              <a:gd name="T84" fmla="*/ 4284347 w 20975"/>
              <a:gd name="T85" fmla="*/ 7551175 h 20659"/>
              <a:gd name="T86" fmla="*/ 3876742 w 20975"/>
              <a:gd name="T87" fmla="*/ 7702746 h 20659"/>
              <a:gd name="T88" fmla="*/ 3050005 w 20975"/>
              <a:gd name="T89" fmla="*/ 7422642 h 20659"/>
              <a:gd name="T90" fmla="*/ 2130460 w 20975"/>
              <a:gd name="T91" fmla="*/ 3793327 h 20659"/>
              <a:gd name="T92" fmla="*/ 4656583 w 20975"/>
              <a:gd name="T93" fmla="*/ 1785640 h 20659"/>
              <a:gd name="T94" fmla="*/ 2922267 w 20975"/>
              <a:gd name="T95" fmla="*/ 2334329 h 20659"/>
              <a:gd name="T96" fmla="*/ 1851054 w 20975"/>
              <a:gd name="T97" fmla="*/ 5987122 h 20659"/>
              <a:gd name="T98" fmla="*/ 4354210 w 20975"/>
              <a:gd name="T99" fmla="*/ 8099382 h 20659"/>
              <a:gd name="T100" fmla="*/ 8207504 w 20975"/>
              <a:gd name="T101" fmla="*/ 5893608 h 20659"/>
              <a:gd name="T102" fmla="*/ 5972272 w 20975"/>
              <a:gd name="T103" fmla="*/ 1715603 h 20659"/>
              <a:gd name="T104" fmla="*/ 6798527 w 20975"/>
              <a:gd name="T105" fmla="*/ 8624573 h 20659"/>
              <a:gd name="T106" fmla="*/ 3108363 w 20975"/>
              <a:gd name="T107" fmla="*/ 8578057 h 20659"/>
              <a:gd name="T108" fmla="*/ 2642859 w 20975"/>
              <a:gd name="T109" fmla="*/ 7877795 h 20659"/>
              <a:gd name="T110" fmla="*/ 2840461 w 20975"/>
              <a:gd name="T111" fmla="*/ 7994349 h 20659"/>
              <a:gd name="T112" fmla="*/ 7881201 w 20975"/>
              <a:gd name="T113" fmla="*/ 8881178 h 20659"/>
              <a:gd name="T114" fmla="*/ 7310926 w 20975"/>
              <a:gd name="T115" fmla="*/ 7726245 h 20659"/>
              <a:gd name="T116" fmla="*/ 5075693 w 20975"/>
              <a:gd name="T117" fmla="*/ 8578057 h 20659"/>
              <a:gd name="T118" fmla="*/ 3876742 w 20975"/>
              <a:gd name="T119" fmla="*/ 9756489 h 20659"/>
              <a:gd name="T120" fmla="*/ 5704347 w 20975"/>
              <a:gd name="T121" fmla="*/ 8390984 h 20659"/>
              <a:gd name="T122" fmla="*/ 6077044 w 20975"/>
              <a:gd name="T123" fmla="*/ 9348311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8" name="Shape 775"/>
          <p:cNvSpPr>
            <a:spLocks/>
          </p:cNvSpPr>
          <p:nvPr/>
        </p:nvSpPr>
        <p:spPr bwMode="auto">
          <a:xfrm>
            <a:off x="5532438" y="887413"/>
            <a:ext cx="430212" cy="409575"/>
          </a:xfrm>
          <a:custGeom>
            <a:avLst/>
            <a:gdLst>
              <a:gd name="T0" fmla="*/ 5755642 w 19661"/>
              <a:gd name="T1" fmla="*/ 832776 h 18786"/>
              <a:gd name="T2" fmla="*/ 6035266 w 19661"/>
              <a:gd name="T3" fmla="*/ 960166 h 18786"/>
              <a:gd name="T4" fmla="*/ 6011809 w 19661"/>
              <a:gd name="T5" fmla="*/ 1283884 h 18786"/>
              <a:gd name="T6" fmla="*/ 6349834 w 19661"/>
              <a:gd name="T7" fmla="*/ 1457364 h 18786"/>
              <a:gd name="T8" fmla="*/ 6536089 w 19661"/>
              <a:gd name="T9" fmla="*/ 1746853 h 18786"/>
              <a:gd name="T10" fmla="*/ 7596159 w 19661"/>
              <a:gd name="T11" fmla="*/ 1792964 h 18786"/>
              <a:gd name="T12" fmla="*/ 7305048 w 19661"/>
              <a:gd name="T13" fmla="*/ 2035862 h 18786"/>
              <a:gd name="T14" fmla="*/ 7258594 w 19661"/>
              <a:gd name="T15" fmla="*/ 2278738 h 18786"/>
              <a:gd name="T16" fmla="*/ 8085495 w 19661"/>
              <a:gd name="T17" fmla="*/ 2278738 h 18786"/>
              <a:gd name="T18" fmla="*/ 7678040 w 19661"/>
              <a:gd name="T19" fmla="*/ 2614338 h 18786"/>
              <a:gd name="T20" fmla="*/ 8469975 w 19661"/>
              <a:gd name="T21" fmla="*/ 2810644 h 18786"/>
              <a:gd name="T22" fmla="*/ 7444849 w 19661"/>
              <a:gd name="T23" fmla="*/ 3065425 h 18786"/>
              <a:gd name="T24" fmla="*/ 8504919 w 19661"/>
              <a:gd name="T25" fmla="*/ 3122939 h 18786"/>
              <a:gd name="T26" fmla="*/ 7817359 w 19661"/>
              <a:gd name="T27" fmla="*/ 3365836 h 18786"/>
              <a:gd name="T28" fmla="*/ 8738088 w 19661"/>
              <a:gd name="T29" fmla="*/ 3389121 h 18786"/>
              <a:gd name="T30" fmla="*/ 7666071 w 19661"/>
              <a:gd name="T31" fmla="*/ 3828804 h 18786"/>
              <a:gd name="T32" fmla="*/ 8924344 w 19661"/>
              <a:gd name="T33" fmla="*/ 3921027 h 18786"/>
              <a:gd name="T34" fmla="*/ 7887271 w 19661"/>
              <a:gd name="T35" fmla="*/ 3967139 h 18786"/>
              <a:gd name="T36" fmla="*/ 8679687 w 19661"/>
              <a:gd name="T37" fmla="*/ 4314120 h 18786"/>
              <a:gd name="T38" fmla="*/ 7514760 w 19661"/>
              <a:gd name="T39" fmla="*/ 4326002 h 18786"/>
              <a:gd name="T40" fmla="*/ 6582543 w 19661"/>
              <a:gd name="T41" fmla="*/ 3088251 h 18786"/>
              <a:gd name="T42" fmla="*/ 5336217 w 19661"/>
              <a:gd name="T43" fmla="*/ 1133668 h 18786"/>
              <a:gd name="T44" fmla="*/ 6314889 w 19661"/>
              <a:gd name="T45" fmla="*/ 2926632 h 18786"/>
              <a:gd name="T46" fmla="*/ 6407776 w 19661"/>
              <a:gd name="T47" fmla="*/ 4326002 h 18786"/>
              <a:gd name="T48" fmla="*/ 4893335 w 19661"/>
              <a:gd name="T49" fmla="*/ 4418225 h 18786"/>
              <a:gd name="T50" fmla="*/ 4869878 w 19661"/>
              <a:gd name="T51" fmla="*/ 1573351 h 18786"/>
              <a:gd name="T52" fmla="*/ 4648657 w 19661"/>
              <a:gd name="T53" fmla="*/ 1445962 h 18786"/>
              <a:gd name="T54" fmla="*/ 4520344 w 19661"/>
              <a:gd name="T55" fmla="*/ 4302717 h 18786"/>
              <a:gd name="T56" fmla="*/ 2656391 w 19661"/>
              <a:gd name="T57" fmla="*/ 4522330 h 18786"/>
              <a:gd name="T58" fmla="*/ 3704952 w 19661"/>
              <a:gd name="T59" fmla="*/ 1908472 h 18786"/>
              <a:gd name="T60" fmla="*/ 3798320 w 19661"/>
              <a:gd name="T61" fmla="*/ 1387968 h 18786"/>
              <a:gd name="T62" fmla="*/ 2528537 w 19661"/>
              <a:gd name="T63" fmla="*/ 3967139 h 18786"/>
              <a:gd name="T64" fmla="*/ 1537897 w 19661"/>
              <a:gd name="T65" fmla="*/ 4163925 h 18786"/>
              <a:gd name="T66" fmla="*/ 326537 w 19661"/>
              <a:gd name="T67" fmla="*/ 4187210 h 18786"/>
              <a:gd name="T68" fmla="*/ 1456498 w 19661"/>
              <a:gd name="T69" fmla="*/ 2035862 h 18786"/>
              <a:gd name="T70" fmla="*/ 3413841 w 19661"/>
              <a:gd name="T71" fmla="*/ 867485 h 18786"/>
              <a:gd name="T72" fmla="*/ 4625200 w 19661"/>
              <a:gd name="T73" fmla="*/ 138792 h 18786"/>
              <a:gd name="T74" fmla="*/ 3215617 w 19661"/>
              <a:gd name="T75" fmla="*/ 693984 h 18786"/>
              <a:gd name="T76" fmla="*/ 1340154 w 19661"/>
              <a:gd name="T77" fmla="*/ 1839054 h 18786"/>
              <a:gd name="T78" fmla="*/ 58424 w 19661"/>
              <a:gd name="T79" fmla="*/ 4441510 h 18786"/>
              <a:gd name="T80" fmla="*/ 186737 w 19661"/>
              <a:gd name="T81" fmla="*/ 4962014 h 18786"/>
              <a:gd name="T82" fmla="*/ 1666232 w 19661"/>
              <a:gd name="T83" fmla="*/ 4418225 h 18786"/>
              <a:gd name="T84" fmla="*/ 2528537 w 19661"/>
              <a:gd name="T85" fmla="*/ 4869311 h 18786"/>
              <a:gd name="T86" fmla="*/ 3704952 w 19661"/>
              <a:gd name="T87" fmla="*/ 4348829 h 18786"/>
              <a:gd name="T88" fmla="*/ 4613712 w 19661"/>
              <a:gd name="T89" fmla="*/ 5332279 h 18786"/>
              <a:gd name="T90" fmla="*/ 4672136 w 19661"/>
              <a:gd name="T91" fmla="*/ 8454760 h 18786"/>
              <a:gd name="T92" fmla="*/ 5568926 w 19661"/>
              <a:gd name="T93" fmla="*/ 8871137 h 18786"/>
              <a:gd name="T94" fmla="*/ 5813584 w 19661"/>
              <a:gd name="T95" fmla="*/ 8154348 h 18786"/>
              <a:gd name="T96" fmla="*/ 5394159 w 19661"/>
              <a:gd name="T97" fmla="*/ 8651546 h 18786"/>
              <a:gd name="T98" fmla="*/ 4846881 w 19661"/>
              <a:gd name="T99" fmla="*/ 8223745 h 18786"/>
              <a:gd name="T100" fmla="*/ 4869878 w 19661"/>
              <a:gd name="T101" fmla="*/ 5228196 h 18786"/>
              <a:gd name="T102" fmla="*/ 5638816 w 19661"/>
              <a:gd name="T103" fmla="*/ 4395398 h 18786"/>
              <a:gd name="T104" fmla="*/ 6757289 w 19661"/>
              <a:gd name="T105" fmla="*/ 4892596 h 18786"/>
              <a:gd name="T106" fmla="*/ 7584672 w 19661"/>
              <a:gd name="T107" fmla="*/ 4534212 h 18786"/>
              <a:gd name="T108" fmla="*/ 9099111 w 19661"/>
              <a:gd name="T109" fmla="*/ 4927305 h 18786"/>
              <a:gd name="T110" fmla="*/ 9378734 w 19661"/>
              <a:gd name="T111" fmla="*/ 4742401 h 18786"/>
              <a:gd name="T112" fmla="*/ 8504919 w 19661"/>
              <a:gd name="T113" fmla="*/ 2348156 h 18786"/>
              <a:gd name="T114" fmla="*/ 6244978 w 19661"/>
              <a:gd name="T115" fmla="*/ 751978 h 18786"/>
              <a:gd name="T116" fmla="*/ 4834912 w 19661"/>
              <a:gd name="T117" fmla="*/ 104105 h 187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9661"/>
              <a:gd name="T178" fmla="*/ 0 h 18786"/>
              <a:gd name="T179" fmla="*/ 19661 w 19661"/>
              <a:gd name="T180" fmla="*/ 18786 h 1878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lnTo>
                  <a:pt x="10269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lnTo>
                  <a:pt x="9855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199" name="Shape 776"/>
          <p:cNvSpPr>
            <a:spLocks/>
          </p:cNvSpPr>
          <p:nvPr/>
        </p:nvSpPr>
        <p:spPr bwMode="auto">
          <a:xfrm>
            <a:off x="252413" y="1538288"/>
            <a:ext cx="422275" cy="298450"/>
          </a:xfrm>
          <a:custGeom>
            <a:avLst/>
            <a:gdLst>
              <a:gd name="T0" fmla="*/ 7744746 w 19273"/>
              <a:gd name="T1" fmla="*/ 336225 h 13676"/>
              <a:gd name="T2" fmla="*/ 8959775 w 19273"/>
              <a:gd name="T3" fmla="*/ 521960 h 13676"/>
              <a:gd name="T4" fmla="*/ 8317456 w 19273"/>
              <a:gd name="T5" fmla="*/ 475281 h 13676"/>
              <a:gd name="T6" fmla="*/ 8585812 w 19273"/>
              <a:gd name="T7" fmla="*/ 788178 h 13676"/>
              <a:gd name="T8" fmla="*/ 8037094 w 19273"/>
              <a:gd name="T9" fmla="*/ 788178 h 13676"/>
              <a:gd name="T10" fmla="*/ 8515721 w 19273"/>
              <a:gd name="T11" fmla="*/ 1170602 h 13676"/>
              <a:gd name="T12" fmla="*/ 7616572 w 19273"/>
              <a:gd name="T13" fmla="*/ 1066289 h 13676"/>
              <a:gd name="T14" fmla="*/ 8025109 w 19273"/>
              <a:gd name="T15" fmla="*/ 1448714 h 13676"/>
              <a:gd name="T16" fmla="*/ 7266140 w 19273"/>
              <a:gd name="T17" fmla="*/ 1344422 h 13676"/>
              <a:gd name="T18" fmla="*/ 7686662 w 19273"/>
              <a:gd name="T19" fmla="*/ 1657319 h 13676"/>
              <a:gd name="T20" fmla="*/ 6892177 w 19273"/>
              <a:gd name="T21" fmla="*/ 1553005 h 13676"/>
              <a:gd name="T22" fmla="*/ 7055868 w 19273"/>
              <a:gd name="T23" fmla="*/ 1970193 h 13676"/>
              <a:gd name="T24" fmla="*/ 6506690 w 19273"/>
              <a:gd name="T25" fmla="*/ 1773045 h 13676"/>
              <a:gd name="T26" fmla="*/ 6892177 w 19273"/>
              <a:gd name="T27" fmla="*/ 2202127 h 13676"/>
              <a:gd name="T28" fmla="*/ 6109677 w 19273"/>
              <a:gd name="T29" fmla="*/ 1946865 h 13676"/>
              <a:gd name="T30" fmla="*/ 6623339 w 19273"/>
              <a:gd name="T31" fmla="*/ 2503109 h 13676"/>
              <a:gd name="T32" fmla="*/ 5840839 w 19273"/>
              <a:gd name="T33" fmla="*/ 2202127 h 13676"/>
              <a:gd name="T34" fmla="*/ 6016055 w 19273"/>
              <a:gd name="T35" fmla="*/ 2503109 h 13676"/>
              <a:gd name="T36" fmla="*/ 5619063 w 19273"/>
              <a:gd name="T37" fmla="*/ 2491673 h 13676"/>
              <a:gd name="T38" fmla="*/ 5501931 w 19273"/>
              <a:gd name="T39" fmla="*/ 2630751 h 13676"/>
              <a:gd name="T40" fmla="*/ 5864371 w 19273"/>
              <a:gd name="T41" fmla="*/ 3013154 h 13676"/>
              <a:gd name="T42" fmla="*/ 5011779 w 19273"/>
              <a:gd name="T43" fmla="*/ 2735042 h 13676"/>
              <a:gd name="T44" fmla="*/ 5770749 w 19273"/>
              <a:gd name="T45" fmla="*/ 3175560 h 13676"/>
              <a:gd name="T46" fmla="*/ 4906654 w 19273"/>
              <a:gd name="T47" fmla="*/ 3094117 h 13676"/>
              <a:gd name="T48" fmla="*/ 4696382 w 19273"/>
              <a:gd name="T49" fmla="*/ 3175560 h 13676"/>
              <a:gd name="T50" fmla="*/ 5069863 w 19273"/>
              <a:gd name="T51" fmla="*/ 3592748 h 13676"/>
              <a:gd name="T52" fmla="*/ 4333944 w 19273"/>
              <a:gd name="T53" fmla="*/ 3245088 h 13676"/>
              <a:gd name="T54" fmla="*/ 4754466 w 19273"/>
              <a:gd name="T55" fmla="*/ 3673711 h 13676"/>
              <a:gd name="T56" fmla="*/ 4263853 w 19273"/>
              <a:gd name="T57" fmla="*/ 3627512 h 13676"/>
              <a:gd name="T58" fmla="*/ 2173205 w 19273"/>
              <a:gd name="T59" fmla="*/ 2144035 h 13676"/>
              <a:gd name="T60" fmla="*/ 292348 w 19273"/>
              <a:gd name="T61" fmla="*/ 672451 h 13676"/>
              <a:gd name="T62" fmla="*/ 1904389 w 19273"/>
              <a:gd name="T63" fmla="*/ 255262 h 13676"/>
              <a:gd name="T64" fmla="*/ 1775733 w 19273"/>
              <a:gd name="T65" fmla="*/ 2155448 h 13676"/>
              <a:gd name="T66" fmla="*/ 4123672 w 19273"/>
              <a:gd name="T67" fmla="*/ 3847531 h 13676"/>
              <a:gd name="T68" fmla="*/ 4591257 w 19273"/>
              <a:gd name="T69" fmla="*/ 4137099 h 13676"/>
              <a:gd name="T70" fmla="*/ 5595532 w 19273"/>
              <a:gd name="T71" fmla="*/ 3627512 h 13676"/>
              <a:gd name="T72" fmla="*/ 8037094 w 19273"/>
              <a:gd name="T73" fmla="*/ 1715411 h 13676"/>
              <a:gd name="T74" fmla="*/ 8971300 w 19273"/>
              <a:gd name="T75" fmla="*/ 2654079 h 13676"/>
              <a:gd name="T76" fmla="*/ 8690937 w 19273"/>
              <a:gd name="T77" fmla="*/ 5712973 h 13676"/>
              <a:gd name="T78" fmla="*/ 6962246 w 19273"/>
              <a:gd name="T79" fmla="*/ 4380446 h 13676"/>
              <a:gd name="T80" fmla="*/ 6646849 w 19273"/>
              <a:gd name="T81" fmla="*/ 4392361 h 13676"/>
              <a:gd name="T82" fmla="*/ 8562763 w 19273"/>
              <a:gd name="T83" fmla="*/ 5933473 h 13676"/>
              <a:gd name="T84" fmla="*/ 6705415 w 19273"/>
              <a:gd name="T85" fmla="*/ 6176820 h 13676"/>
              <a:gd name="T86" fmla="*/ 1227014 w 19273"/>
              <a:gd name="T87" fmla="*/ 6164905 h 13676"/>
              <a:gd name="T88" fmla="*/ 572710 w 19273"/>
              <a:gd name="T89" fmla="*/ 6083964 h 13676"/>
              <a:gd name="T90" fmla="*/ 2593749 w 19273"/>
              <a:gd name="T91" fmla="*/ 4345682 h 13676"/>
              <a:gd name="T92" fmla="*/ 1810767 w 19273"/>
              <a:gd name="T93" fmla="*/ 4670472 h 13676"/>
              <a:gd name="T94" fmla="*/ 385970 w 19273"/>
              <a:gd name="T95" fmla="*/ 5481520 h 13676"/>
              <a:gd name="T96" fmla="*/ 269320 w 19273"/>
              <a:gd name="T97" fmla="*/ 1645883 h 13676"/>
              <a:gd name="T98" fmla="*/ 350913 w 19273"/>
              <a:gd name="T99" fmla="*/ 58093 h 13676"/>
              <a:gd name="T100" fmla="*/ 59048 w 19273"/>
              <a:gd name="T101" fmla="*/ 429082 h 13676"/>
              <a:gd name="T102" fmla="*/ 12007 w 19273"/>
              <a:gd name="T103" fmla="*/ 3175560 h 13676"/>
              <a:gd name="T104" fmla="*/ 129139 w 19273"/>
              <a:gd name="T105" fmla="*/ 6292547 h 13676"/>
              <a:gd name="T106" fmla="*/ 537654 w 19273"/>
              <a:gd name="T107" fmla="*/ 6454953 h 13676"/>
              <a:gd name="T108" fmla="*/ 4392510 w 19273"/>
              <a:gd name="T109" fmla="*/ 6512566 h 13676"/>
              <a:gd name="T110" fmla="*/ 8808069 w 19273"/>
              <a:gd name="T111" fmla="*/ 6431603 h 13676"/>
              <a:gd name="T112" fmla="*/ 9181550 w 19273"/>
              <a:gd name="T113" fmla="*/ 6211584 h 13676"/>
              <a:gd name="T114" fmla="*/ 9251640 w 19273"/>
              <a:gd name="T115" fmla="*/ 2642164 h 13676"/>
              <a:gd name="T116" fmla="*/ 9193075 w 19273"/>
              <a:gd name="T117" fmla="*/ 822942 h 13676"/>
              <a:gd name="T118" fmla="*/ 9181550 w 19273"/>
              <a:gd name="T119" fmla="*/ 116207 h 13676"/>
              <a:gd name="T120" fmla="*/ 8399072 w 19273"/>
              <a:gd name="T121" fmla="*/ 92856 h 13676"/>
              <a:gd name="T122" fmla="*/ 4824556 w 19273"/>
              <a:gd name="T123" fmla="*/ 81443 h 136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273"/>
              <a:gd name="T187" fmla="*/ 0 h 13676"/>
              <a:gd name="T188" fmla="*/ 19273 w 19273"/>
              <a:gd name="T189" fmla="*/ 13676 h 1367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lnTo>
                  <a:pt x="5354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lnTo>
                  <a:pt x="3042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0" name="Shape 777"/>
          <p:cNvSpPr>
            <a:spLocks/>
          </p:cNvSpPr>
          <p:nvPr/>
        </p:nvSpPr>
        <p:spPr bwMode="auto">
          <a:xfrm>
            <a:off x="842963" y="1481138"/>
            <a:ext cx="417512" cy="404812"/>
          </a:xfrm>
          <a:custGeom>
            <a:avLst/>
            <a:gdLst>
              <a:gd name="T0" fmla="*/ 3641169 w 19126"/>
              <a:gd name="T1" fmla="*/ 1988449 h 18518"/>
              <a:gd name="T2" fmla="*/ 4939699 w 19126"/>
              <a:gd name="T3" fmla="*/ 1779135 h 18518"/>
              <a:gd name="T4" fmla="*/ 4615181 w 19126"/>
              <a:gd name="T5" fmla="*/ 988727 h 18518"/>
              <a:gd name="T6" fmla="*/ 3258497 w 19126"/>
              <a:gd name="T7" fmla="*/ 1837437 h 18518"/>
              <a:gd name="T8" fmla="*/ 5484849 w 19126"/>
              <a:gd name="T9" fmla="*/ 1604711 h 18518"/>
              <a:gd name="T10" fmla="*/ 5264217 w 19126"/>
              <a:gd name="T11" fmla="*/ 1779135 h 18518"/>
              <a:gd name="T12" fmla="*/ 5681664 w 19126"/>
              <a:gd name="T13" fmla="*/ 1895739 h 18518"/>
              <a:gd name="T14" fmla="*/ 5415278 w 19126"/>
              <a:gd name="T15" fmla="*/ 849191 h 18518"/>
              <a:gd name="T16" fmla="*/ 8395012 w 19126"/>
              <a:gd name="T17" fmla="*/ 3523403 h 18518"/>
              <a:gd name="T18" fmla="*/ 7166052 w 19126"/>
              <a:gd name="T19" fmla="*/ 2755926 h 18518"/>
              <a:gd name="T20" fmla="*/ 5357146 w 19126"/>
              <a:gd name="T21" fmla="*/ 1290751 h 18518"/>
              <a:gd name="T22" fmla="*/ 4023819 w 19126"/>
              <a:gd name="T23" fmla="*/ 1046548 h 18518"/>
              <a:gd name="T24" fmla="*/ 1774109 w 19126"/>
              <a:gd name="T25" fmla="*/ 2419034 h 18518"/>
              <a:gd name="T26" fmla="*/ 591362 w 19126"/>
              <a:gd name="T27" fmla="*/ 3442170 h 18518"/>
              <a:gd name="T28" fmla="*/ 4429347 w 19126"/>
              <a:gd name="T29" fmla="*/ 337372 h 18518"/>
              <a:gd name="T30" fmla="*/ 1588755 w 19126"/>
              <a:gd name="T31" fmla="*/ 3023542 h 18518"/>
              <a:gd name="T32" fmla="*/ 3142713 w 19126"/>
              <a:gd name="T33" fmla="*/ 3430212 h 18518"/>
              <a:gd name="T34" fmla="*/ 3664505 w 19126"/>
              <a:gd name="T35" fmla="*/ 3616594 h 18518"/>
              <a:gd name="T36" fmla="*/ 4557049 w 19126"/>
              <a:gd name="T37" fmla="*/ 3616594 h 18518"/>
              <a:gd name="T38" fmla="*/ 6041438 w 19126"/>
              <a:gd name="T39" fmla="*/ 3628071 h 18518"/>
              <a:gd name="T40" fmla="*/ 4963057 w 19126"/>
              <a:gd name="T41" fmla="*/ 3488514 h 18518"/>
              <a:gd name="T42" fmla="*/ 4383112 w 19126"/>
              <a:gd name="T43" fmla="*/ 3499991 h 18518"/>
              <a:gd name="T44" fmla="*/ 3768392 w 19126"/>
              <a:gd name="T45" fmla="*/ 3453647 h 18518"/>
              <a:gd name="T46" fmla="*/ 7189388 w 19126"/>
              <a:gd name="T47" fmla="*/ 3825908 h 18518"/>
              <a:gd name="T48" fmla="*/ 1194666 w 19126"/>
              <a:gd name="T49" fmla="*/ 3767606 h 18518"/>
              <a:gd name="T50" fmla="*/ 7966149 w 19126"/>
              <a:gd name="T51" fmla="*/ 3499991 h 18518"/>
              <a:gd name="T52" fmla="*/ 3269936 w 19126"/>
              <a:gd name="T53" fmla="*/ 4011809 h 18518"/>
              <a:gd name="T54" fmla="*/ 3791749 w 19126"/>
              <a:gd name="T55" fmla="*/ 4255991 h 18518"/>
              <a:gd name="T56" fmla="*/ 4858690 w 19126"/>
              <a:gd name="T57" fmla="*/ 4325769 h 18518"/>
              <a:gd name="T58" fmla="*/ 5670225 w 19126"/>
              <a:gd name="T59" fmla="*/ 4337246 h 18518"/>
              <a:gd name="T60" fmla="*/ 5519645 w 19126"/>
              <a:gd name="T61" fmla="*/ 4186234 h 18518"/>
              <a:gd name="T62" fmla="*/ 5032628 w 19126"/>
              <a:gd name="T63" fmla="*/ 4127932 h 18518"/>
              <a:gd name="T64" fmla="*/ 4649978 w 19126"/>
              <a:gd name="T65" fmla="*/ 4023264 h 18518"/>
              <a:gd name="T66" fmla="*/ 3872759 w 19126"/>
              <a:gd name="T67" fmla="*/ 4070111 h 18518"/>
              <a:gd name="T68" fmla="*/ 3304732 w 19126"/>
              <a:gd name="T69" fmla="*/ 4023264 h 18518"/>
              <a:gd name="T70" fmla="*/ 3328090 w 19126"/>
              <a:gd name="T71" fmla="*/ 4860520 h 18518"/>
              <a:gd name="T72" fmla="*/ 3339507 w 19126"/>
              <a:gd name="T73" fmla="*/ 5046880 h 18518"/>
              <a:gd name="T74" fmla="*/ 4290183 w 19126"/>
              <a:gd name="T75" fmla="*/ 5023467 h 18518"/>
              <a:gd name="T76" fmla="*/ 5148412 w 19126"/>
              <a:gd name="T77" fmla="*/ 4895409 h 18518"/>
              <a:gd name="T78" fmla="*/ 4476040 w 19126"/>
              <a:gd name="T79" fmla="*/ 4825630 h 18518"/>
              <a:gd name="T80" fmla="*/ 3826524 w 19126"/>
              <a:gd name="T81" fmla="*/ 4825630 h 18518"/>
              <a:gd name="T82" fmla="*/ 6945901 w 19126"/>
              <a:gd name="T83" fmla="*/ 2651280 h 18518"/>
              <a:gd name="T84" fmla="*/ 3791749 w 19126"/>
              <a:gd name="T85" fmla="*/ 5860724 h 18518"/>
              <a:gd name="T86" fmla="*/ 1925170 w 19126"/>
              <a:gd name="T87" fmla="*/ 2872049 h 18518"/>
              <a:gd name="T88" fmla="*/ 6226814 w 19126"/>
              <a:gd name="T89" fmla="*/ 2476855 h 18518"/>
              <a:gd name="T90" fmla="*/ 1727896 w 19126"/>
              <a:gd name="T91" fmla="*/ 4593385 h 18518"/>
              <a:gd name="T92" fmla="*/ 4580407 w 19126"/>
              <a:gd name="T93" fmla="*/ 6651132 h 18518"/>
              <a:gd name="T94" fmla="*/ 7896556 w 19126"/>
              <a:gd name="T95" fmla="*/ 4116455 h 18518"/>
              <a:gd name="T96" fmla="*/ 8858671 w 19126"/>
              <a:gd name="T97" fmla="*/ 6035149 h 18518"/>
              <a:gd name="T98" fmla="*/ 7073124 w 19126"/>
              <a:gd name="T99" fmla="*/ 6930203 h 18518"/>
              <a:gd name="T100" fmla="*/ 7420999 w 19126"/>
              <a:gd name="T101" fmla="*/ 7465434 h 18518"/>
              <a:gd name="T102" fmla="*/ 4476040 w 19126"/>
              <a:gd name="T103" fmla="*/ 8500046 h 18518"/>
              <a:gd name="T104" fmla="*/ 2214913 w 19126"/>
              <a:gd name="T105" fmla="*/ 7162929 h 18518"/>
              <a:gd name="T106" fmla="*/ 1843702 w 19126"/>
              <a:gd name="T107" fmla="*/ 7174406 h 18518"/>
              <a:gd name="T108" fmla="*/ 232070 w 19126"/>
              <a:gd name="T109" fmla="*/ 4767809 h 18518"/>
              <a:gd name="T110" fmla="*/ 3281855 w 19126"/>
              <a:gd name="T111" fmla="*/ 849191 h 18518"/>
              <a:gd name="T112" fmla="*/ 11919 w 19126"/>
              <a:gd name="T113" fmla="*/ 3534880 h 18518"/>
              <a:gd name="T114" fmla="*/ 46693 w 19126"/>
              <a:gd name="T115" fmla="*/ 8767661 h 18518"/>
              <a:gd name="T116" fmla="*/ 5878939 w 19126"/>
              <a:gd name="T117" fmla="*/ 8744249 h 18518"/>
              <a:gd name="T118" fmla="*/ 8997835 w 19126"/>
              <a:gd name="T119" fmla="*/ 8488569 h 18518"/>
              <a:gd name="T120" fmla="*/ 9114099 w 19126"/>
              <a:gd name="T121" fmla="*/ 3197967 h 18518"/>
              <a:gd name="T122" fmla="*/ 6006641 w 19126"/>
              <a:gd name="T123" fmla="*/ 1011680 h 185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126"/>
              <a:gd name="T187" fmla="*/ 0 h 18518"/>
              <a:gd name="T188" fmla="*/ 19126 w 19126"/>
              <a:gd name="T189" fmla="*/ 18518 h 185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lnTo>
                  <a:pt x="10098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lnTo>
                  <a:pt x="6862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lnTo>
                  <a:pt x="13967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1" name="Shape 778"/>
          <p:cNvSpPr>
            <a:spLocks/>
          </p:cNvSpPr>
          <p:nvPr/>
        </p:nvSpPr>
        <p:spPr bwMode="auto">
          <a:xfrm>
            <a:off x="1446213" y="1500188"/>
            <a:ext cx="376237" cy="379412"/>
          </a:xfrm>
          <a:custGeom>
            <a:avLst/>
            <a:gdLst>
              <a:gd name="T0" fmla="*/ 7543106 w 17228"/>
              <a:gd name="T1" fmla="*/ 786998 h 17399"/>
              <a:gd name="T2" fmla="*/ 7636095 w 17228"/>
              <a:gd name="T3" fmla="*/ 1018583 h 17399"/>
              <a:gd name="T4" fmla="*/ 7717182 w 17228"/>
              <a:gd name="T5" fmla="*/ 1284863 h 17399"/>
              <a:gd name="T6" fmla="*/ 7972804 w 17228"/>
              <a:gd name="T7" fmla="*/ 1643406 h 17399"/>
              <a:gd name="T8" fmla="*/ 7380953 w 17228"/>
              <a:gd name="T9" fmla="*/ 1539280 h 17399"/>
              <a:gd name="T10" fmla="*/ 7612727 w 17228"/>
              <a:gd name="T11" fmla="*/ 2025260 h 17399"/>
              <a:gd name="T12" fmla="*/ 7276499 w 17228"/>
              <a:gd name="T13" fmla="*/ 2036665 h 17399"/>
              <a:gd name="T14" fmla="*/ 5976399 w 17228"/>
              <a:gd name="T15" fmla="*/ 879719 h 17399"/>
              <a:gd name="T16" fmla="*/ 6754271 w 17228"/>
              <a:gd name="T17" fmla="*/ 208754 h 17399"/>
              <a:gd name="T18" fmla="*/ 7206855 w 17228"/>
              <a:gd name="T19" fmla="*/ 2835090 h 17399"/>
              <a:gd name="T20" fmla="*/ 7055688 w 17228"/>
              <a:gd name="T21" fmla="*/ 2985337 h 17399"/>
              <a:gd name="T22" fmla="*/ 6672703 w 17228"/>
              <a:gd name="T23" fmla="*/ 3112796 h 17399"/>
              <a:gd name="T24" fmla="*/ 6208653 w 17228"/>
              <a:gd name="T25" fmla="*/ 2881211 h 17399"/>
              <a:gd name="T26" fmla="*/ 6057944 w 17228"/>
              <a:gd name="T27" fmla="*/ 3136086 h 17399"/>
              <a:gd name="T28" fmla="*/ 6162399 w 17228"/>
              <a:gd name="T29" fmla="*/ 3841767 h 17399"/>
              <a:gd name="T30" fmla="*/ 5767490 w 17228"/>
              <a:gd name="T31" fmla="*/ 3679614 h 17399"/>
              <a:gd name="T32" fmla="*/ 5385006 w 17228"/>
              <a:gd name="T33" fmla="*/ 3818478 h 17399"/>
              <a:gd name="T34" fmla="*/ 5674980 w 17228"/>
              <a:gd name="T35" fmla="*/ 3876483 h 17399"/>
              <a:gd name="T36" fmla="*/ 5466071 w 17228"/>
              <a:gd name="T37" fmla="*/ 4605453 h 17399"/>
              <a:gd name="T38" fmla="*/ 5199006 w 17228"/>
              <a:gd name="T39" fmla="*/ 4616880 h 17399"/>
              <a:gd name="T40" fmla="*/ 4665312 w 17228"/>
              <a:gd name="T41" fmla="*/ 4698197 h 17399"/>
              <a:gd name="T42" fmla="*/ 5152729 w 17228"/>
              <a:gd name="T43" fmla="*/ 4859870 h 17399"/>
              <a:gd name="T44" fmla="*/ 4723490 w 17228"/>
              <a:gd name="T45" fmla="*/ 5149461 h 17399"/>
              <a:gd name="T46" fmla="*/ 4166451 w 17228"/>
              <a:gd name="T47" fmla="*/ 5080029 h 17399"/>
              <a:gd name="T48" fmla="*/ 4549414 w 17228"/>
              <a:gd name="T49" fmla="*/ 5588841 h 17399"/>
              <a:gd name="T50" fmla="*/ 4096807 w 17228"/>
              <a:gd name="T51" fmla="*/ 5935980 h 17399"/>
              <a:gd name="T52" fmla="*/ 3969007 w 17228"/>
              <a:gd name="T53" fmla="*/ 5554125 h 17399"/>
              <a:gd name="T54" fmla="*/ 5059740 w 17228"/>
              <a:gd name="T55" fmla="*/ 2036665 h 17399"/>
              <a:gd name="T56" fmla="*/ 2796706 w 17228"/>
              <a:gd name="T57" fmla="*/ 4281626 h 17399"/>
              <a:gd name="T58" fmla="*/ 882327 w 17228"/>
              <a:gd name="T59" fmla="*/ 6098134 h 17399"/>
              <a:gd name="T60" fmla="*/ 1323010 w 17228"/>
              <a:gd name="T61" fmla="*/ 5010619 h 17399"/>
              <a:gd name="T62" fmla="*/ 4804577 w 17228"/>
              <a:gd name="T63" fmla="*/ 1550685 h 17399"/>
              <a:gd name="T64" fmla="*/ 3736731 w 17228"/>
              <a:gd name="T65" fmla="*/ 6410556 h 17399"/>
              <a:gd name="T66" fmla="*/ 3411946 w 17228"/>
              <a:gd name="T67" fmla="*/ 5704873 h 17399"/>
              <a:gd name="T68" fmla="*/ 3562655 w 17228"/>
              <a:gd name="T69" fmla="*/ 6584114 h 17399"/>
              <a:gd name="T70" fmla="*/ 2889718 w 17228"/>
              <a:gd name="T71" fmla="*/ 6456677 h 17399"/>
              <a:gd name="T72" fmla="*/ 2820073 w 17228"/>
              <a:gd name="T73" fmla="*/ 6745809 h 17399"/>
              <a:gd name="T74" fmla="*/ 5744603 w 17228"/>
              <a:gd name="T75" fmla="*/ 3054769 h 17399"/>
              <a:gd name="T76" fmla="*/ 3493033 w 17228"/>
              <a:gd name="T77" fmla="*/ 5392451 h 17399"/>
              <a:gd name="T78" fmla="*/ 1659719 w 17228"/>
              <a:gd name="T79" fmla="*/ 6792410 h 17399"/>
              <a:gd name="T80" fmla="*/ 2611186 w 17228"/>
              <a:gd name="T81" fmla="*/ 4837039 h 17399"/>
              <a:gd name="T82" fmla="*/ 4850831 w 17228"/>
              <a:gd name="T83" fmla="*/ 2580673 h 17399"/>
              <a:gd name="T84" fmla="*/ 2773819 w 17228"/>
              <a:gd name="T85" fmla="*/ 6954084 h 17399"/>
              <a:gd name="T86" fmla="*/ 2367467 w 17228"/>
              <a:gd name="T87" fmla="*/ 6896536 h 17399"/>
              <a:gd name="T88" fmla="*/ 2239667 w 17228"/>
              <a:gd name="T89" fmla="*/ 7035400 h 17399"/>
              <a:gd name="T90" fmla="*/ 1949693 w 17228"/>
              <a:gd name="T91" fmla="*/ 7092926 h 17399"/>
              <a:gd name="T92" fmla="*/ 360076 w 17228"/>
              <a:gd name="T93" fmla="*/ 7717770 h 17399"/>
              <a:gd name="T94" fmla="*/ 2228202 w 17228"/>
              <a:gd name="T95" fmla="*/ 7683054 h 17399"/>
              <a:gd name="T96" fmla="*/ 765948 w 17228"/>
              <a:gd name="T97" fmla="*/ 7417233 h 17399"/>
              <a:gd name="T98" fmla="*/ 278531 w 17228"/>
              <a:gd name="T99" fmla="*/ 7972645 h 17399"/>
              <a:gd name="T100" fmla="*/ 6487183 w 17228"/>
              <a:gd name="T101" fmla="*/ 11885 h 17399"/>
              <a:gd name="T102" fmla="*/ 5245740 w 17228"/>
              <a:gd name="T103" fmla="*/ 845003 h 17399"/>
              <a:gd name="T104" fmla="*/ 1683086 w 17228"/>
              <a:gd name="T105" fmla="*/ 4443300 h 17399"/>
              <a:gd name="T106" fmla="*/ 197444 w 17228"/>
              <a:gd name="T107" fmla="*/ 6178970 h 17399"/>
              <a:gd name="T108" fmla="*/ 162633 w 17228"/>
              <a:gd name="T109" fmla="*/ 8238466 h 17399"/>
              <a:gd name="T110" fmla="*/ 1949693 w 17228"/>
              <a:gd name="T111" fmla="*/ 7984071 h 17399"/>
              <a:gd name="T112" fmla="*/ 2982707 w 17228"/>
              <a:gd name="T113" fmla="*/ 7451949 h 17399"/>
              <a:gd name="T114" fmla="*/ 7241688 w 17228"/>
              <a:gd name="T115" fmla="*/ 3101370 h 17399"/>
              <a:gd name="T116" fmla="*/ 8100145 w 17228"/>
              <a:gd name="T117" fmla="*/ 2001971 h 17399"/>
              <a:gd name="T118" fmla="*/ 7612727 w 17228"/>
              <a:gd name="T119" fmla="*/ 370428 h 173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228"/>
              <a:gd name="T181" fmla="*/ 0 h 17399"/>
              <a:gd name="T182" fmla="*/ 17228 w 17228"/>
              <a:gd name="T183" fmla="*/ 17399 h 1739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lnTo>
                  <a:pt x="14162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2" name="Shape 779"/>
          <p:cNvSpPr>
            <a:spLocks/>
          </p:cNvSpPr>
          <p:nvPr/>
        </p:nvSpPr>
        <p:spPr bwMode="auto">
          <a:xfrm>
            <a:off x="2028825" y="1487488"/>
            <a:ext cx="393700" cy="392112"/>
          </a:xfrm>
          <a:custGeom>
            <a:avLst/>
            <a:gdLst>
              <a:gd name="T0" fmla="*/ 6642849 w 17958"/>
              <a:gd name="T1" fmla="*/ 1038334 h 17909"/>
              <a:gd name="T2" fmla="*/ 8081394 w 17958"/>
              <a:gd name="T3" fmla="*/ 2473114 h 17909"/>
              <a:gd name="T4" fmla="*/ 7671888 w 17958"/>
              <a:gd name="T5" fmla="*/ 2438105 h 17909"/>
              <a:gd name="T6" fmla="*/ 8338534 w 17958"/>
              <a:gd name="T7" fmla="*/ 3044522 h 17909"/>
              <a:gd name="T8" fmla="*/ 7648824 w 17958"/>
              <a:gd name="T9" fmla="*/ 2613087 h 17909"/>
              <a:gd name="T10" fmla="*/ 7754078 w 17958"/>
              <a:gd name="T11" fmla="*/ 2986042 h 17909"/>
              <a:gd name="T12" fmla="*/ 7742064 w 17958"/>
              <a:gd name="T13" fmla="*/ 3138013 h 17909"/>
              <a:gd name="T14" fmla="*/ 7321026 w 17958"/>
              <a:gd name="T15" fmla="*/ 2881057 h 17909"/>
              <a:gd name="T16" fmla="*/ 6864911 w 17958"/>
              <a:gd name="T17" fmla="*/ 2671086 h 17909"/>
              <a:gd name="T18" fmla="*/ 5298024 w 17958"/>
              <a:gd name="T19" fmla="*/ 1189823 h 17909"/>
              <a:gd name="T20" fmla="*/ 5543632 w 17958"/>
              <a:gd name="T21" fmla="*/ 256956 h 17909"/>
              <a:gd name="T22" fmla="*/ 4175263 w 17958"/>
              <a:gd name="T23" fmla="*/ 2893033 h 17909"/>
              <a:gd name="T24" fmla="*/ 4315616 w 17958"/>
              <a:gd name="T25" fmla="*/ 3126014 h 17909"/>
              <a:gd name="T26" fmla="*/ 4993794 w 17958"/>
              <a:gd name="T27" fmla="*/ 2344636 h 17909"/>
              <a:gd name="T28" fmla="*/ 6245356 w 17958"/>
              <a:gd name="T29" fmla="*/ 2333120 h 17909"/>
              <a:gd name="T30" fmla="*/ 6607771 w 17958"/>
              <a:gd name="T31" fmla="*/ 3056039 h 17909"/>
              <a:gd name="T32" fmla="*/ 6888456 w 17958"/>
              <a:gd name="T33" fmla="*/ 3452946 h 17909"/>
              <a:gd name="T34" fmla="*/ 6338596 w 17958"/>
              <a:gd name="T35" fmla="*/ 3312973 h 17909"/>
              <a:gd name="T36" fmla="*/ 6362164 w 17958"/>
              <a:gd name="T37" fmla="*/ 3650939 h 17909"/>
              <a:gd name="T38" fmla="*/ 6432341 w 17958"/>
              <a:gd name="T39" fmla="*/ 3919390 h 17909"/>
              <a:gd name="T40" fmla="*/ 5894495 w 17958"/>
              <a:gd name="T41" fmla="*/ 3919390 h 17909"/>
              <a:gd name="T42" fmla="*/ 5835872 w 17958"/>
              <a:gd name="T43" fmla="*/ 4140855 h 17909"/>
              <a:gd name="T44" fmla="*/ 5987735 w 17958"/>
              <a:gd name="T45" fmla="*/ 4432798 h 17909"/>
              <a:gd name="T46" fmla="*/ 5496540 w 17958"/>
              <a:gd name="T47" fmla="*/ 4537783 h 17909"/>
              <a:gd name="T48" fmla="*/ 5613808 w 17958"/>
              <a:gd name="T49" fmla="*/ 4910737 h 17909"/>
              <a:gd name="T50" fmla="*/ 5333124 w 17958"/>
              <a:gd name="T51" fmla="*/ 5039215 h 17909"/>
              <a:gd name="T52" fmla="*/ 5824318 w 17958"/>
              <a:gd name="T53" fmla="*/ 5739101 h 17909"/>
              <a:gd name="T54" fmla="*/ 5461441 w 17958"/>
              <a:gd name="T55" fmla="*/ 5669125 h 17909"/>
              <a:gd name="T56" fmla="*/ 5601794 w 17958"/>
              <a:gd name="T57" fmla="*/ 6065574 h 17909"/>
              <a:gd name="T58" fmla="*/ 5180756 w 17958"/>
              <a:gd name="T59" fmla="*/ 5937577 h 17909"/>
              <a:gd name="T60" fmla="*/ 5590263 w 17958"/>
              <a:gd name="T61" fmla="*/ 6590477 h 17909"/>
              <a:gd name="T62" fmla="*/ 4829895 w 17958"/>
              <a:gd name="T63" fmla="*/ 5937577 h 17909"/>
              <a:gd name="T64" fmla="*/ 5414832 w 17958"/>
              <a:gd name="T65" fmla="*/ 6846951 h 17909"/>
              <a:gd name="T66" fmla="*/ 3274563 w 17958"/>
              <a:gd name="T67" fmla="*/ 4957723 h 17909"/>
              <a:gd name="T68" fmla="*/ 1590409 w 17958"/>
              <a:gd name="T69" fmla="*/ 3359477 h 17909"/>
              <a:gd name="T70" fmla="*/ 1894662 w 17958"/>
              <a:gd name="T71" fmla="*/ 2881057 h 17909"/>
              <a:gd name="T72" fmla="*/ 3438462 w 17958"/>
              <a:gd name="T73" fmla="*/ 2928043 h 17909"/>
              <a:gd name="T74" fmla="*/ 4011386 w 17958"/>
              <a:gd name="T75" fmla="*/ 2694579 h 17909"/>
              <a:gd name="T76" fmla="*/ 3040970 w 17958"/>
              <a:gd name="T77" fmla="*/ 5015722 h 17909"/>
              <a:gd name="T78" fmla="*/ 701723 w 17958"/>
              <a:gd name="T79" fmla="*/ 8013762 h 17909"/>
              <a:gd name="T80" fmla="*/ 2841993 w 17958"/>
              <a:gd name="T81" fmla="*/ 5284173 h 17909"/>
              <a:gd name="T82" fmla="*/ 5227869 w 17958"/>
              <a:gd name="T83" fmla="*/ 291944 h 17909"/>
              <a:gd name="T84" fmla="*/ 5087516 w 17958"/>
              <a:gd name="T85" fmla="*/ 1178306 h 17909"/>
              <a:gd name="T86" fmla="*/ 3988300 w 17958"/>
              <a:gd name="T87" fmla="*/ 2426128 h 17909"/>
              <a:gd name="T88" fmla="*/ 2771816 w 17958"/>
              <a:gd name="T89" fmla="*/ 2554606 h 17909"/>
              <a:gd name="T90" fmla="*/ 1379901 w 17958"/>
              <a:gd name="T91" fmla="*/ 3091027 h 17909"/>
              <a:gd name="T92" fmla="*/ 1660586 w 17958"/>
              <a:gd name="T93" fmla="*/ 3685927 h 17909"/>
              <a:gd name="T94" fmla="*/ 2771816 w 17958"/>
              <a:gd name="T95" fmla="*/ 5027721 h 17909"/>
              <a:gd name="T96" fmla="*/ 280685 w 17958"/>
              <a:gd name="T97" fmla="*/ 8071761 h 17909"/>
              <a:gd name="T98" fmla="*/ 105254 w 17958"/>
              <a:gd name="T99" fmla="*/ 8550182 h 17909"/>
              <a:gd name="T100" fmla="*/ 1836017 w 17958"/>
              <a:gd name="T101" fmla="*/ 7441851 h 17909"/>
              <a:gd name="T102" fmla="*/ 5087516 w 17958"/>
              <a:gd name="T103" fmla="*/ 6998900 h 17909"/>
              <a:gd name="T104" fmla="*/ 5730594 w 17958"/>
              <a:gd name="T105" fmla="*/ 6963912 h 17909"/>
              <a:gd name="T106" fmla="*/ 6034848 w 17958"/>
              <a:gd name="T107" fmla="*/ 5657609 h 17909"/>
              <a:gd name="T108" fmla="*/ 6689480 w 17958"/>
              <a:gd name="T109" fmla="*/ 3989387 h 17909"/>
              <a:gd name="T110" fmla="*/ 7824255 w 17958"/>
              <a:gd name="T111" fmla="*/ 3464462 h 17909"/>
              <a:gd name="T112" fmla="*/ 8607687 w 17958"/>
              <a:gd name="T113" fmla="*/ 2986042 h 17909"/>
              <a:gd name="T114" fmla="*/ 8022749 w 17958"/>
              <a:gd name="T115" fmla="*/ 2134666 h 17909"/>
              <a:gd name="T116" fmla="*/ 6397241 w 17958"/>
              <a:gd name="T117" fmla="*/ 478421 h 1790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958"/>
              <a:gd name="T178" fmla="*/ 0 h 17909"/>
              <a:gd name="T179" fmla="*/ 17958 w 17958"/>
              <a:gd name="T180" fmla="*/ 17909 h 1790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lnTo>
                  <a:pt x="11972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lnTo>
                  <a:pt x="10098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lnTo>
                  <a:pt x="1175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3" name="Shape 780"/>
          <p:cNvSpPr>
            <a:spLocks/>
          </p:cNvSpPr>
          <p:nvPr/>
        </p:nvSpPr>
        <p:spPr bwMode="auto">
          <a:xfrm>
            <a:off x="2630488" y="1500188"/>
            <a:ext cx="365125" cy="366712"/>
          </a:xfrm>
          <a:custGeom>
            <a:avLst/>
            <a:gdLst>
              <a:gd name="T0" fmla="*/ 5885399 w 16717"/>
              <a:gd name="T1" fmla="*/ 1311841 h 16790"/>
              <a:gd name="T2" fmla="*/ 6813751 w 16717"/>
              <a:gd name="T3" fmla="*/ 278583 h 16790"/>
              <a:gd name="T4" fmla="*/ 7394321 w 16717"/>
              <a:gd name="T5" fmla="*/ 766120 h 16790"/>
              <a:gd name="T6" fmla="*/ 7370951 w 16717"/>
              <a:gd name="T7" fmla="*/ 1033258 h 16790"/>
              <a:gd name="T8" fmla="*/ 7522160 w 16717"/>
              <a:gd name="T9" fmla="*/ 1474034 h 16790"/>
              <a:gd name="T10" fmla="*/ 7220200 w 16717"/>
              <a:gd name="T11" fmla="*/ 1648151 h 16790"/>
              <a:gd name="T12" fmla="*/ 6906775 w 16717"/>
              <a:gd name="T13" fmla="*/ 1834193 h 16790"/>
              <a:gd name="T14" fmla="*/ 6604794 w 16717"/>
              <a:gd name="T15" fmla="*/ 2066036 h 16790"/>
              <a:gd name="T16" fmla="*/ 6616719 w 16717"/>
              <a:gd name="T17" fmla="*/ 2773950 h 16790"/>
              <a:gd name="T18" fmla="*/ 7429136 w 16717"/>
              <a:gd name="T19" fmla="*/ 3807208 h 16790"/>
              <a:gd name="T20" fmla="*/ 7545071 w 16717"/>
              <a:gd name="T21" fmla="*/ 4318115 h 16790"/>
              <a:gd name="T22" fmla="*/ 6930145 w 16717"/>
              <a:gd name="T23" fmla="*/ 4097236 h 16790"/>
              <a:gd name="T24" fmla="*/ 6860492 w 16717"/>
              <a:gd name="T25" fmla="*/ 4236539 h 16790"/>
              <a:gd name="T26" fmla="*/ 7080895 w 16717"/>
              <a:gd name="T27" fmla="*/ 4770815 h 16790"/>
              <a:gd name="T28" fmla="*/ 6674446 w 16717"/>
              <a:gd name="T29" fmla="*/ 4747445 h 16790"/>
              <a:gd name="T30" fmla="*/ 6338130 w 16717"/>
              <a:gd name="T31" fmla="*/ 4654424 h 16790"/>
              <a:gd name="T32" fmla="*/ 6257033 w 16717"/>
              <a:gd name="T33" fmla="*/ 4967822 h 16790"/>
              <a:gd name="T34" fmla="*/ 4817281 w 16717"/>
              <a:gd name="T35" fmla="*/ 4143998 h 16790"/>
              <a:gd name="T36" fmla="*/ 4341660 w 16717"/>
              <a:gd name="T37" fmla="*/ 5745868 h 16790"/>
              <a:gd name="T38" fmla="*/ 4689902 w 16717"/>
              <a:gd name="T39" fmla="*/ 6140384 h 16790"/>
              <a:gd name="T40" fmla="*/ 4689902 w 16717"/>
              <a:gd name="T41" fmla="*/ 6407042 h 16790"/>
              <a:gd name="T42" fmla="*/ 4422758 w 16717"/>
              <a:gd name="T43" fmla="*/ 6743831 h 16790"/>
              <a:gd name="T44" fmla="*/ 4144147 w 16717"/>
              <a:gd name="T45" fmla="*/ 7045784 h 16790"/>
              <a:gd name="T46" fmla="*/ 3819277 w 16717"/>
              <a:gd name="T47" fmla="*/ 7092065 h 16790"/>
              <a:gd name="T48" fmla="*/ 3436220 w 16717"/>
              <a:gd name="T49" fmla="*/ 7115435 h 16790"/>
              <a:gd name="T50" fmla="*/ 2240723 w 16717"/>
              <a:gd name="T51" fmla="*/ 6395597 h 16790"/>
              <a:gd name="T52" fmla="*/ 2031765 w 16717"/>
              <a:gd name="T53" fmla="*/ 6871667 h 16790"/>
              <a:gd name="T54" fmla="*/ 1718339 w 16717"/>
              <a:gd name="T55" fmla="*/ 7057229 h 16790"/>
              <a:gd name="T56" fmla="*/ 1590501 w 16717"/>
              <a:gd name="T57" fmla="*/ 7649231 h 16790"/>
              <a:gd name="T58" fmla="*/ 1381543 w 16717"/>
              <a:gd name="T59" fmla="*/ 7533321 h 16790"/>
              <a:gd name="T60" fmla="*/ 1102954 w 16717"/>
              <a:gd name="T61" fmla="*/ 7254716 h 16790"/>
              <a:gd name="T62" fmla="*/ 766157 w 16717"/>
              <a:gd name="T63" fmla="*/ 7300997 h 16790"/>
              <a:gd name="T64" fmla="*/ 336796 w 16717"/>
              <a:gd name="T65" fmla="*/ 6615973 h 16790"/>
              <a:gd name="T66" fmla="*/ 1427825 w 16717"/>
              <a:gd name="T67" fmla="*/ 5571750 h 16790"/>
              <a:gd name="T68" fmla="*/ 336796 w 16717"/>
              <a:gd name="T69" fmla="*/ 4132073 h 16790"/>
              <a:gd name="T70" fmla="*/ 1753176 w 16717"/>
              <a:gd name="T71" fmla="*/ 2866971 h 16790"/>
              <a:gd name="T72" fmla="*/ 3169054 w 16717"/>
              <a:gd name="T73" fmla="*/ 3749002 h 16790"/>
              <a:gd name="T74" fmla="*/ 3471035 w 16717"/>
              <a:gd name="T75" fmla="*/ 2077481 h 16790"/>
              <a:gd name="T76" fmla="*/ 3006379 w 16717"/>
              <a:gd name="T77" fmla="*/ 1056148 h 16790"/>
              <a:gd name="T78" fmla="*/ 3099402 w 16717"/>
              <a:gd name="T79" fmla="*/ 626817 h 16790"/>
              <a:gd name="T80" fmla="*/ 2692952 w 16717"/>
              <a:gd name="T81" fmla="*/ 1996385 h 16790"/>
              <a:gd name="T82" fmla="*/ 3656601 w 16717"/>
              <a:gd name="T83" fmla="*/ 2901786 h 16790"/>
              <a:gd name="T84" fmla="*/ 2519312 w 16717"/>
              <a:gd name="T85" fmla="*/ 3551995 h 16790"/>
              <a:gd name="T86" fmla="*/ 1404913 w 16717"/>
              <a:gd name="T87" fmla="*/ 2530181 h 16790"/>
              <a:gd name="T88" fmla="*/ 46741 w 16717"/>
              <a:gd name="T89" fmla="*/ 4120606 h 16790"/>
              <a:gd name="T90" fmla="*/ 1184051 w 16717"/>
              <a:gd name="T91" fmla="*/ 5559824 h 16790"/>
              <a:gd name="T92" fmla="*/ 116394 w 16717"/>
              <a:gd name="T93" fmla="*/ 6755276 h 16790"/>
              <a:gd name="T94" fmla="*/ 1381543 w 16717"/>
              <a:gd name="T95" fmla="*/ 7997466 h 16790"/>
              <a:gd name="T96" fmla="*/ 2495941 w 16717"/>
              <a:gd name="T97" fmla="*/ 6755276 h 16790"/>
              <a:gd name="T98" fmla="*/ 3958582 w 16717"/>
              <a:gd name="T99" fmla="*/ 7858163 h 16790"/>
              <a:gd name="T100" fmla="*/ 5409296 w 16717"/>
              <a:gd name="T101" fmla="*/ 6593084 h 16790"/>
              <a:gd name="T102" fmla="*/ 4446128 w 16717"/>
              <a:gd name="T103" fmla="*/ 5548380 h 16790"/>
              <a:gd name="T104" fmla="*/ 5061055 w 16717"/>
              <a:gd name="T105" fmla="*/ 4294723 h 16790"/>
              <a:gd name="T106" fmla="*/ 6198825 w 16717"/>
              <a:gd name="T107" fmla="*/ 5258330 h 16790"/>
              <a:gd name="T108" fmla="*/ 7498789 w 16717"/>
              <a:gd name="T109" fmla="*/ 4747445 h 16790"/>
              <a:gd name="T110" fmla="*/ 7266461 w 16717"/>
              <a:gd name="T111" fmla="*/ 3110740 h 16790"/>
              <a:gd name="T112" fmla="*/ 7382876 w 16717"/>
              <a:gd name="T113" fmla="*/ 1926734 h 16790"/>
              <a:gd name="T114" fmla="*/ 7672910 w 16717"/>
              <a:gd name="T115" fmla="*/ 568633 h 16790"/>
              <a:gd name="T116" fmla="*/ 6059520 w 16717"/>
              <a:gd name="T117" fmla="*/ 522352 h 16790"/>
              <a:gd name="T118" fmla="*/ 5003328 w 16717"/>
              <a:gd name="T119" fmla="*/ 928793 h 167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717"/>
              <a:gd name="T181" fmla="*/ 0 h 16790"/>
              <a:gd name="T182" fmla="*/ 16717 w 16717"/>
              <a:gd name="T183" fmla="*/ 16790 h 1679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lnTo>
                  <a:pt x="8590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4" name="Shape 781"/>
          <p:cNvSpPr>
            <a:spLocks/>
          </p:cNvSpPr>
          <p:nvPr/>
        </p:nvSpPr>
        <p:spPr bwMode="auto">
          <a:xfrm>
            <a:off x="3233738" y="1457325"/>
            <a:ext cx="333375" cy="452438"/>
          </a:xfrm>
          <a:custGeom>
            <a:avLst/>
            <a:gdLst>
              <a:gd name="T0" fmla="*/ 1294129 w 15233"/>
              <a:gd name="T1" fmla="*/ 441601 h 20707"/>
              <a:gd name="T2" fmla="*/ 2470932 w 15233"/>
              <a:gd name="T3" fmla="*/ 243950 h 20707"/>
              <a:gd name="T4" fmla="*/ 5524269 w 15233"/>
              <a:gd name="T5" fmla="*/ 964350 h 20707"/>
              <a:gd name="T6" fmla="*/ 6678072 w 15233"/>
              <a:gd name="T7" fmla="*/ 1173450 h 20707"/>
              <a:gd name="T8" fmla="*/ 6200562 w 15233"/>
              <a:gd name="T9" fmla="*/ 3020041 h 20707"/>
              <a:gd name="T10" fmla="*/ 5897388 w 15233"/>
              <a:gd name="T11" fmla="*/ 4309512 h 20707"/>
              <a:gd name="T12" fmla="*/ 3088791 w 15233"/>
              <a:gd name="T13" fmla="*/ 3717040 h 20707"/>
              <a:gd name="T14" fmla="*/ 1340591 w 15233"/>
              <a:gd name="T15" fmla="*/ 3960990 h 20707"/>
              <a:gd name="T16" fmla="*/ 1701738 w 15233"/>
              <a:gd name="T17" fmla="*/ 3949541 h 20707"/>
              <a:gd name="T18" fmla="*/ 4196131 w 15233"/>
              <a:gd name="T19" fmla="*/ 4286591 h 20707"/>
              <a:gd name="T20" fmla="*/ 6852889 w 15233"/>
              <a:gd name="T21" fmla="*/ 4298041 h 20707"/>
              <a:gd name="T22" fmla="*/ 7226007 w 15233"/>
              <a:gd name="T23" fmla="*/ 3844991 h 20707"/>
              <a:gd name="T24" fmla="*/ 6223541 w 15233"/>
              <a:gd name="T25" fmla="*/ 2718320 h 20707"/>
              <a:gd name="T26" fmla="*/ 7167574 w 15233"/>
              <a:gd name="T27" fmla="*/ 511301 h 20707"/>
              <a:gd name="T28" fmla="*/ 6328436 w 15233"/>
              <a:gd name="T29" fmla="*/ 720401 h 20707"/>
              <a:gd name="T30" fmla="*/ 3694657 w 15233"/>
              <a:gd name="T31" fmla="*/ 220549 h 20707"/>
              <a:gd name="T32" fmla="*/ 723214 w 15233"/>
              <a:gd name="T33" fmla="*/ 383350 h 20707"/>
              <a:gd name="T34" fmla="*/ 688263 w 15233"/>
              <a:gd name="T35" fmla="*/ 603921 h 20707"/>
              <a:gd name="T36" fmla="*/ 489963 w 15233"/>
              <a:gd name="T37" fmla="*/ 1010649 h 20707"/>
              <a:gd name="T38" fmla="*/ 851110 w 15233"/>
              <a:gd name="T39" fmla="*/ 1010649 h 20707"/>
              <a:gd name="T40" fmla="*/ 781187 w 15233"/>
              <a:gd name="T41" fmla="*/ 1278000 h 20707"/>
              <a:gd name="T42" fmla="*/ 513445 w 15233"/>
              <a:gd name="T43" fmla="*/ 1788820 h 20707"/>
              <a:gd name="T44" fmla="*/ 501474 w 15233"/>
              <a:gd name="T45" fmla="*/ 2091021 h 20707"/>
              <a:gd name="T46" fmla="*/ 524935 w 15233"/>
              <a:gd name="T47" fmla="*/ 2428071 h 20707"/>
              <a:gd name="T48" fmla="*/ 793158 w 15233"/>
              <a:gd name="T49" fmla="*/ 2637171 h 20707"/>
              <a:gd name="T50" fmla="*/ 746215 w 15233"/>
              <a:gd name="T51" fmla="*/ 2846271 h 20707"/>
              <a:gd name="T52" fmla="*/ 594858 w 15233"/>
              <a:gd name="T53" fmla="*/ 3147992 h 20707"/>
              <a:gd name="T54" fmla="*/ 536425 w 15233"/>
              <a:gd name="T55" fmla="*/ 3577640 h 20707"/>
              <a:gd name="T56" fmla="*/ 548396 w 15233"/>
              <a:gd name="T57" fmla="*/ 3879841 h 20707"/>
              <a:gd name="T58" fmla="*/ 548396 w 15233"/>
              <a:gd name="T59" fmla="*/ 4228341 h 20707"/>
              <a:gd name="T60" fmla="*/ 793158 w 15233"/>
              <a:gd name="T61" fmla="*/ 4460841 h 20707"/>
              <a:gd name="T62" fmla="*/ 723214 w 15233"/>
              <a:gd name="T63" fmla="*/ 4913891 h 20707"/>
              <a:gd name="T64" fmla="*/ 723214 w 15233"/>
              <a:gd name="T65" fmla="*/ 5122991 h 20707"/>
              <a:gd name="T66" fmla="*/ 513445 w 15233"/>
              <a:gd name="T67" fmla="*/ 5471490 h 20707"/>
              <a:gd name="T68" fmla="*/ 524935 w 15233"/>
              <a:gd name="T69" fmla="*/ 5901162 h 20707"/>
              <a:gd name="T70" fmla="*/ 746215 w 15233"/>
              <a:gd name="T71" fmla="*/ 6063963 h 20707"/>
              <a:gd name="T72" fmla="*/ 897572 w 15233"/>
              <a:gd name="T73" fmla="*/ 6203363 h 20707"/>
              <a:gd name="T74" fmla="*/ 501474 w 15233"/>
              <a:gd name="T75" fmla="*/ 6586713 h 20707"/>
              <a:gd name="T76" fmla="*/ 886060 w 15233"/>
              <a:gd name="T77" fmla="*/ 6621563 h 20707"/>
              <a:gd name="T78" fmla="*/ 524935 w 15233"/>
              <a:gd name="T79" fmla="*/ 7039282 h 20707"/>
              <a:gd name="T80" fmla="*/ 629830 w 15233"/>
              <a:gd name="T81" fmla="*/ 7271782 h 20707"/>
              <a:gd name="T82" fmla="*/ 990955 w 15233"/>
              <a:gd name="T83" fmla="*/ 7352931 h 20707"/>
              <a:gd name="T84" fmla="*/ 781187 w 15233"/>
              <a:gd name="T85" fmla="*/ 7701431 h 20707"/>
              <a:gd name="T86" fmla="*/ 571397 w 15233"/>
              <a:gd name="T87" fmla="*/ 8049953 h 20707"/>
              <a:gd name="T88" fmla="*/ 653291 w 15233"/>
              <a:gd name="T89" fmla="*/ 8433302 h 20707"/>
              <a:gd name="T90" fmla="*/ 664780 w 15233"/>
              <a:gd name="T91" fmla="*/ 8642402 h 20707"/>
              <a:gd name="T92" fmla="*/ 944493 w 15233"/>
              <a:gd name="T93" fmla="*/ 8921202 h 20707"/>
              <a:gd name="T94" fmla="*/ 688263 w 15233"/>
              <a:gd name="T95" fmla="*/ 9234852 h 20707"/>
              <a:gd name="T96" fmla="*/ 559907 w 15233"/>
              <a:gd name="T97" fmla="*/ 9606752 h 20707"/>
              <a:gd name="T98" fmla="*/ 291684 w 15233"/>
              <a:gd name="T99" fmla="*/ 3043442 h 20707"/>
              <a:gd name="T100" fmla="*/ 618340 w 15233"/>
              <a:gd name="T101" fmla="*/ 209100 h 20707"/>
              <a:gd name="T102" fmla="*/ 431530 w 15233"/>
              <a:gd name="T103" fmla="*/ 58251 h 20707"/>
              <a:gd name="T104" fmla="*/ 81894 w 15233"/>
              <a:gd name="T105" fmla="*/ 2938892 h 20707"/>
              <a:gd name="T106" fmla="*/ 151838 w 15233"/>
              <a:gd name="T107" fmla="*/ 9874103 h 20707"/>
              <a:gd name="T108" fmla="*/ 1095850 w 15233"/>
              <a:gd name="T109" fmla="*/ 9874103 h 20707"/>
              <a:gd name="T110" fmla="*/ 1189256 w 15233"/>
              <a:gd name="T111" fmla="*/ 8027032 h 20707"/>
              <a:gd name="T112" fmla="*/ 1119311 w 15233"/>
              <a:gd name="T113" fmla="*/ 3171371 h 20707"/>
              <a:gd name="T114" fmla="*/ 1165773 w 15233"/>
              <a:gd name="T115" fmla="*/ 569071 h 207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233"/>
              <a:gd name="T175" fmla="*/ 0 h 20707"/>
              <a:gd name="T176" fmla="*/ 15233 w 15233"/>
              <a:gd name="T177" fmla="*/ 20707 h 207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lnTo>
                  <a:pt x="5330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lnTo>
                  <a:pt x="1388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lnTo>
                  <a:pt x="1291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5" name="Shape 782"/>
          <p:cNvSpPr>
            <a:spLocks/>
          </p:cNvSpPr>
          <p:nvPr/>
        </p:nvSpPr>
        <p:spPr bwMode="auto">
          <a:xfrm>
            <a:off x="3778250" y="1547813"/>
            <a:ext cx="417513" cy="268287"/>
          </a:xfrm>
          <a:custGeom>
            <a:avLst/>
            <a:gdLst>
              <a:gd name="T0" fmla="*/ 4615214 w 19126"/>
              <a:gd name="T1" fmla="*/ 437453 h 12337"/>
              <a:gd name="T2" fmla="*/ 4603295 w 19126"/>
              <a:gd name="T3" fmla="*/ 644589 h 12337"/>
              <a:gd name="T4" fmla="*/ 4591857 w 19126"/>
              <a:gd name="T5" fmla="*/ 724964 h 12337"/>
              <a:gd name="T6" fmla="*/ 4533724 w 19126"/>
              <a:gd name="T7" fmla="*/ 851725 h 12337"/>
              <a:gd name="T8" fmla="*/ 4429357 w 19126"/>
              <a:gd name="T9" fmla="*/ 288011 h 12337"/>
              <a:gd name="T10" fmla="*/ 510376 w 19126"/>
              <a:gd name="T11" fmla="*/ 1404065 h 12337"/>
              <a:gd name="T12" fmla="*/ 638079 w 19126"/>
              <a:gd name="T13" fmla="*/ 1657086 h 12337"/>
              <a:gd name="T14" fmla="*/ 614722 w 19126"/>
              <a:gd name="T15" fmla="*/ 1829688 h 12337"/>
              <a:gd name="T16" fmla="*/ 197274 w 19126"/>
              <a:gd name="T17" fmla="*/ 1518996 h 12337"/>
              <a:gd name="T18" fmla="*/ 8754369 w 19126"/>
              <a:gd name="T19" fmla="*/ 1288678 h 12337"/>
              <a:gd name="T20" fmla="*/ 8882072 w 19126"/>
              <a:gd name="T21" fmla="*/ 1484462 h 12337"/>
              <a:gd name="T22" fmla="*/ 8627124 w 19126"/>
              <a:gd name="T23" fmla="*/ 1611201 h 12337"/>
              <a:gd name="T24" fmla="*/ 8510860 w 19126"/>
              <a:gd name="T25" fmla="*/ 1668438 h 12337"/>
              <a:gd name="T26" fmla="*/ 8499421 w 19126"/>
              <a:gd name="T27" fmla="*/ 1887382 h 12337"/>
              <a:gd name="T28" fmla="*/ 8418411 w 19126"/>
              <a:gd name="T29" fmla="*/ 1369553 h 12337"/>
              <a:gd name="T30" fmla="*/ 5206578 w 19126"/>
              <a:gd name="T31" fmla="*/ 1944619 h 12337"/>
              <a:gd name="T32" fmla="*/ 6111045 w 19126"/>
              <a:gd name="T33" fmla="*/ 2945764 h 12337"/>
              <a:gd name="T34" fmla="*/ 7537303 w 19126"/>
              <a:gd name="T35" fmla="*/ 2427935 h 12337"/>
              <a:gd name="T36" fmla="*/ 7096498 w 19126"/>
              <a:gd name="T37" fmla="*/ 2876719 h 12337"/>
              <a:gd name="T38" fmla="*/ 8070535 w 19126"/>
              <a:gd name="T39" fmla="*/ 2669583 h 12337"/>
              <a:gd name="T40" fmla="*/ 7073163 w 19126"/>
              <a:gd name="T41" fmla="*/ 3279639 h 12337"/>
              <a:gd name="T42" fmla="*/ 7803690 w 19126"/>
              <a:gd name="T43" fmla="*/ 3348684 h 12337"/>
              <a:gd name="T44" fmla="*/ 7142733 w 19126"/>
              <a:gd name="T45" fmla="*/ 3717092 h 12337"/>
              <a:gd name="T46" fmla="*/ 7270437 w 19126"/>
              <a:gd name="T47" fmla="*/ 3901046 h 12337"/>
              <a:gd name="T48" fmla="*/ 7200866 w 19126"/>
              <a:gd name="T49" fmla="*/ 4108181 h 12337"/>
              <a:gd name="T50" fmla="*/ 7015489 w 19126"/>
              <a:gd name="T51" fmla="*/ 4384362 h 12337"/>
              <a:gd name="T52" fmla="*/ 7629752 w 19126"/>
              <a:gd name="T53" fmla="*/ 4349851 h 12337"/>
              <a:gd name="T54" fmla="*/ 1727900 w 19126"/>
              <a:gd name="T55" fmla="*/ 4683725 h 12337"/>
              <a:gd name="T56" fmla="*/ 904466 w 19126"/>
              <a:gd name="T57" fmla="*/ 2289845 h 12337"/>
              <a:gd name="T58" fmla="*/ 2864437 w 19126"/>
              <a:gd name="T59" fmla="*/ 2899901 h 12337"/>
              <a:gd name="T60" fmla="*/ 3664535 w 19126"/>
              <a:gd name="T61" fmla="*/ 2336187 h 12337"/>
              <a:gd name="T62" fmla="*/ 7166091 w 19126"/>
              <a:gd name="T63" fmla="*/ 5178393 h 12337"/>
              <a:gd name="T64" fmla="*/ 7351446 w 19126"/>
              <a:gd name="T65" fmla="*/ 5293302 h 12337"/>
              <a:gd name="T66" fmla="*/ 4626653 w 19126"/>
              <a:gd name="T67" fmla="*/ 5281950 h 12337"/>
              <a:gd name="T68" fmla="*/ 1716462 w 19126"/>
              <a:gd name="T69" fmla="*/ 5408211 h 12337"/>
              <a:gd name="T70" fmla="*/ 6829653 w 19126"/>
              <a:gd name="T71" fmla="*/ 4948076 h 12337"/>
              <a:gd name="T72" fmla="*/ 7224223 w 19126"/>
              <a:gd name="T73" fmla="*/ 4959428 h 12337"/>
              <a:gd name="T74" fmla="*/ 4232563 w 19126"/>
              <a:gd name="T75" fmla="*/ 230318 h 12337"/>
              <a:gd name="T76" fmla="*/ 4209206 w 19126"/>
              <a:gd name="T77" fmla="*/ 863055 h 12337"/>
              <a:gd name="T78" fmla="*/ 3896126 w 19126"/>
              <a:gd name="T79" fmla="*/ 1611201 h 12337"/>
              <a:gd name="T80" fmla="*/ 2458428 w 19126"/>
              <a:gd name="T81" fmla="*/ 2520141 h 12337"/>
              <a:gd name="T82" fmla="*/ 1020730 w 19126"/>
              <a:gd name="T83" fmla="*/ 1668438 h 12337"/>
              <a:gd name="T84" fmla="*/ 359774 w 19126"/>
              <a:gd name="T85" fmla="*/ 1116076 h 12337"/>
              <a:gd name="T86" fmla="*/ 480 w 19126"/>
              <a:gd name="T87" fmla="*/ 1438599 h 12337"/>
              <a:gd name="T88" fmla="*/ 579947 w 19126"/>
              <a:gd name="T89" fmla="*/ 2036824 h 12337"/>
              <a:gd name="T90" fmla="*/ 881589 w 19126"/>
              <a:gd name="T91" fmla="*/ 3049343 h 12337"/>
              <a:gd name="T92" fmla="*/ 1519188 w 19126"/>
              <a:gd name="T93" fmla="*/ 5661710 h 12337"/>
              <a:gd name="T94" fmla="*/ 2852517 w 19126"/>
              <a:gd name="T95" fmla="*/ 5569483 h 12337"/>
              <a:gd name="T96" fmla="*/ 6632838 w 19126"/>
              <a:gd name="T97" fmla="*/ 5684392 h 12337"/>
              <a:gd name="T98" fmla="*/ 7629752 w 19126"/>
              <a:gd name="T99" fmla="*/ 5178393 h 12337"/>
              <a:gd name="T100" fmla="*/ 8302125 w 19126"/>
              <a:gd name="T101" fmla="*/ 2669583 h 12337"/>
              <a:gd name="T102" fmla="*/ 9056010 w 19126"/>
              <a:gd name="T103" fmla="*/ 1898734 h 12337"/>
              <a:gd name="T104" fmla="*/ 8789143 w 19126"/>
              <a:gd name="T105" fmla="*/ 1081542 h 12337"/>
              <a:gd name="T106" fmla="*/ 8244473 w 19126"/>
              <a:gd name="T107" fmla="*/ 1311860 h 12337"/>
              <a:gd name="T108" fmla="*/ 7513946 w 19126"/>
              <a:gd name="T109" fmla="*/ 2209448 h 12337"/>
              <a:gd name="T110" fmla="*/ 5276149 w 19126"/>
              <a:gd name="T111" fmla="*/ 1702950 h 12337"/>
              <a:gd name="T112" fmla="*/ 4939733 w 19126"/>
              <a:gd name="T113" fmla="*/ 978464 h 12337"/>
              <a:gd name="T114" fmla="*/ 4858723 w 19126"/>
              <a:gd name="T115" fmla="*/ 92227 h 1233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126"/>
              <a:gd name="T175" fmla="*/ 0 h 12337"/>
              <a:gd name="T176" fmla="*/ 19126 w 19126"/>
              <a:gd name="T177" fmla="*/ 12337 h 1233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lnTo>
                  <a:pt x="18250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lnTo>
                  <a:pt x="1569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lnTo>
                  <a:pt x="9539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6" name="Shape 783"/>
          <p:cNvSpPr>
            <a:spLocks/>
          </p:cNvSpPr>
          <p:nvPr/>
        </p:nvSpPr>
        <p:spPr bwMode="auto">
          <a:xfrm>
            <a:off x="4383088" y="1489075"/>
            <a:ext cx="384175" cy="390525"/>
          </a:xfrm>
          <a:custGeom>
            <a:avLst/>
            <a:gdLst>
              <a:gd name="T0" fmla="*/ 4674579 w 17618"/>
              <a:gd name="T1" fmla="*/ 2655381 h 17812"/>
              <a:gd name="T2" fmla="*/ 3783506 w 17618"/>
              <a:gd name="T3" fmla="*/ 3251912 h 17812"/>
              <a:gd name="T4" fmla="*/ 3609954 w 17618"/>
              <a:gd name="T5" fmla="*/ 2316007 h 17812"/>
              <a:gd name="T6" fmla="*/ 3806795 w 17618"/>
              <a:gd name="T7" fmla="*/ 1942013 h 17812"/>
              <a:gd name="T8" fmla="*/ 3274733 w 17618"/>
              <a:gd name="T9" fmla="*/ 2585200 h 17812"/>
              <a:gd name="T10" fmla="*/ 3980369 w 17618"/>
              <a:gd name="T11" fmla="*/ 3380260 h 17812"/>
              <a:gd name="T12" fmla="*/ 4871442 w 17618"/>
              <a:gd name="T13" fmla="*/ 3427376 h 17812"/>
              <a:gd name="T14" fmla="*/ 5229951 w 17618"/>
              <a:gd name="T15" fmla="*/ 2187659 h 17812"/>
              <a:gd name="T16" fmla="*/ 6861377 w 17618"/>
              <a:gd name="T17" fmla="*/ 1205120 h 17812"/>
              <a:gd name="T18" fmla="*/ 6675940 w 17618"/>
              <a:gd name="T19" fmla="*/ 3625906 h 17812"/>
              <a:gd name="T20" fmla="*/ 1527760 w 17618"/>
              <a:gd name="T21" fmla="*/ 1321913 h 17812"/>
              <a:gd name="T22" fmla="*/ 1712738 w 17618"/>
              <a:gd name="T23" fmla="*/ 3731167 h 17812"/>
              <a:gd name="T24" fmla="*/ 740809 w 17618"/>
              <a:gd name="T25" fmla="*/ 982539 h 17812"/>
              <a:gd name="T26" fmla="*/ 1053221 w 17618"/>
              <a:gd name="T27" fmla="*/ 3216832 h 17812"/>
              <a:gd name="T28" fmla="*/ 2441663 w 17618"/>
              <a:gd name="T29" fmla="*/ 4082095 h 17812"/>
              <a:gd name="T30" fmla="*/ 1712738 w 17618"/>
              <a:gd name="T31" fmla="*/ 1392095 h 17812"/>
              <a:gd name="T32" fmla="*/ 8099096 w 17618"/>
              <a:gd name="T33" fmla="*/ 1041188 h 17812"/>
              <a:gd name="T34" fmla="*/ 6896091 w 17618"/>
              <a:gd name="T35" fmla="*/ 4140722 h 17812"/>
              <a:gd name="T36" fmla="*/ 7428175 w 17618"/>
              <a:gd name="T37" fmla="*/ 2959172 h 17812"/>
              <a:gd name="T38" fmla="*/ 7474294 w 17618"/>
              <a:gd name="T39" fmla="*/ 994554 h 17812"/>
              <a:gd name="T40" fmla="*/ 5623197 w 17618"/>
              <a:gd name="T41" fmla="*/ 456190 h 17812"/>
              <a:gd name="T42" fmla="*/ 5669796 w 17618"/>
              <a:gd name="T43" fmla="*/ 713828 h 17812"/>
              <a:gd name="T44" fmla="*/ 5692605 w 17618"/>
              <a:gd name="T45" fmla="*/ 912358 h 17812"/>
              <a:gd name="T46" fmla="*/ 5947473 w 17618"/>
              <a:gd name="T47" fmla="*/ 1181551 h 17812"/>
              <a:gd name="T48" fmla="*/ 5762036 w 17618"/>
              <a:gd name="T49" fmla="*/ 1626208 h 17812"/>
              <a:gd name="T50" fmla="*/ 5970304 w 17618"/>
              <a:gd name="T51" fmla="*/ 1929998 h 17812"/>
              <a:gd name="T52" fmla="*/ 6051618 w 17618"/>
              <a:gd name="T53" fmla="*/ 2210724 h 17812"/>
              <a:gd name="T54" fmla="*/ 6051618 w 17618"/>
              <a:gd name="T55" fmla="*/ 2538083 h 17812"/>
              <a:gd name="T56" fmla="*/ 6352124 w 17618"/>
              <a:gd name="T57" fmla="*/ 2678446 h 17812"/>
              <a:gd name="T58" fmla="*/ 6248001 w 17618"/>
              <a:gd name="T59" fmla="*/ 3052922 h 17812"/>
              <a:gd name="T60" fmla="*/ 5635082 w 17618"/>
              <a:gd name="T61" fmla="*/ 3778283 h 17812"/>
              <a:gd name="T62" fmla="*/ 5577078 w 17618"/>
              <a:gd name="T63" fmla="*/ 4117175 h 17812"/>
              <a:gd name="T64" fmla="*/ 5924184 w 17618"/>
              <a:gd name="T65" fmla="*/ 4339734 h 17812"/>
              <a:gd name="T66" fmla="*/ 5542363 w 17618"/>
              <a:gd name="T67" fmla="*/ 4772376 h 17812"/>
              <a:gd name="T68" fmla="*/ 4906135 w 17618"/>
              <a:gd name="T69" fmla="*/ 5193464 h 17812"/>
              <a:gd name="T70" fmla="*/ 4107802 w 17618"/>
              <a:gd name="T71" fmla="*/ 5614552 h 17812"/>
              <a:gd name="T72" fmla="*/ 2580501 w 17618"/>
              <a:gd name="T73" fmla="*/ 4596912 h 17812"/>
              <a:gd name="T74" fmla="*/ 439823 w 17618"/>
              <a:gd name="T75" fmla="*/ 2245825 h 17812"/>
              <a:gd name="T76" fmla="*/ 1562474 w 17618"/>
              <a:gd name="T77" fmla="*/ 631632 h 17812"/>
              <a:gd name="T78" fmla="*/ 4581861 w 17618"/>
              <a:gd name="T79" fmla="*/ 5801550 h 17812"/>
              <a:gd name="T80" fmla="*/ 4165326 w 17618"/>
              <a:gd name="T81" fmla="*/ 6363001 h 17812"/>
              <a:gd name="T82" fmla="*/ 4316048 w 17618"/>
              <a:gd name="T83" fmla="*/ 6643726 h 17812"/>
              <a:gd name="T84" fmla="*/ 4304164 w 17618"/>
              <a:gd name="T85" fmla="*/ 6994633 h 17812"/>
              <a:gd name="T86" fmla="*/ 4292759 w 17618"/>
              <a:gd name="T87" fmla="*/ 7380641 h 17812"/>
              <a:gd name="T88" fmla="*/ 4813417 w 17618"/>
              <a:gd name="T89" fmla="*/ 7450823 h 17812"/>
              <a:gd name="T90" fmla="*/ 5264666 w 17618"/>
              <a:gd name="T91" fmla="*/ 7579653 h 17812"/>
              <a:gd name="T92" fmla="*/ 5507648 w 17618"/>
              <a:gd name="T93" fmla="*/ 7708001 h 17812"/>
              <a:gd name="T94" fmla="*/ 5496244 w 17618"/>
              <a:gd name="T95" fmla="*/ 7930560 h 17812"/>
              <a:gd name="T96" fmla="*/ 5067803 w 17618"/>
              <a:gd name="T97" fmla="*/ 8269451 h 17812"/>
              <a:gd name="T98" fmla="*/ 3633242 w 17618"/>
              <a:gd name="T99" fmla="*/ 7380641 h 17812"/>
              <a:gd name="T100" fmla="*/ 6155261 w 17618"/>
              <a:gd name="T101" fmla="*/ 0 h 17812"/>
              <a:gd name="T102" fmla="*/ 821643 w 17618"/>
              <a:gd name="T103" fmla="*/ 468205 h 17812"/>
              <a:gd name="T104" fmla="*/ 254866 w 17618"/>
              <a:gd name="T105" fmla="*/ 2397721 h 17812"/>
              <a:gd name="T106" fmla="*/ 2464494 w 17618"/>
              <a:gd name="T107" fmla="*/ 5006467 h 17812"/>
              <a:gd name="T108" fmla="*/ 3529120 w 17618"/>
              <a:gd name="T109" fmla="*/ 7099916 h 17812"/>
              <a:gd name="T110" fmla="*/ 2059843 w 17618"/>
              <a:gd name="T111" fmla="*/ 8164169 h 17812"/>
              <a:gd name="T112" fmla="*/ 5681201 w 17618"/>
              <a:gd name="T113" fmla="*/ 8421829 h 17812"/>
              <a:gd name="T114" fmla="*/ 5345500 w 17618"/>
              <a:gd name="T115" fmla="*/ 7298928 h 17812"/>
              <a:gd name="T116" fmla="*/ 5635082 w 17618"/>
              <a:gd name="T117" fmla="*/ 5146830 h 17812"/>
              <a:gd name="T118" fmla="*/ 8064381 w 17618"/>
              <a:gd name="T119" fmla="*/ 2924092 h 17812"/>
              <a:gd name="T120" fmla="*/ 7786684 w 17618"/>
              <a:gd name="T121" fmla="*/ 526371 h 178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618"/>
              <a:gd name="T184" fmla="*/ 0 h 17812"/>
              <a:gd name="T185" fmla="*/ 17618 w 17618"/>
              <a:gd name="T186" fmla="*/ 17812 h 178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lnTo>
                  <a:pt x="14430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lnTo>
                  <a:pt x="1850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lnTo>
                  <a:pt x="16425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lnTo>
                  <a:pt x="1294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7" name="Shape 784"/>
          <p:cNvSpPr>
            <a:spLocks/>
          </p:cNvSpPr>
          <p:nvPr/>
        </p:nvSpPr>
        <p:spPr bwMode="auto">
          <a:xfrm>
            <a:off x="4968875" y="1474788"/>
            <a:ext cx="387350" cy="403225"/>
          </a:xfrm>
          <a:custGeom>
            <a:avLst/>
            <a:gdLst>
              <a:gd name="T0" fmla="*/ 6945449 w 17715"/>
              <a:gd name="T1" fmla="*/ 979473 h 18420"/>
              <a:gd name="T2" fmla="*/ 7840956 w 17715"/>
              <a:gd name="T3" fmla="*/ 1410762 h 18420"/>
              <a:gd name="T4" fmla="*/ 6712623 w 17715"/>
              <a:gd name="T5" fmla="*/ 1375781 h 18420"/>
              <a:gd name="T6" fmla="*/ 6642806 w 17715"/>
              <a:gd name="T7" fmla="*/ 1725593 h 18420"/>
              <a:gd name="T8" fmla="*/ 7608590 w 17715"/>
              <a:gd name="T9" fmla="*/ 1574176 h 18420"/>
              <a:gd name="T10" fmla="*/ 7352324 w 17715"/>
              <a:gd name="T11" fmla="*/ 1527680 h 18420"/>
              <a:gd name="T12" fmla="*/ 6212512 w 17715"/>
              <a:gd name="T13" fmla="*/ 1550687 h 18420"/>
              <a:gd name="T14" fmla="*/ 7654967 w 17715"/>
              <a:gd name="T15" fmla="*/ 2005442 h 18420"/>
              <a:gd name="T16" fmla="*/ 7422120 w 17715"/>
              <a:gd name="T17" fmla="*/ 2192344 h 18420"/>
              <a:gd name="T18" fmla="*/ 6642806 w 17715"/>
              <a:gd name="T19" fmla="*/ 326345 h 18420"/>
              <a:gd name="T20" fmla="*/ 5979687 w 17715"/>
              <a:gd name="T21" fmla="*/ 1679119 h 18420"/>
              <a:gd name="T22" fmla="*/ 4188212 w 17715"/>
              <a:gd name="T23" fmla="*/ 4197786 h 18420"/>
              <a:gd name="T24" fmla="*/ 3350561 w 17715"/>
              <a:gd name="T25" fmla="*/ 5025360 h 18420"/>
              <a:gd name="T26" fmla="*/ 4002223 w 17715"/>
              <a:gd name="T27" fmla="*/ 4838940 h 18420"/>
              <a:gd name="T28" fmla="*/ 6573011 w 17715"/>
              <a:gd name="T29" fmla="*/ 2495179 h 18420"/>
              <a:gd name="T30" fmla="*/ 8132119 w 17715"/>
              <a:gd name="T31" fmla="*/ 1854025 h 18420"/>
              <a:gd name="T32" fmla="*/ 8050363 w 17715"/>
              <a:gd name="T33" fmla="*/ 1130912 h 18420"/>
              <a:gd name="T34" fmla="*/ 8248291 w 17715"/>
              <a:gd name="T35" fmla="*/ 268357 h 18420"/>
              <a:gd name="T36" fmla="*/ 7340845 w 17715"/>
              <a:gd name="T37" fmla="*/ 524718 h 18420"/>
              <a:gd name="T38" fmla="*/ 2990084 w 17715"/>
              <a:gd name="T39" fmla="*/ 3346242 h 18420"/>
              <a:gd name="T40" fmla="*/ 2024300 w 17715"/>
              <a:gd name="T41" fmla="*/ 4943884 h 18420"/>
              <a:gd name="T42" fmla="*/ 2955186 w 17715"/>
              <a:gd name="T43" fmla="*/ 6389628 h 18420"/>
              <a:gd name="T44" fmla="*/ 4851353 w 17715"/>
              <a:gd name="T45" fmla="*/ 6144759 h 18420"/>
              <a:gd name="T46" fmla="*/ 5374882 w 17715"/>
              <a:gd name="T47" fmla="*/ 4337711 h 18420"/>
              <a:gd name="T48" fmla="*/ 4374201 w 17715"/>
              <a:gd name="T49" fmla="*/ 5445135 h 18420"/>
              <a:gd name="T50" fmla="*/ 3059879 w 17715"/>
              <a:gd name="T51" fmla="*/ 5317184 h 18420"/>
              <a:gd name="T52" fmla="*/ 3339103 w 17715"/>
              <a:gd name="T53" fmla="*/ 4057862 h 18420"/>
              <a:gd name="T54" fmla="*/ 3932428 w 17715"/>
              <a:gd name="T55" fmla="*/ 3218292 h 18420"/>
              <a:gd name="T56" fmla="*/ 6270369 w 17715"/>
              <a:gd name="T57" fmla="*/ 7870352 h 18420"/>
              <a:gd name="T58" fmla="*/ 6398502 w 17715"/>
              <a:gd name="T59" fmla="*/ 7975295 h 18420"/>
              <a:gd name="T60" fmla="*/ 6561532 w 17715"/>
              <a:gd name="T61" fmla="*/ 8197178 h 18420"/>
              <a:gd name="T62" fmla="*/ 6863693 w 17715"/>
              <a:gd name="T63" fmla="*/ 8267141 h 18420"/>
              <a:gd name="T64" fmla="*/ 6898591 w 17715"/>
              <a:gd name="T65" fmla="*/ 8488520 h 18420"/>
              <a:gd name="T66" fmla="*/ 6247410 w 17715"/>
              <a:gd name="T67" fmla="*/ 8372084 h 18420"/>
              <a:gd name="T68" fmla="*/ 1372638 w 17715"/>
              <a:gd name="T69" fmla="*/ 7707442 h 18420"/>
              <a:gd name="T70" fmla="*/ 1407535 w 17715"/>
              <a:gd name="T71" fmla="*/ 7987291 h 18420"/>
              <a:gd name="T72" fmla="*/ 1372638 w 17715"/>
              <a:gd name="T73" fmla="*/ 8278633 h 18420"/>
              <a:gd name="T74" fmla="*/ 1198128 w 17715"/>
              <a:gd name="T75" fmla="*/ 8348596 h 18420"/>
              <a:gd name="T76" fmla="*/ 907446 w 17715"/>
              <a:gd name="T77" fmla="*/ 8453539 h 18420"/>
              <a:gd name="T78" fmla="*/ 651662 w 17715"/>
              <a:gd name="T79" fmla="*/ 8581971 h 18420"/>
              <a:gd name="T80" fmla="*/ 1093435 w 17715"/>
              <a:gd name="T81" fmla="*/ 7450577 h 18420"/>
              <a:gd name="T82" fmla="*/ 1221568 w 17715"/>
              <a:gd name="T83" fmla="*/ 2040423 h 18420"/>
              <a:gd name="T84" fmla="*/ 0 w 17715"/>
              <a:gd name="T85" fmla="*/ 4827448 h 18420"/>
              <a:gd name="T86" fmla="*/ 953823 w 17715"/>
              <a:gd name="T87" fmla="*/ 7322627 h 18420"/>
              <a:gd name="T88" fmla="*/ 337540 w 17715"/>
              <a:gd name="T89" fmla="*/ 8546990 h 18420"/>
              <a:gd name="T90" fmla="*/ 1454394 w 17715"/>
              <a:gd name="T91" fmla="*/ 8546990 h 18420"/>
              <a:gd name="T92" fmla="*/ 3374001 w 17715"/>
              <a:gd name="T93" fmla="*/ 8569997 h 18420"/>
              <a:gd name="T94" fmla="*/ 5502534 w 17715"/>
              <a:gd name="T95" fmla="*/ 8138708 h 18420"/>
              <a:gd name="T96" fmla="*/ 6689183 w 17715"/>
              <a:gd name="T97" fmla="*/ 8791858 h 18420"/>
              <a:gd name="T98" fmla="*/ 7201233 w 17715"/>
              <a:gd name="T99" fmla="*/ 8068746 h 18420"/>
              <a:gd name="T100" fmla="*/ 7294468 w 17715"/>
              <a:gd name="T101" fmla="*/ 5806922 h 18420"/>
              <a:gd name="T102" fmla="*/ 7026723 w 17715"/>
              <a:gd name="T103" fmla="*/ 3101374 h 18420"/>
              <a:gd name="T104" fmla="*/ 6282329 w 17715"/>
              <a:gd name="T105" fmla="*/ 3952918 h 18420"/>
              <a:gd name="T106" fmla="*/ 5851554 w 17715"/>
              <a:gd name="T107" fmla="*/ 6413116 h 18420"/>
              <a:gd name="T108" fmla="*/ 3536550 w 17715"/>
              <a:gd name="T109" fmla="*/ 7509047 h 18420"/>
              <a:gd name="T110" fmla="*/ 1465873 w 17715"/>
              <a:gd name="T111" fmla="*/ 6308173 h 18420"/>
              <a:gd name="T112" fmla="*/ 1326261 w 17715"/>
              <a:gd name="T113" fmla="*/ 3696054 h 18420"/>
              <a:gd name="T114" fmla="*/ 3339103 w 17715"/>
              <a:gd name="T115" fmla="*/ 2203837 h 18420"/>
              <a:gd name="T116" fmla="*/ 5595769 w 17715"/>
              <a:gd name="T117" fmla="*/ 2273799 h 18420"/>
              <a:gd name="T118" fmla="*/ 3676162 w 17715"/>
              <a:gd name="T119" fmla="*/ 1119398 h 184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715"/>
              <a:gd name="T181" fmla="*/ 0 h 18420"/>
              <a:gd name="T182" fmla="*/ 17715 w 17715"/>
              <a:gd name="T183" fmla="*/ 18420 h 1842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lnTo>
                  <a:pt x="7543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lnTo>
                  <a:pt x="7689" y="2336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8" name="Shape 785"/>
          <p:cNvSpPr>
            <a:spLocks/>
          </p:cNvSpPr>
          <p:nvPr/>
        </p:nvSpPr>
        <p:spPr bwMode="auto">
          <a:xfrm>
            <a:off x="5538788" y="1485900"/>
            <a:ext cx="414337" cy="388938"/>
          </a:xfrm>
          <a:custGeom>
            <a:avLst/>
            <a:gdLst>
              <a:gd name="T0" fmla="*/ 8416771 w 18956"/>
              <a:gd name="T1" fmla="*/ 3453366 h 17763"/>
              <a:gd name="T2" fmla="*/ 8765557 w 18956"/>
              <a:gd name="T3" fmla="*/ 3464861 h 17763"/>
              <a:gd name="T4" fmla="*/ 8788486 w 18956"/>
              <a:gd name="T5" fmla="*/ 4059840 h 17763"/>
              <a:gd name="T6" fmla="*/ 8544334 w 18956"/>
              <a:gd name="T7" fmla="*/ 4479826 h 17763"/>
              <a:gd name="T8" fmla="*/ 2046264 w 18956"/>
              <a:gd name="T9" fmla="*/ 5028298 h 17763"/>
              <a:gd name="T10" fmla="*/ 1639206 w 18956"/>
              <a:gd name="T11" fmla="*/ 5063287 h 17763"/>
              <a:gd name="T12" fmla="*/ 1720430 w 18956"/>
              <a:gd name="T13" fmla="*/ 4526333 h 17763"/>
              <a:gd name="T14" fmla="*/ 1441415 w 18956"/>
              <a:gd name="T15" fmla="*/ 4491321 h 17763"/>
              <a:gd name="T16" fmla="*/ 1011427 w 18956"/>
              <a:gd name="T17" fmla="*/ 4701325 h 17763"/>
              <a:gd name="T18" fmla="*/ 778751 w 18956"/>
              <a:gd name="T19" fmla="*/ 4946319 h 17763"/>
              <a:gd name="T20" fmla="*/ 697527 w 18956"/>
              <a:gd name="T21" fmla="*/ 4409825 h 17763"/>
              <a:gd name="T22" fmla="*/ 755822 w 18956"/>
              <a:gd name="T23" fmla="*/ 4013333 h 17763"/>
              <a:gd name="T24" fmla="*/ 476807 w 18956"/>
              <a:gd name="T25" fmla="*/ 3931354 h 17763"/>
              <a:gd name="T26" fmla="*/ 453397 w 18956"/>
              <a:gd name="T27" fmla="*/ 3534862 h 17763"/>
              <a:gd name="T28" fmla="*/ 848521 w 18956"/>
              <a:gd name="T29" fmla="*/ 2543391 h 17763"/>
              <a:gd name="T30" fmla="*/ 7416820 w 18956"/>
              <a:gd name="T31" fmla="*/ 3126393 h 17763"/>
              <a:gd name="T32" fmla="*/ 7172690 w 18956"/>
              <a:gd name="T33" fmla="*/ 5914779 h 17763"/>
              <a:gd name="T34" fmla="*/ 6847314 w 18956"/>
              <a:gd name="T35" fmla="*/ 6252765 h 17763"/>
              <a:gd name="T36" fmla="*/ 6789042 w 18956"/>
              <a:gd name="T37" fmla="*/ 5693278 h 17763"/>
              <a:gd name="T38" fmla="*/ 6882200 w 18956"/>
              <a:gd name="T39" fmla="*/ 5074805 h 17763"/>
              <a:gd name="T40" fmla="*/ 6208083 w 18956"/>
              <a:gd name="T41" fmla="*/ 5844777 h 17763"/>
              <a:gd name="T42" fmla="*/ 5870773 w 18956"/>
              <a:gd name="T43" fmla="*/ 5798270 h 17763"/>
              <a:gd name="T44" fmla="*/ 5789549 w 18956"/>
              <a:gd name="T45" fmla="*/ 5518285 h 17763"/>
              <a:gd name="T46" fmla="*/ 5801024 w 18956"/>
              <a:gd name="T47" fmla="*/ 4958296 h 17763"/>
              <a:gd name="T48" fmla="*/ 5580281 w 18956"/>
              <a:gd name="T49" fmla="*/ 4771327 h 17763"/>
              <a:gd name="T50" fmla="*/ 5126884 w 18956"/>
              <a:gd name="T51" fmla="*/ 4911308 h 17763"/>
              <a:gd name="T52" fmla="*/ 4731301 w 18956"/>
              <a:gd name="T53" fmla="*/ 4923307 h 17763"/>
              <a:gd name="T54" fmla="*/ 4057184 w 18956"/>
              <a:gd name="T55" fmla="*/ 5261293 h 17763"/>
              <a:gd name="T56" fmla="*/ 3917666 w 18956"/>
              <a:gd name="T57" fmla="*/ 5238280 h 17763"/>
              <a:gd name="T58" fmla="*/ 3696946 w 18956"/>
              <a:gd name="T59" fmla="*/ 5063287 h 17763"/>
              <a:gd name="T60" fmla="*/ 3371592 w 18956"/>
              <a:gd name="T61" fmla="*/ 5121312 h 17763"/>
              <a:gd name="T62" fmla="*/ 2813561 w 18956"/>
              <a:gd name="T63" fmla="*/ 4911308 h 17763"/>
              <a:gd name="T64" fmla="*/ 2615770 w 18956"/>
              <a:gd name="T65" fmla="*/ 5004803 h 17763"/>
              <a:gd name="T66" fmla="*/ 2290394 w 18956"/>
              <a:gd name="T67" fmla="*/ 2741396 h 17763"/>
              <a:gd name="T68" fmla="*/ 5696390 w 18956"/>
              <a:gd name="T69" fmla="*/ 1854916 h 17763"/>
              <a:gd name="T70" fmla="*/ 7312187 w 18956"/>
              <a:gd name="T71" fmla="*/ 6369755 h 17763"/>
              <a:gd name="T72" fmla="*/ 8056074 w 18956"/>
              <a:gd name="T73" fmla="*/ 256971 h 17763"/>
              <a:gd name="T74" fmla="*/ 8207527 w 18956"/>
              <a:gd name="T75" fmla="*/ 6334743 h 17763"/>
              <a:gd name="T76" fmla="*/ 7742174 w 18956"/>
              <a:gd name="T77" fmla="*/ 6707741 h 17763"/>
              <a:gd name="T78" fmla="*/ 7730720 w 18956"/>
              <a:gd name="T79" fmla="*/ 1131934 h 17763"/>
              <a:gd name="T80" fmla="*/ 2766742 w 18956"/>
              <a:gd name="T81" fmla="*/ 5774776 h 17763"/>
              <a:gd name="T82" fmla="*/ 2034330 w 18956"/>
              <a:gd name="T83" fmla="*/ 6241269 h 17763"/>
              <a:gd name="T84" fmla="*/ 2336755 w 18956"/>
              <a:gd name="T85" fmla="*/ 6742752 h 17763"/>
              <a:gd name="T86" fmla="*/ 2696971 w 18956"/>
              <a:gd name="T87" fmla="*/ 7384720 h 17763"/>
              <a:gd name="T88" fmla="*/ 2999397 w 18956"/>
              <a:gd name="T89" fmla="*/ 7722706 h 17763"/>
              <a:gd name="T90" fmla="*/ 2290394 w 18956"/>
              <a:gd name="T91" fmla="*/ 8212693 h 17763"/>
              <a:gd name="T92" fmla="*/ 1360191 w 18956"/>
              <a:gd name="T93" fmla="*/ 7582725 h 17763"/>
              <a:gd name="T94" fmla="*/ 1941631 w 18956"/>
              <a:gd name="T95" fmla="*/ 5261293 h 17763"/>
              <a:gd name="T96" fmla="*/ 7660950 w 18956"/>
              <a:gd name="T97" fmla="*/ 140003 h 17763"/>
              <a:gd name="T98" fmla="*/ 7219509 w 18956"/>
              <a:gd name="T99" fmla="*/ 711969 h 17763"/>
              <a:gd name="T100" fmla="*/ 3452816 w 18956"/>
              <a:gd name="T101" fmla="*/ 2216900 h 17763"/>
              <a:gd name="T102" fmla="*/ 755822 w 18956"/>
              <a:gd name="T103" fmla="*/ 2356903 h 17763"/>
              <a:gd name="T104" fmla="*/ 0 w 18956"/>
              <a:gd name="T105" fmla="*/ 4129841 h 17763"/>
              <a:gd name="T106" fmla="*/ 988018 w 18956"/>
              <a:gd name="T107" fmla="*/ 5273292 h 17763"/>
              <a:gd name="T108" fmla="*/ 1255557 w 18956"/>
              <a:gd name="T109" fmla="*/ 8224670 h 17763"/>
              <a:gd name="T110" fmla="*/ 2871376 w 18956"/>
              <a:gd name="T111" fmla="*/ 8516171 h 17763"/>
              <a:gd name="T112" fmla="*/ 3336707 w 18956"/>
              <a:gd name="T113" fmla="*/ 7407732 h 17763"/>
              <a:gd name="T114" fmla="*/ 5138359 w 18956"/>
              <a:gd name="T115" fmla="*/ 5716290 h 17763"/>
              <a:gd name="T116" fmla="*/ 7498524 w 18956"/>
              <a:gd name="T117" fmla="*/ 7267730 h 17763"/>
              <a:gd name="T118" fmla="*/ 8288728 w 18956"/>
              <a:gd name="T119" fmla="*/ 7349708 h 17763"/>
              <a:gd name="T120" fmla="*/ 8718737 w 18956"/>
              <a:gd name="T121" fmla="*/ 4689808 h 17763"/>
              <a:gd name="T122" fmla="*/ 8800420 w 18956"/>
              <a:gd name="T123" fmla="*/ 2974873 h 17763"/>
              <a:gd name="T124" fmla="*/ 8369952 w 18956"/>
              <a:gd name="T125" fmla="*/ 349985 h 17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956"/>
              <a:gd name="T190" fmla="*/ 0 h 17763"/>
              <a:gd name="T191" fmla="*/ 18956 w 18956"/>
              <a:gd name="T192" fmla="*/ 17763 h 1776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lnTo>
                  <a:pt x="1654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09" name="Shape 786"/>
          <p:cNvSpPr>
            <a:spLocks/>
          </p:cNvSpPr>
          <p:nvPr/>
        </p:nvSpPr>
        <p:spPr bwMode="auto">
          <a:xfrm>
            <a:off x="301625" y="2092325"/>
            <a:ext cx="325438" cy="354013"/>
          </a:xfrm>
          <a:custGeom>
            <a:avLst/>
            <a:gdLst>
              <a:gd name="T0" fmla="*/ 3029573 w 14844"/>
              <a:gd name="T1" fmla="*/ 1416598 h 16207"/>
              <a:gd name="T2" fmla="*/ 4257178 w 14844"/>
              <a:gd name="T3" fmla="*/ 1184711 h 16207"/>
              <a:gd name="T4" fmla="*/ 3345365 w 14844"/>
              <a:gd name="T5" fmla="*/ 2983937 h 16207"/>
              <a:gd name="T6" fmla="*/ 3427075 w 14844"/>
              <a:gd name="T7" fmla="*/ 2752070 h 16207"/>
              <a:gd name="T8" fmla="*/ 3122815 w 14844"/>
              <a:gd name="T9" fmla="*/ 3170019 h 16207"/>
              <a:gd name="T10" fmla="*/ 3661156 w 14844"/>
              <a:gd name="T11" fmla="*/ 2635646 h 16207"/>
              <a:gd name="T12" fmla="*/ 3626078 w 14844"/>
              <a:gd name="T13" fmla="*/ 3692487 h 16207"/>
              <a:gd name="T14" fmla="*/ 4128836 w 14844"/>
              <a:gd name="T15" fmla="*/ 3692487 h 16207"/>
              <a:gd name="T16" fmla="*/ 4514806 w 14844"/>
              <a:gd name="T17" fmla="*/ 325398 h 16207"/>
              <a:gd name="T18" fmla="*/ 4958939 w 14844"/>
              <a:gd name="T19" fmla="*/ 917524 h 16207"/>
              <a:gd name="T20" fmla="*/ 4620062 w 14844"/>
              <a:gd name="T21" fmla="*/ 2891387 h 16207"/>
              <a:gd name="T22" fmla="*/ 3508785 w 14844"/>
              <a:gd name="T23" fmla="*/ 4156721 h 16207"/>
              <a:gd name="T24" fmla="*/ 2573424 w 14844"/>
              <a:gd name="T25" fmla="*/ 3262591 h 16207"/>
              <a:gd name="T26" fmla="*/ 2526332 w 14844"/>
              <a:gd name="T27" fmla="*/ 1242442 h 16207"/>
              <a:gd name="T28" fmla="*/ 2222555 w 14844"/>
              <a:gd name="T29" fmla="*/ 360238 h 16207"/>
              <a:gd name="T30" fmla="*/ 3169930 w 14844"/>
              <a:gd name="T31" fmla="*/ 4516478 h 16207"/>
              <a:gd name="T32" fmla="*/ 3614064 w 14844"/>
              <a:gd name="T33" fmla="*/ 4667240 h 16207"/>
              <a:gd name="T34" fmla="*/ 3508785 w 14844"/>
              <a:gd name="T35" fmla="*/ 5363842 h 16207"/>
              <a:gd name="T36" fmla="*/ 2795491 w 14844"/>
              <a:gd name="T37" fmla="*/ 5294184 h 16207"/>
              <a:gd name="T38" fmla="*/ 4923839 w 14844"/>
              <a:gd name="T39" fmla="*/ 4945894 h 16207"/>
              <a:gd name="T40" fmla="*/ 4257178 w 14844"/>
              <a:gd name="T41" fmla="*/ 5352396 h 16207"/>
              <a:gd name="T42" fmla="*/ 4269193 w 14844"/>
              <a:gd name="T43" fmla="*/ 6107212 h 16207"/>
              <a:gd name="T44" fmla="*/ 4058658 w 14844"/>
              <a:gd name="T45" fmla="*/ 5967896 h 16207"/>
              <a:gd name="T46" fmla="*/ 3637610 w 14844"/>
              <a:gd name="T47" fmla="*/ 6629657 h 16207"/>
              <a:gd name="T48" fmla="*/ 959389 w 14844"/>
              <a:gd name="T49" fmla="*/ 5944523 h 16207"/>
              <a:gd name="T50" fmla="*/ 374438 w 14844"/>
              <a:gd name="T51" fmla="*/ 6281367 h 16207"/>
              <a:gd name="T52" fmla="*/ 3415543 w 14844"/>
              <a:gd name="T53" fmla="*/ 6664497 h 16207"/>
              <a:gd name="T54" fmla="*/ 3216562 w 14844"/>
              <a:gd name="T55" fmla="*/ 6641125 h 16207"/>
              <a:gd name="T56" fmla="*/ 1356891 w 14844"/>
              <a:gd name="T57" fmla="*/ 6048999 h 16207"/>
              <a:gd name="T58" fmla="*/ 1228088 w 14844"/>
              <a:gd name="T59" fmla="*/ 5886311 h 16207"/>
              <a:gd name="T60" fmla="*/ 4467691 w 14844"/>
              <a:gd name="T61" fmla="*/ 7152125 h 16207"/>
              <a:gd name="T62" fmla="*/ 5695779 w 14844"/>
              <a:gd name="T63" fmla="*/ 4876236 h 16207"/>
              <a:gd name="T64" fmla="*/ 3567431 w 14844"/>
              <a:gd name="T65" fmla="*/ 7175017 h 16207"/>
              <a:gd name="T66" fmla="*/ 4736873 w 14844"/>
              <a:gd name="T67" fmla="*/ 5746995 h 16207"/>
              <a:gd name="T68" fmla="*/ 5169452 w 14844"/>
              <a:gd name="T69" fmla="*/ 7059073 h 16207"/>
              <a:gd name="T70" fmla="*/ 2865670 w 14844"/>
              <a:gd name="T71" fmla="*/ 4551296 h 16207"/>
              <a:gd name="T72" fmla="*/ 795486 w 14844"/>
              <a:gd name="T73" fmla="*/ 7337727 h 16207"/>
              <a:gd name="T74" fmla="*/ 2082198 w 14844"/>
              <a:gd name="T75" fmla="*/ 5515106 h 16207"/>
              <a:gd name="T76" fmla="*/ 3356897 w 14844"/>
              <a:gd name="T77" fmla="*/ 7093913 h 16207"/>
              <a:gd name="T78" fmla="*/ 5941393 w 14844"/>
              <a:gd name="T79" fmla="*/ 6791887 h 16207"/>
              <a:gd name="T80" fmla="*/ 4491259 w 14844"/>
              <a:gd name="T81" fmla="*/ 4365695 h 16207"/>
              <a:gd name="T82" fmla="*/ 3052659 w 14844"/>
              <a:gd name="T83" fmla="*/ 6513255 h 16207"/>
              <a:gd name="T84" fmla="*/ 2374443 w 14844"/>
              <a:gd name="T85" fmla="*/ 7059073 h 16207"/>
              <a:gd name="T86" fmla="*/ 3789498 w 14844"/>
              <a:gd name="T87" fmla="*/ 5410608 h 16207"/>
              <a:gd name="T88" fmla="*/ 6596522 w 14844"/>
              <a:gd name="T89" fmla="*/ 6629657 h 16207"/>
              <a:gd name="T90" fmla="*/ 6584990 w 14844"/>
              <a:gd name="T91" fmla="*/ 6176870 h 16207"/>
              <a:gd name="T92" fmla="*/ 6257185 w 14844"/>
              <a:gd name="T93" fmla="*/ 7465597 h 16207"/>
              <a:gd name="T94" fmla="*/ 2175440 w 14844"/>
              <a:gd name="T95" fmla="*/ 6966043 h 16207"/>
              <a:gd name="T96" fmla="*/ 2819059 w 14844"/>
              <a:gd name="T97" fmla="*/ 5770367 h 16207"/>
              <a:gd name="T98" fmla="*/ 877196 w 14844"/>
              <a:gd name="T99" fmla="*/ 7465597 h 16207"/>
              <a:gd name="T100" fmla="*/ 2269187 w 14844"/>
              <a:gd name="T101" fmla="*/ 70139 h 16207"/>
              <a:gd name="T102" fmla="*/ 2163908 w 14844"/>
              <a:gd name="T103" fmla="*/ 1265814 h 16207"/>
              <a:gd name="T104" fmla="*/ 2257633 w 14844"/>
              <a:gd name="T105" fmla="*/ 3297409 h 16207"/>
              <a:gd name="T106" fmla="*/ 70661 w 14844"/>
              <a:gd name="T107" fmla="*/ 6362471 h 16207"/>
              <a:gd name="T108" fmla="*/ 549873 w 14844"/>
              <a:gd name="T109" fmla="*/ 7604913 h 16207"/>
              <a:gd name="T110" fmla="*/ 5684247 w 14844"/>
              <a:gd name="T111" fmla="*/ 7686017 h 16207"/>
              <a:gd name="T112" fmla="*/ 6900782 w 14844"/>
              <a:gd name="T113" fmla="*/ 7314333 h 16207"/>
              <a:gd name="T114" fmla="*/ 6444634 w 14844"/>
              <a:gd name="T115" fmla="*/ 5607656 h 16207"/>
              <a:gd name="T116" fmla="*/ 4807051 w 14844"/>
              <a:gd name="T117" fmla="*/ 3227751 h 16207"/>
              <a:gd name="T118" fmla="*/ 5169452 w 14844"/>
              <a:gd name="T119" fmla="*/ 1022000 h 16207"/>
              <a:gd name="T120" fmla="*/ 4736873 w 14844"/>
              <a:gd name="T121" fmla="*/ 116424 h 162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844"/>
              <a:gd name="T184" fmla="*/ 0 h 16207"/>
              <a:gd name="T185" fmla="*/ 14844 w 14844"/>
              <a:gd name="T186" fmla="*/ 16207 h 162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lnTo>
                  <a:pt x="7836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lnTo>
                  <a:pt x="5889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lnTo>
                  <a:pt x="7446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lnTo>
                  <a:pt x="8566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lnTo>
                  <a:pt x="6765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lnTo>
                  <a:pt x="8809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lnTo>
                  <a:pt x="9344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lnTo>
                  <a:pt x="5500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0" name="Shape 787"/>
          <p:cNvSpPr>
            <a:spLocks/>
          </p:cNvSpPr>
          <p:nvPr/>
        </p:nvSpPr>
        <p:spPr bwMode="auto">
          <a:xfrm>
            <a:off x="874713" y="2092325"/>
            <a:ext cx="346075" cy="349250"/>
          </a:xfrm>
          <a:custGeom>
            <a:avLst/>
            <a:gdLst>
              <a:gd name="T0" fmla="*/ 2195224 w 15842"/>
              <a:gd name="T1" fmla="*/ 3867389 h 15938"/>
              <a:gd name="T2" fmla="*/ 5399771 w 15842"/>
              <a:gd name="T3" fmla="*/ 3622007 h 15938"/>
              <a:gd name="T4" fmla="*/ 5155910 w 15842"/>
              <a:gd name="T5" fmla="*/ 3739176 h 15938"/>
              <a:gd name="T6" fmla="*/ 1962810 w 15842"/>
              <a:gd name="T7" fmla="*/ 3634015 h 15938"/>
              <a:gd name="T8" fmla="*/ 2160380 w 15842"/>
              <a:gd name="T9" fmla="*/ 4370139 h 15938"/>
              <a:gd name="T10" fmla="*/ 2798900 w 15842"/>
              <a:gd name="T11" fmla="*/ 3925962 h 15938"/>
              <a:gd name="T12" fmla="*/ 5318637 w 15842"/>
              <a:gd name="T13" fmla="*/ 3400159 h 15938"/>
              <a:gd name="T14" fmla="*/ 4958821 w 15842"/>
              <a:gd name="T15" fmla="*/ 4112749 h 15938"/>
              <a:gd name="T16" fmla="*/ 5667005 w 15842"/>
              <a:gd name="T17" fmla="*/ 4288009 h 15938"/>
              <a:gd name="T18" fmla="*/ 5632184 w 15842"/>
              <a:gd name="T19" fmla="*/ 3481785 h 15938"/>
              <a:gd name="T20" fmla="*/ 5225575 w 15842"/>
              <a:gd name="T21" fmla="*/ 5690159 h 15938"/>
              <a:gd name="T22" fmla="*/ 3391129 w 15842"/>
              <a:gd name="T23" fmla="*/ 5970581 h 15938"/>
              <a:gd name="T24" fmla="*/ 2009101 w 15842"/>
              <a:gd name="T25" fmla="*/ 5293029 h 15938"/>
              <a:gd name="T26" fmla="*/ 2287804 w 15842"/>
              <a:gd name="T27" fmla="*/ 5795299 h 15938"/>
              <a:gd name="T28" fmla="*/ 4343196 w 15842"/>
              <a:gd name="T29" fmla="*/ 6262528 h 15938"/>
              <a:gd name="T30" fmla="*/ 5852649 w 15842"/>
              <a:gd name="T31" fmla="*/ 5444776 h 15938"/>
              <a:gd name="T32" fmla="*/ 4772698 w 15842"/>
              <a:gd name="T33" fmla="*/ 432651 h 15938"/>
              <a:gd name="T34" fmla="*/ 5678474 w 15842"/>
              <a:gd name="T35" fmla="*/ 876324 h 15938"/>
              <a:gd name="T36" fmla="*/ 5806359 w 15842"/>
              <a:gd name="T37" fmla="*/ 981485 h 15938"/>
              <a:gd name="T38" fmla="*/ 6003928 w 15842"/>
              <a:gd name="T39" fmla="*/ 1156767 h 15938"/>
              <a:gd name="T40" fmla="*/ 6166196 w 15842"/>
              <a:gd name="T41" fmla="*/ 1332028 h 15938"/>
              <a:gd name="T42" fmla="*/ 6317476 w 15842"/>
              <a:gd name="T43" fmla="*/ 1588915 h 15938"/>
              <a:gd name="T44" fmla="*/ 6444878 w 15842"/>
              <a:gd name="T45" fmla="*/ 1787710 h 15938"/>
              <a:gd name="T46" fmla="*/ 6537939 w 15842"/>
              <a:gd name="T47" fmla="*/ 2091665 h 15938"/>
              <a:gd name="T48" fmla="*/ 6665844 w 15842"/>
              <a:gd name="T49" fmla="*/ 2430200 h 15938"/>
              <a:gd name="T50" fmla="*/ 7048576 w 15842"/>
              <a:gd name="T51" fmla="*/ 2652529 h 15938"/>
              <a:gd name="T52" fmla="*/ 7141637 w 15842"/>
              <a:gd name="T53" fmla="*/ 3084677 h 15938"/>
              <a:gd name="T54" fmla="*/ 7176459 w 15842"/>
              <a:gd name="T55" fmla="*/ 3236425 h 15938"/>
              <a:gd name="T56" fmla="*/ 6944067 w 15842"/>
              <a:gd name="T57" fmla="*/ 3680580 h 15938"/>
              <a:gd name="T58" fmla="*/ 6642448 w 15842"/>
              <a:gd name="T59" fmla="*/ 3996062 h 15938"/>
              <a:gd name="T60" fmla="*/ 6921151 w 15842"/>
              <a:gd name="T61" fmla="*/ 4264979 h 15938"/>
              <a:gd name="T62" fmla="*/ 7130168 w 15842"/>
              <a:gd name="T63" fmla="*/ 4440239 h 15938"/>
              <a:gd name="T64" fmla="*/ 6723582 w 15842"/>
              <a:gd name="T65" fmla="*/ 4790278 h 15938"/>
              <a:gd name="T66" fmla="*/ 6619073 w 15842"/>
              <a:gd name="T67" fmla="*/ 5129294 h 15938"/>
              <a:gd name="T68" fmla="*/ 6978889 w 15842"/>
              <a:gd name="T69" fmla="*/ 5444776 h 15938"/>
              <a:gd name="T70" fmla="*/ 6897777 w 15842"/>
              <a:gd name="T71" fmla="*/ 5596502 h 15938"/>
              <a:gd name="T72" fmla="*/ 6317476 w 15842"/>
              <a:gd name="T73" fmla="*/ 5876947 h 15938"/>
              <a:gd name="T74" fmla="*/ 6015375 w 15842"/>
              <a:gd name="T75" fmla="*/ 6110781 h 15938"/>
              <a:gd name="T76" fmla="*/ 5899420 w 15842"/>
              <a:gd name="T77" fmla="*/ 6344636 h 15938"/>
              <a:gd name="T78" fmla="*/ 5841202 w 15842"/>
              <a:gd name="T79" fmla="*/ 6695157 h 15938"/>
              <a:gd name="T80" fmla="*/ 5632184 w 15842"/>
              <a:gd name="T81" fmla="*/ 6823370 h 15938"/>
              <a:gd name="T82" fmla="*/ 4946893 w 15842"/>
              <a:gd name="T83" fmla="*/ 6881966 h 15938"/>
              <a:gd name="T84" fmla="*/ 4633346 w 15842"/>
              <a:gd name="T85" fmla="*/ 7033692 h 15938"/>
              <a:gd name="T86" fmla="*/ 4366592 w 15842"/>
              <a:gd name="T87" fmla="*/ 7127326 h 15938"/>
              <a:gd name="T88" fmla="*/ 3100520 w 15842"/>
              <a:gd name="T89" fmla="*/ 7232487 h 15938"/>
              <a:gd name="T90" fmla="*/ 1440246 w 15842"/>
              <a:gd name="T91" fmla="*/ 6461323 h 15938"/>
              <a:gd name="T92" fmla="*/ 499648 w 15842"/>
              <a:gd name="T93" fmla="*/ 5047668 h 15938"/>
              <a:gd name="T94" fmla="*/ 604157 w 15842"/>
              <a:gd name="T95" fmla="*/ 2570399 h 15938"/>
              <a:gd name="T96" fmla="*/ 2160380 w 15842"/>
              <a:gd name="T97" fmla="*/ 782690 h 15938"/>
              <a:gd name="T98" fmla="*/ 4053045 w 15842"/>
              <a:gd name="T99" fmla="*/ 327490 h 15938"/>
              <a:gd name="T100" fmla="*/ 2346022 w 15842"/>
              <a:gd name="T101" fmla="*/ 268895 h 15938"/>
              <a:gd name="T102" fmla="*/ 534492 w 15842"/>
              <a:gd name="T103" fmla="*/ 1962970 h 15938"/>
              <a:gd name="T104" fmla="*/ 23375 w 15842"/>
              <a:gd name="T105" fmla="*/ 4405178 h 15938"/>
              <a:gd name="T106" fmla="*/ 906235 w 15842"/>
              <a:gd name="T107" fmla="*/ 6402728 h 15938"/>
              <a:gd name="T108" fmla="*/ 2671017 w 15842"/>
              <a:gd name="T109" fmla="*/ 7559495 h 15938"/>
              <a:gd name="T110" fmla="*/ 4889134 w 15842"/>
              <a:gd name="T111" fmla="*/ 7477869 h 15938"/>
              <a:gd name="T112" fmla="*/ 6770353 w 15842"/>
              <a:gd name="T113" fmla="*/ 6251002 h 15938"/>
              <a:gd name="T114" fmla="*/ 7501453 w 15842"/>
              <a:gd name="T115" fmla="*/ 4673613 h 15938"/>
              <a:gd name="T116" fmla="*/ 7478537 w 15842"/>
              <a:gd name="T117" fmla="*/ 3201364 h 15938"/>
              <a:gd name="T118" fmla="*/ 6631001 w 15842"/>
              <a:gd name="T119" fmla="*/ 1180280 h 15938"/>
              <a:gd name="T120" fmla="*/ 4819469 w 15842"/>
              <a:gd name="T121" fmla="*/ 128695 h 159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842"/>
              <a:gd name="T184" fmla="*/ 0 h 15938"/>
              <a:gd name="T185" fmla="*/ 15842 w 15842"/>
              <a:gd name="T186" fmla="*/ 15938 h 159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lnTo>
                  <a:pt x="4794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lnTo>
                  <a:pt x="11169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lnTo>
                  <a:pt x="477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lnTo>
                  <a:pt x="1114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lnTo>
                  <a:pt x="8493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1" name="Shape 788"/>
          <p:cNvSpPr>
            <a:spLocks/>
          </p:cNvSpPr>
          <p:nvPr/>
        </p:nvSpPr>
        <p:spPr bwMode="auto">
          <a:xfrm>
            <a:off x="1470025" y="2092325"/>
            <a:ext cx="346075" cy="349250"/>
          </a:xfrm>
          <a:custGeom>
            <a:avLst/>
            <a:gdLst>
              <a:gd name="T0" fmla="*/ 2055652 w 15841"/>
              <a:gd name="T1" fmla="*/ 3867389 h 15938"/>
              <a:gd name="T2" fmla="*/ 5261078 w 15841"/>
              <a:gd name="T3" fmla="*/ 3622007 h 15938"/>
              <a:gd name="T4" fmla="*/ 5017181 w 15841"/>
              <a:gd name="T5" fmla="*/ 3739176 h 15938"/>
              <a:gd name="T6" fmla="*/ 1823224 w 15841"/>
              <a:gd name="T7" fmla="*/ 3634015 h 15938"/>
              <a:gd name="T8" fmla="*/ 2020806 w 15841"/>
              <a:gd name="T9" fmla="*/ 4370139 h 15938"/>
              <a:gd name="T10" fmla="*/ 2659410 w 15841"/>
              <a:gd name="T11" fmla="*/ 3925962 h 15938"/>
              <a:gd name="T12" fmla="*/ 5179940 w 15841"/>
              <a:gd name="T13" fmla="*/ 3400159 h 15938"/>
              <a:gd name="T14" fmla="*/ 4819599 w 15841"/>
              <a:gd name="T15" fmla="*/ 4112749 h 15938"/>
              <a:gd name="T16" fmla="*/ 5527893 w 15841"/>
              <a:gd name="T17" fmla="*/ 4288009 h 15938"/>
              <a:gd name="T18" fmla="*/ 5493048 w 15841"/>
              <a:gd name="T19" fmla="*/ 3481785 h 15938"/>
              <a:gd name="T20" fmla="*/ 2462308 w 15841"/>
              <a:gd name="T21" fmla="*/ 5257990 h 15938"/>
              <a:gd name="T22" fmla="*/ 1788378 w 15841"/>
              <a:gd name="T23" fmla="*/ 5900459 h 15938"/>
              <a:gd name="T24" fmla="*/ 2833616 w 15841"/>
              <a:gd name="T25" fmla="*/ 5363150 h 15938"/>
              <a:gd name="T26" fmla="*/ 4842975 w 15841"/>
              <a:gd name="T27" fmla="*/ 5398189 h 15938"/>
              <a:gd name="T28" fmla="*/ 5702100 w 15841"/>
              <a:gd name="T29" fmla="*/ 5900459 h 15938"/>
              <a:gd name="T30" fmla="*/ 4680238 w 15841"/>
              <a:gd name="T31" fmla="*/ 5059195 h 15938"/>
              <a:gd name="T32" fmla="*/ 4773305 w 15841"/>
              <a:gd name="T33" fmla="*/ 432651 h 15938"/>
              <a:gd name="T34" fmla="*/ 5679182 w 15841"/>
              <a:gd name="T35" fmla="*/ 876324 h 15938"/>
              <a:gd name="T36" fmla="*/ 5830014 w 15841"/>
              <a:gd name="T37" fmla="*/ 969959 h 15938"/>
              <a:gd name="T38" fmla="*/ 6062442 w 15841"/>
              <a:gd name="T39" fmla="*/ 1133233 h 15938"/>
              <a:gd name="T40" fmla="*/ 6248096 w 15841"/>
              <a:gd name="T41" fmla="*/ 1296967 h 15938"/>
              <a:gd name="T42" fmla="*/ 6398926 w 15841"/>
              <a:gd name="T43" fmla="*/ 1553876 h 15938"/>
              <a:gd name="T44" fmla="*/ 6538287 w 15841"/>
              <a:gd name="T45" fmla="*/ 1787710 h 15938"/>
              <a:gd name="T46" fmla="*/ 6607978 w 15841"/>
              <a:gd name="T47" fmla="*/ 2103192 h 15938"/>
              <a:gd name="T48" fmla="*/ 6642823 w 15841"/>
              <a:gd name="T49" fmla="*/ 2500300 h 15938"/>
              <a:gd name="T50" fmla="*/ 6770736 w 15841"/>
              <a:gd name="T51" fmla="*/ 2780721 h 15938"/>
              <a:gd name="T52" fmla="*/ 6886699 w 15841"/>
              <a:gd name="T53" fmla="*/ 3178311 h 15938"/>
              <a:gd name="T54" fmla="*/ 7095751 w 15841"/>
              <a:gd name="T55" fmla="*/ 3470281 h 15938"/>
              <a:gd name="T56" fmla="*/ 7235112 w 15841"/>
              <a:gd name="T57" fmla="*/ 3610480 h 15938"/>
              <a:gd name="T58" fmla="*/ 6654752 w 15841"/>
              <a:gd name="T59" fmla="*/ 4031123 h 15938"/>
              <a:gd name="T60" fmla="*/ 6724421 w 15841"/>
              <a:gd name="T61" fmla="*/ 4300018 h 15938"/>
              <a:gd name="T62" fmla="*/ 7247062 w 15841"/>
              <a:gd name="T63" fmla="*/ 4544918 h 15938"/>
              <a:gd name="T64" fmla="*/ 6933473 w 15841"/>
              <a:gd name="T65" fmla="*/ 4790278 h 15938"/>
              <a:gd name="T66" fmla="*/ 6607978 w 15841"/>
              <a:gd name="T67" fmla="*/ 5187868 h 15938"/>
              <a:gd name="T68" fmla="*/ 6828958 w 15841"/>
              <a:gd name="T69" fmla="*/ 5433250 h 15938"/>
              <a:gd name="T70" fmla="*/ 6561684 w 15841"/>
              <a:gd name="T71" fmla="*/ 5806825 h 15938"/>
              <a:gd name="T72" fmla="*/ 6468617 w 15841"/>
              <a:gd name="T73" fmla="*/ 5947046 h 15938"/>
              <a:gd name="T74" fmla="*/ 6050513 w 15841"/>
              <a:gd name="T75" fmla="*/ 6204415 h 15938"/>
              <a:gd name="T76" fmla="*/ 5748875 w 15841"/>
              <a:gd name="T77" fmla="*/ 6344636 h 15938"/>
              <a:gd name="T78" fmla="*/ 5481578 w 15841"/>
              <a:gd name="T79" fmla="*/ 6613049 h 15938"/>
              <a:gd name="T80" fmla="*/ 5435285 w 15841"/>
              <a:gd name="T81" fmla="*/ 6881966 h 15938"/>
              <a:gd name="T82" fmla="*/ 5005733 w 15841"/>
              <a:gd name="T83" fmla="*/ 6952066 h 15938"/>
              <a:gd name="T84" fmla="*/ 4622475 w 15841"/>
              <a:gd name="T85" fmla="*/ 7068753 h 15938"/>
              <a:gd name="T86" fmla="*/ 4308908 w 15841"/>
              <a:gd name="T87" fmla="*/ 7162387 h 15938"/>
              <a:gd name="T88" fmla="*/ 2775875 w 15841"/>
              <a:gd name="T89" fmla="*/ 7162387 h 15938"/>
              <a:gd name="T90" fmla="*/ 1219466 w 15841"/>
              <a:gd name="T91" fmla="*/ 6239476 h 15938"/>
              <a:gd name="T92" fmla="*/ 430032 w 15841"/>
              <a:gd name="T93" fmla="*/ 4743713 h 15938"/>
              <a:gd name="T94" fmla="*/ 755069 w 15841"/>
              <a:gd name="T95" fmla="*/ 2278452 h 15938"/>
              <a:gd name="T96" fmla="*/ 2636514 w 15841"/>
              <a:gd name="T97" fmla="*/ 549338 h 15938"/>
              <a:gd name="T98" fmla="*/ 3704670 w 15841"/>
              <a:gd name="T99" fmla="*/ 12008 h 15938"/>
              <a:gd name="T100" fmla="*/ 1800307 w 15841"/>
              <a:gd name="T101" fmla="*/ 584377 h 15938"/>
              <a:gd name="T102" fmla="*/ 302119 w 15841"/>
              <a:gd name="T103" fmla="*/ 2547369 h 15938"/>
              <a:gd name="T104" fmla="*/ 93067 w 15841"/>
              <a:gd name="T105" fmla="*/ 4743713 h 15938"/>
              <a:gd name="T106" fmla="*/ 1173151 w 15841"/>
              <a:gd name="T107" fmla="*/ 6695157 h 15938"/>
              <a:gd name="T108" fmla="*/ 3077514 w 15841"/>
              <a:gd name="T109" fmla="*/ 7629595 h 15938"/>
              <a:gd name="T110" fmla="*/ 5283996 w 15841"/>
              <a:gd name="T111" fmla="*/ 7349174 h 15938"/>
              <a:gd name="T112" fmla="*/ 7014612 w 15841"/>
              <a:gd name="T113" fmla="*/ 5935520 h 15938"/>
              <a:gd name="T114" fmla="*/ 7537253 w 15841"/>
              <a:gd name="T115" fmla="*/ 4650078 h 15938"/>
              <a:gd name="T116" fmla="*/ 7409340 w 15841"/>
              <a:gd name="T117" fmla="*/ 2804255 h 15938"/>
              <a:gd name="T118" fmla="*/ 6341163 w 15841"/>
              <a:gd name="T119" fmla="*/ 887851 h 15938"/>
              <a:gd name="T120" fmla="*/ 4459717 w 15841"/>
              <a:gd name="T121" fmla="*/ 47047 h 159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841"/>
              <a:gd name="T184" fmla="*/ 0 h 15938"/>
              <a:gd name="T185" fmla="*/ 15841 w 15841"/>
              <a:gd name="T186" fmla="*/ 15938 h 159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lnTo>
                  <a:pt x="4502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lnTo>
                  <a:pt x="10877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lnTo>
                  <a:pt x="4477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lnTo>
                  <a:pt x="1085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lnTo>
                  <a:pt x="778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lnTo>
                  <a:pt x="8517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2" name="Shape 789"/>
          <p:cNvSpPr>
            <a:spLocks/>
          </p:cNvSpPr>
          <p:nvPr/>
        </p:nvSpPr>
        <p:spPr bwMode="auto">
          <a:xfrm>
            <a:off x="2052638" y="2092325"/>
            <a:ext cx="346075" cy="349250"/>
          </a:xfrm>
          <a:custGeom>
            <a:avLst/>
            <a:gdLst>
              <a:gd name="T0" fmla="*/ 2236633 w 15817"/>
              <a:gd name="T1" fmla="*/ 3879375 h 15938"/>
              <a:gd name="T2" fmla="*/ 5323499 w 15817"/>
              <a:gd name="T3" fmla="*/ 3586946 h 15938"/>
              <a:gd name="T4" fmla="*/ 5230618 w 15817"/>
              <a:gd name="T5" fmla="*/ 3867389 h 15938"/>
              <a:gd name="T6" fmla="*/ 2178717 w 15817"/>
              <a:gd name="T7" fmla="*/ 3411685 h 15938"/>
              <a:gd name="T8" fmla="*/ 1899135 w 15817"/>
              <a:gd name="T9" fmla="*/ 4112749 h 15938"/>
              <a:gd name="T10" fmla="*/ 2551157 w 15817"/>
              <a:gd name="T11" fmla="*/ 4335079 h 15938"/>
              <a:gd name="T12" fmla="*/ 2702916 w 15817"/>
              <a:gd name="T13" fmla="*/ 3610480 h 15938"/>
              <a:gd name="T14" fmla="*/ 5090827 w 15817"/>
              <a:gd name="T15" fmla="*/ 3505320 h 15938"/>
              <a:gd name="T16" fmla="*/ 5020943 w 15817"/>
              <a:gd name="T17" fmla="*/ 4241444 h 15938"/>
              <a:gd name="T18" fmla="*/ 5719897 w 15817"/>
              <a:gd name="T19" fmla="*/ 4229918 h 15938"/>
              <a:gd name="T20" fmla="*/ 5626536 w 15817"/>
              <a:gd name="T21" fmla="*/ 3481785 h 15938"/>
              <a:gd name="T22" fmla="*/ 4205172 w 15817"/>
              <a:gd name="T23" fmla="*/ 5620037 h 15938"/>
              <a:gd name="T24" fmla="*/ 3786280 w 15817"/>
              <a:gd name="T25" fmla="*/ 5970581 h 15938"/>
              <a:gd name="T26" fmla="*/ 5707929 w 15817"/>
              <a:gd name="T27" fmla="*/ 5351142 h 15938"/>
              <a:gd name="T28" fmla="*/ 4566628 w 15817"/>
              <a:gd name="T29" fmla="*/ 385582 h 15938"/>
              <a:gd name="T30" fmla="*/ 5626536 w 15817"/>
              <a:gd name="T31" fmla="*/ 864798 h 15938"/>
              <a:gd name="T32" fmla="*/ 5777815 w 15817"/>
              <a:gd name="T33" fmla="*/ 934920 h 15938"/>
              <a:gd name="T34" fmla="*/ 5976003 w 15817"/>
              <a:gd name="T35" fmla="*/ 1121707 h 15938"/>
              <a:gd name="T36" fmla="*/ 6139250 w 15817"/>
              <a:gd name="T37" fmla="*/ 1250402 h 15938"/>
              <a:gd name="T38" fmla="*/ 6348947 w 15817"/>
              <a:gd name="T39" fmla="*/ 1448715 h 15938"/>
              <a:gd name="T40" fmla="*/ 6593565 w 15817"/>
              <a:gd name="T41" fmla="*/ 1588915 h 15938"/>
              <a:gd name="T42" fmla="*/ 6628529 w 15817"/>
              <a:gd name="T43" fmla="*/ 1741145 h 15938"/>
              <a:gd name="T44" fmla="*/ 6674958 w 15817"/>
              <a:gd name="T45" fmla="*/ 2091665 h 15938"/>
              <a:gd name="T46" fmla="*/ 6651503 w 15817"/>
              <a:gd name="T47" fmla="*/ 2500300 h 15938"/>
              <a:gd name="T48" fmla="*/ 6908111 w 15817"/>
              <a:gd name="T49" fmla="*/ 2722629 h 15938"/>
              <a:gd name="T50" fmla="*/ 7164215 w 15817"/>
              <a:gd name="T51" fmla="*/ 3084677 h 15938"/>
              <a:gd name="T52" fmla="*/ 7070875 w 15817"/>
              <a:gd name="T53" fmla="*/ 3271486 h 15938"/>
              <a:gd name="T54" fmla="*/ 6768320 w 15817"/>
              <a:gd name="T55" fmla="*/ 3715641 h 15938"/>
              <a:gd name="T56" fmla="*/ 6756351 w 15817"/>
              <a:gd name="T57" fmla="*/ 3914436 h 15938"/>
              <a:gd name="T58" fmla="*/ 7175702 w 15817"/>
              <a:gd name="T59" fmla="*/ 4031123 h 15938"/>
              <a:gd name="T60" fmla="*/ 6640016 w 15817"/>
              <a:gd name="T61" fmla="*/ 4358131 h 15938"/>
              <a:gd name="T62" fmla="*/ 6931084 w 15817"/>
              <a:gd name="T63" fmla="*/ 4638552 h 15938"/>
              <a:gd name="T64" fmla="*/ 7222635 w 15817"/>
              <a:gd name="T65" fmla="*/ 4743713 h 15938"/>
              <a:gd name="T66" fmla="*/ 6640016 w 15817"/>
              <a:gd name="T67" fmla="*/ 5210921 h 15938"/>
              <a:gd name="T68" fmla="*/ 6838204 w 15817"/>
              <a:gd name="T69" fmla="*/ 5433250 h 15938"/>
              <a:gd name="T70" fmla="*/ 6686445 w 15817"/>
              <a:gd name="T71" fmla="*/ 5795299 h 15938"/>
              <a:gd name="T72" fmla="*/ 6371921 w 15817"/>
              <a:gd name="T73" fmla="*/ 5911986 h 15938"/>
              <a:gd name="T74" fmla="*/ 6034423 w 15817"/>
              <a:gd name="T75" fmla="*/ 6110781 h 15938"/>
              <a:gd name="T76" fmla="*/ 6022455 w 15817"/>
              <a:gd name="T77" fmla="*/ 6367689 h 15938"/>
              <a:gd name="T78" fmla="*/ 5964516 w 15817"/>
              <a:gd name="T79" fmla="*/ 6542949 h 15938"/>
              <a:gd name="T80" fmla="*/ 5381896 w 15817"/>
              <a:gd name="T81" fmla="*/ 6671645 h 15938"/>
              <a:gd name="T82" fmla="*/ 5090827 w 15817"/>
              <a:gd name="T83" fmla="*/ 6823370 h 15938"/>
              <a:gd name="T84" fmla="*/ 5020943 w 15817"/>
              <a:gd name="T85" fmla="*/ 7080761 h 15938"/>
              <a:gd name="T86" fmla="*/ 4752848 w 15817"/>
              <a:gd name="T87" fmla="*/ 7162387 h 15938"/>
              <a:gd name="T88" fmla="*/ 4287046 w 15817"/>
              <a:gd name="T89" fmla="*/ 7208952 h 15938"/>
              <a:gd name="T90" fmla="*/ 2609577 w 15817"/>
              <a:gd name="T91" fmla="*/ 7115800 h 15938"/>
              <a:gd name="T92" fmla="*/ 1211667 w 15817"/>
              <a:gd name="T93" fmla="*/ 6239476 h 15938"/>
              <a:gd name="T94" fmla="*/ 454315 w 15817"/>
              <a:gd name="T95" fmla="*/ 4895439 h 15938"/>
              <a:gd name="T96" fmla="*/ 606074 w 15817"/>
              <a:gd name="T97" fmla="*/ 2570399 h 15938"/>
              <a:gd name="T98" fmla="*/ 1945564 w 15817"/>
              <a:gd name="T99" fmla="*/ 922912 h 15938"/>
              <a:gd name="T100" fmla="*/ 3786280 w 15817"/>
              <a:gd name="T101" fmla="*/ 350543 h 15938"/>
              <a:gd name="T102" fmla="*/ 2795797 w 15817"/>
              <a:gd name="T103" fmla="*/ 105161 h 15938"/>
              <a:gd name="T104" fmla="*/ 967028 w 15817"/>
              <a:gd name="T105" fmla="*/ 1308493 h 15938"/>
              <a:gd name="T106" fmla="*/ 23455 w 15817"/>
              <a:gd name="T107" fmla="*/ 3540380 h 15938"/>
              <a:gd name="T108" fmla="*/ 233153 w 15817"/>
              <a:gd name="T109" fmla="*/ 5234455 h 15938"/>
              <a:gd name="T110" fmla="*/ 1456307 w 15817"/>
              <a:gd name="T111" fmla="*/ 6963592 h 15938"/>
              <a:gd name="T112" fmla="*/ 3273568 w 15817"/>
              <a:gd name="T113" fmla="*/ 7641603 h 15938"/>
              <a:gd name="T114" fmla="*/ 5288556 w 15817"/>
              <a:gd name="T115" fmla="*/ 7349174 h 15938"/>
              <a:gd name="T116" fmla="*/ 6908111 w 15817"/>
              <a:gd name="T117" fmla="*/ 6099254 h 15938"/>
              <a:gd name="T118" fmla="*/ 7525190 w 15817"/>
              <a:gd name="T119" fmla="*/ 4673613 h 15938"/>
              <a:gd name="T120" fmla="*/ 7525190 w 15817"/>
              <a:gd name="T121" fmla="*/ 3411685 h 15938"/>
              <a:gd name="T122" fmla="*/ 6884633 w 15817"/>
              <a:gd name="T123" fmla="*/ 1495762 h 15938"/>
              <a:gd name="T124" fmla="*/ 5370409 w 15817"/>
              <a:gd name="T125" fmla="*/ 292430 h 1593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17"/>
              <a:gd name="T190" fmla="*/ 0 h 15938"/>
              <a:gd name="T191" fmla="*/ 15817 w 15817"/>
              <a:gd name="T192" fmla="*/ 15938 h 1593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lnTo>
                  <a:pt x="4745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lnTo>
                  <a:pt x="11120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lnTo>
                  <a:pt x="472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lnTo>
                  <a:pt x="1109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lnTo>
                  <a:pt x="11607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lnTo>
                  <a:pt x="8492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3" name="Shape 790"/>
          <p:cNvSpPr>
            <a:spLocks/>
          </p:cNvSpPr>
          <p:nvPr/>
        </p:nvSpPr>
        <p:spPr bwMode="auto">
          <a:xfrm>
            <a:off x="2720975" y="2038350"/>
            <a:ext cx="185738" cy="460375"/>
          </a:xfrm>
          <a:custGeom>
            <a:avLst/>
            <a:gdLst>
              <a:gd name="T0" fmla="*/ 2416507 w 8542"/>
              <a:gd name="T1" fmla="*/ 395185 h 21073"/>
              <a:gd name="T2" fmla="*/ 2451015 w 8542"/>
              <a:gd name="T3" fmla="*/ 894425 h 21073"/>
              <a:gd name="T4" fmla="*/ 2266625 w 8542"/>
              <a:gd name="T5" fmla="*/ 1219438 h 21073"/>
              <a:gd name="T6" fmla="*/ 2439208 w 8542"/>
              <a:gd name="T7" fmla="*/ 1649468 h 21073"/>
              <a:gd name="T8" fmla="*/ 1403755 w 8542"/>
              <a:gd name="T9" fmla="*/ 1405571 h 21073"/>
              <a:gd name="T10" fmla="*/ 2243924 w 8542"/>
              <a:gd name="T11" fmla="*/ 2345808 h 21073"/>
              <a:gd name="T12" fmla="*/ 2496895 w 8542"/>
              <a:gd name="T13" fmla="*/ 2543412 h 21073"/>
              <a:gd name="T14" fmla="*/ 2784352 w 8542"/>
              <a:gd name="T15" fmla="*/ 2729065 h 21073"/>
              <a:gd name="T16" fmla="*/ 3371095 w 8542"/>
              <a:gd name="T17" fmla="*/ 2868447 h 21073"/>
              <a:gd name="T18" fmla="*/ 3509169 w 8542"/>
              <a:gd name="T19" fmla="*/ 3379593 h 21073"/>
              <a:gd name="T20" fmla="*/ 3451961 w 8542"/>
              <a:gd name="T21" fmla="*/ 3786247 h 21073"/>
              <a:gd name="T22" fmla="*/ 3566835 w 8542"/>
              <a:gd name="T23" fmla="*/ 4320311 h 21073"/>
              <a:gd name="T24" fmla="*/ 3624522 w 8542"/>
              <a:gd name="T25" fmla="*/ 4796634 h 21073"/>
              <a:gd name="T26" fmla="*/ 3762575 w 8542"/>
              <a:gd name="T27" fmla="*/ 5319250 h 21073"/>
              <a:gd name="T28" fmla="*/ 3486469 w 8542"/>
              <a:gd name="T29" fmla="*/ 5040530 h 21073"/>
              <a:gd name="T30" fmla="*/ 2669456 w 8542"/>
              <a:gd name="T31" fmla="*/ 3507506 h 21073"/>
              <a:gd name="T32" fmla="*/ 2669456 w 8542"/>
              <a:gd name="T33" fmla="*/ 3971900 h 21073"/>
              <a:gd name="T34" fmla="*/ 2623598 w 8542"/>
              <a:gd name="T35" fmla="*/ 4320311 h 21073"/>
              <a:gd name="T36" fmla="*/ 2865197 w 8542"/>
              <a:gd name="T37" fmla="*/ 4703567 h 21073"/>
              <a:gd name="T38" fmla="*/ 2531403 w 8542"/>
              <a:gd name="T39" fmla="*/ 5075376 h 21073"/>
              <a:gd name="T40" fmla="*/ 2911055 w 8542"/>
              <a:gd name="T41" fmla="*/ 5377012 h 21073"/>
              <a:gd name="T42" fmla="*/ 2542753 w 8542"/>
              <a:gd name="T43" fmla="*/ 5818491 h 21073"/>
              <a:gd name="T44" fmla="*/ 2715314 w 8542"/>
              <a:gd name="T45" fmla="*/ 6166902 h 21073"/>
              <a:gd name="T46" fmla="*/ 2703964 w 8542"/>
              <a:gd name="T47" fmla="*/ 6491915 h 21073"/>
              <a:gd name="T48" fmla="*/ 2738493 w 8542"/>
              <a:gd name="T49" fmla="*/ 6991155 h 21073"/>
              <a:gd name="T50" fmla="*/ 2773001 w 8542"/>
              <a:gd name="T51" fmla="*/ 7409256 h 21073"/>
              <a:gd name="T52" fmla="*/ 2922405 w 8542"/>
              <a:gd name="T53" fmla="*/ 7827336 h 21073"/>
              <a:gd name="T54" fmla="*/ 2761651 w 8542"/>
              <a:gd name="T55" fmla="*/ 8361902 h 21073"/>
              <a:gd name="T56" fmla="*/ 3049130 w 8542"/>
              <a:gd name="T57" fmla="*/ 8756606 h 21073"/>
              <a:gd name="T58" fmla="*/ 2842039 w 8542"/>
              <a:gd name="T59" fmla="*/ 9255846 h 21073"/>
              <a:gd name="T60" fmla="*/ 3405624 w 8542"/>
              <a:gd name="T61" fmla="*/ 9662478 h 21073"/>
              <a:gd name="T62" fmla="*/ 2347470 w 8542"/>
              <a:gd name="T63" fmla="*/ 7200206 h 21073"/>
              <a:gd name="T64" fmla="*/ 1703040 w 8542"/>
              <a:gd name="T65" fmla="*/ 6352555 h 21073"/>
              <a:gd name="T66" fmla="*/ 1645353 w 8542"/>
              <a:gd name="T67" fmla="*/ 6979707 h 21073"/>
              <a:gd name="T68" fmla="*/ 1392404 w 8542"/>
              <a:gd name="T69" fmla="*/ 7490876 h 21073"/>
              <a:gd name="T70" fmla="*/ 1312038 w 8542"/>
              <a:gd name="T71" fmla="*/ 8059785 h 21073"/>
              <a:gd name="T72" fmla="*/ 1564987 w 8542"/>
              <a:gd name="T73" fmla="*/ 8477886 h 21073"/>
              <a:gd name="T74" fmla="*/ 1185314 w 8542"/>
              <a:gd name="T75" fmla="*/ 8954187 h 21073"/>
              <a:gd name="T76" fmla="*/ 1369247 w 8542"/>
              <a:gd name="T77" fmla="*/ 9453427 h 21073"/>
              <a:gd name="T78" fmla="*/ 518205 w 8542"/>
              <a:gd name="T79" fmla="*/ 9708771 h 21073"/>
              <a:gd name="T80" fmla="*/ 1219843 w 8542"/>
              <a:gd name="T81" fmla="*/ 3809143 h 21073"/>
              <a:gd name="T82" fmla="*/ 771154 w 8542"/>
              <a:gd name="T83" fmla="*/ 3600092 h 21073"/>
              <a:gd name="T84" fmla="*/ 610400 w 8542"/>
              <a:gd name="T85" fmla="*/ 4099813 h 21073"/>
              <a:gd name="T86" fmla="*/ 483675 w 8542"/>
              <a:gd name="T87" fmla="*/ 4552738 h 21073"/>
              <a:gd name="T88" fmla="*/ 437817 w 8542"/>
              <a:gd name="T89" fmla="*/ 4982287 h 21073"/>
              <a:gd name="T90" fmla="*/ 242077 w 8542"/>
              <a:gd name="T91" fmla="*/ 5539748 h 21073"/>
              <a:gd name="T92" fmla="*/ 828819 w 8542"/>
              <a:gd name="T93" fmla="*/ 2915199 h 21073"/>
              <a:gd name="T94" fmla="*/ 1576338 w 8542"/>
              <a:gd name="T95" fmla="*/ 116465 h 21073"/>
              <a:gd name="T96" fmla="*/ 1392404 w 8542"/>
              <a:gd name="T97" fmla="*/ 1788828 h 21073"/>
              <a:gd name="T98" fmla="*/ 506855 w 8542"/>
              <a:gd name="T99" fmla="*/ 3054581 h 21073"/>
              <a:gd name="T100" fmla="*/ 127181 w 8542"/>
              <a:gd name="T101" fmla="*/ 5771718 h 21073"/>
              <a:gd name="T102" fmla="*/ 725274 w 8542"/>
              <a:gd name="T103" fmla="*/ 4901170 h 21073"/>
              <a:gd name="T104" fmla="*/ 299764 w 8542"/>
              <a:gd name="T105" fmla="*/ 9662478 h 21073"/>
              <a:gd name="T106" fmla="*/ 1599495 w 8542"/>
              <a:gd name="T107" fmla="*/ 9673926 h 21073"/>
              <a:gd name="T108" fmla="*/ 2289804 w 8542"/>
              <a:gd name="T109" fmla="*/ 8826297 h 21073"/>
              <a:gd name="T110" fmla="*/ 3659030 w 8542"/>
              <a:gd name="T111" fmla="*/ 9650550 h 21073"/>
              <a:gd name="T112" fmla="*/ 3094988 w 8542"/>
              <a:gd name="T113" fmla="*/ 4459671 h 21073"/>
              <a:gd name="T114" fmla="*/ 3647223 w 8542"/>
              <a:gd name="T115" fmla="*/ 5876232 h 21073"/>
              <a:gd name="T116" fmla="*/ 3866120 w 8542"/>
              <a:gd name="T117" fmla="*/ 3460732 h 21073"/>
              <a:gd name="T118" fmla="*/ 2174909 w 8542"/>
              <a:gd name="T119" fmla="*/ 2032243 h 21073"/>
              <a:gd name="T120" fmla="*/ 2818859 w 8542"/>
              <a:gd name="T121" fmla="*/ 441478 h 210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542"/>
              <a:gd name="T184" fmla="*/ 0 h 21073"/>
              <a:gd name="T185" fmla="*/ 8542 w 8542"/>
              <a:gd name="T186" fmla="*/ 21073 h 2107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lnTo>
                  <a:pt x="4478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lnTo>
                  <a:pt x="4600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4" name="Shape 791"/>
          <p:cNvSpPr>
            <a:spLocks/>
          </p:cNvSpPr>
          <p:nvPr/>
        </p:nvSpPr>
        <p:spPr bwMode="auto">
          <a:xfrm>
            <a:off x="3319463" y="2041525"/>
            <a:ext cx="161925" cy="455613"/>
          </a:xfrm>
          <a:custGeom>
            <a:avLst/>
            <a:gdLst>
              <a:gd name="T0" fmla="*/ 2261697 w 7398"/>
              <a:gd name="T1" fmla="*/ 512442 h 20829"/>
              <a:gd name="T2" fmla="*/ 2109819 w 7398"/>
              <a:gd name="T3" fmla="*/ 931591 h 20829"/>
              <a:gd name="T4" fmla="*/ 2343141 w 7398"/>
              <a:gd name="T5" fmla="*/ 1315785 h 20829"/>
              <a:gd name="T6" fmla="*/ 1783583 w 7398"/>
              <a:gd name="T7" fmla="*/ 1548809 h 20829"/>
              <a:gd name="T8" fmla="*/ 1189048 w 7398"/>
              <a:gd name="T9" fmla="*/ 675599 h 20829"/>
              <a:gd name="T10" fmla="*/ 629489 w 7398"/>
              <a:gd name="T11" fmla="*/ 5122993 h 20829"/>
              <a:gd name="T12" fmla="*/ 2937655 w 7398"/>
              <a:gd name="T13" fmla="*/ 5041163 h 20829"/>
              <a:gd name="T14" fmla="*/ 2063351 w 7398"/>
              <a:gd name="T15" fmla="*/ 2340209 h 20829"/>
              <a:gd name="T16" fmla="*/ 2389609 w 7398"/>
              <a:gd name="T17" fmla="*/ 2561245 h 20829"/>
              <a:gd name="T18" fmla="*/ 2646395 w 7398"/>
              <a:gd name="T19" fmla="*/ 2829201 h 20829"/>
              <a:gd name="T20" fmla="*/ 3089052 w 7398"/>
              <a:gd name="T21" fmla="*/ 3271778 h 20829"/>
              <a:gd name="T22" fmla="*/ 3170496 w 7398"/>
              <a:gd name="T23" fmla="*/ 3539253 h 20829"/>
              <a:gd name="T24" fmla="*/ 3228936 w 7398"/>
              <a:gd name="T25" fmla="*/ 3946896 h 20829"/>
              <a:gd name="T26" fmla="*/ 3205450 w 7398"/>
              <a:gd name="T27" fmla="*/ 4412461 h 20829"/>
              <a:gd name="T28" fmla="*/ 3205450 w 7398"/>
              <a:gd name="T29" fmla="*/ 4936387 h 20829"/>
              <a:gd name="T30" fmla="*/ 3322352 w 7398"/>
              <a:gd name="T31" fmla="*/ 5483761 h 20829"/>
              <a:gd name="T32" fmla="*/ 3065566 w 7398"/>
              <a:gd name="T33" fmla="*/ 4435910 h 20829"/>
              <a:gd name="T34" fmla="*/ 2529493 w 7398"/>
              <a:gd name="T35" fmla="*/ 3027293 h 20829"/>
              <a:gd name="T36" fmla="*/ 2354632 w 7398"/>
              <a:gd name="T37" fmla="*/ 3795703 h 20829"/>
              <a:gd name="T38" fmla="*/ 2401581 w 7398"/>
              <a:gd name="T39" fmla="*/ 4133022 h 20829"/>
              <a:gd name="T40" fmla="*/ 2424585 w 7398"/>
              <a:gd name="T41" fmla="*/ 4470821 h 20829"/>
              <a:gd name="T42" fmla="*/ 2494516 w 7398"/>
              <a:gd name="T43" fmla="*/ 4703845 h 20829"/>
              <a:gd name="T44" fmla="*/ 2494516 w 7398"/>
              <a:gd name="T45" fmla="*/ 5157904 h 20829"/>
              <a:gd name="T46" fmla="*/ 2657886 w 7398"/>
              <a:gd name="T47" fmla="*/ 5565088 h 20829"/>
              <a:gd name="T48" fmla="*/ 2541465 w 7398"/>
              <a:gd name="T49" fmla="*/ 6007687 h 20829"/>
              <a:gd name="T50" fmla="*/ 2576442 w 7398"/>
              <a:gd name="T51" fmla="*/ 6449782 h 20829"/>
              <a:gd name="T52" fmla="*/ 2541465 w 7398"/>
              <a:gd name="T53" fmla="*/ 6938775 h 20829"/>
              <a:gd name="T54" fmla="*/ 2611418 w 7398"/>
              <a:gd name="T55" fmla="*/ 7334956 h 20829"/>
              <a:gd name="T56" fmla="*/ 2518002 w 7398"/>
              <a:gd name="T57" fmla="*/ 7765589 h 20829"/>
              <a:gd name="T58" fmla="*/ 2494516 w 7398"/>
              <a:gd name="T59" fmla="*/ 8208165 h 20829"/>
              <a:gd name="T60" fmla="*/ 2436558 w 7398"/>
              <a:gd name="T61" fmla="*/ 8615348 h 20829"/>
              <a:gd name="T62" fmla="*/ 2529493 w 7398"/>
              <a:gd name="T63" fmla="*/ 9046441 h 20829"/>
              <a:gd name="T64" fmla="*/ 2716326 w 7398"/>
              <a:gd name="T65" fmla="*/ 9721559 h 20829"/>
              <a:gd name="T66" fmla="*/ 1934958 w 7398"/>
              <a:gd name="T67" fmla="*/ 5972755 h 20829"/>
              <a:gd name="T68" fmla="*/ 1375421 w 7398"/>
              <a:gd name="T69" fmla="*/ 6193813 h 20829"/>
              <a:gd name="T70" fmla="*/ 1270492 w 7398"/>
              <a:gd name="T71" fmla="*/ 6566523 h 20829"/>
              <a:gd name="T72" fmla="*/ 1247488 w 7398"/>
              <a:gd name="T73" fmla="*/ 6938775 h 20829"/>
              <a:gd name="T74" fmla="*/ 1200561 w 7398"/>
              <a:gd name="T75" fmla="*/ 7322991 h 20829"/>
              <a:gd name="T76" fmla="*/ 1200561 w 7398"/>
              <a:gd name="T77" fmla="*/ 7765589 h 20829"/>
              <a:gd name="T78" fmla="*/ 1189048 w 7398"/>
              <a:gd name="T79" fmla="*/ 8196200 h 20829"/>
              <a:gd name="T80" fmla="*/ 1189048 w 7398"/>
              <a:gd name="T81" fmla="*/ 8627313 h 20829"/>
              <a:gd name="T82" fmla="*/ 1142580 w 7398"/>
              <a:gd name="T83" fmla="*/ 9022992 h 20829"/>
              <a:gd name="T84" fmla="*/ 1212533 w 7398"/>
              <a:gd name="T85" fmla="*/ 9442141 h 20829"/>
              <a:gd name="T86" fmla="*/ 944256 w 7398"/>
              <a:gd name="T87" fmla="*/ 8638797 h 20829"/>
              <a:gd name="T88" fmla="*/ 1200561 w 7398"/>
              <a:gd name="T89" fmla="*/ 3748827 h 20829"/>
              <a:gd name="T90" fmla="*/ 967720 w 7398"/>
              <a:gd name="T91" fmla="*/ 2968911 h 20829"/>
              <a:gd name="T92" fmla="*/ 594535 w 7398"/>
              <a:gd name="T93" fmla="*/ 3621061 h 20829"/>
              <a:gd name="T94" fmla="*/ 454629 w 7398"/>
              <a:gd name="T95" fmla="*/ 3981829 h 20829"/>
              <a:gd name="T96" fmla="*/ 396189 w 7398"/>
              <a:gd name="T97" fmla="*/ 4377529 h 20829"/>
              <a:gd name="T98" fmla="*/ 326258 w 7398"/>
              <a:gd name="T99" fmla="*/ 4785194 h 20829"/>
              <a:gd name="T100" fmla="*/ 466142 w 7398"/>
              <a:gd name="T101" fmla="*/ 5390446 h 20829"/>
              <a:gd name="T102" fmla="*/ 279768 w 7398"/>
              <a:gd name="T103" fmla="*/ 3970345 h 20829"/>
              <a:gd name="T104" fmla="*/ 1538769 w 7398"/>
              <a:gd name="T105" fmla="*/ 58382 h 20829"/>
              <a:gd name="T106" fmla="*/ 1235515 w 7398"/>
              <a:gd name="T107" fmla="*/ 1711485 h 20829"/>
              <a:gd name="T108" fmla="*/ 524582 w 7398"/>
              <a:gd name="T109" fmla="*/ 2631111 h 20829"/>
              <a:gd name="T110" fmla="*/ 303254 w 7398"/>
              <a:gd name="T111" fmla="*/ 5833046 h 20829"/>
              <a:gd name="T112" fmla="*/ 303254 w 7398"/>
              <a:gd name="T113" fmla="*/ 9814392 h 20829"/>
              <a:gd name="T114" fmla="*/ 1527278 w 7398"/>
              <a:gd name="T115" fmla="*/ 8685192 h 20829"/>
              <a:gd name="T116" fmla="*/ 2063351 w 7398"/>
              <a:gd name="T117" fmla="*/ 9162723 h 20829"/>
              <a:gd name="T118" fmla="*/ 3193959 w 7398"/>
              <a:gd name="T119" fmla="*/ 9698132 h 20829"/>
              <a:gd name="T120" fmla="*/ 3345356 w 7398"/>
              <a:gd name="T121" fmla="*/ 5774664 h 20829"/>
              <a:gd name="T122" fmla="*/ 2797770 w 7398"/>
              <a:gd name="T123" fmla="*/ 2375120 h 20829"/>
              <a:gd name="T124" fmla="*/ 2366605 w 7398"/>
              <a:gd name="T125" fmla="*/ 1618674 h 2082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398"/>
              <a:gd name="T190" fmla="*/ 0 h 20829"/>
              <a:gd name="T191" fmla="*/ 7398 w 7398"/>
              <a:gd name="T192" fmla="*/ 20829 h 2082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lnTo>
                  <a:pt x="3991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lnTo>
                  <a:pt x="3869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lnTo>
                  <a:pt x="38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5" name="Shape 792"/>
          <p:cNvSpPr>
            <a:spLocks/>
          </p:cNvSpPr>
          <p:nvPr/>
        </p:nvSpPr>
        <p:spPr bwMode="auto">
          <a:xfrm>
            <a:off x="3911600" y="2092325"/>
            <a:ext cx="147638" cy="349250"/>
          </a:xfrm>
          <a:custGeom>
            <a:avLst/>
            <a:gdLst>
              <a:gd name="T0" fmla="*/ 1914388 w 6741"/>
              <a:gd name="T1" fmla="*/ 466236 h 15963"/>
              <a:gd name="T2" fmla="*/ 2112969 w 6741"/>
              <a:gd name="T3" fmla="*/ 699353 h 15963"/>
              <a:gd name="T4" fmla="*/ 2299570 w 6741"/>
              <a:gd name="T5" fmla="*/ 1013838 h 15963"/>
              <a:gd name="T6" fmla="*/ 2171008 w 6741"/>
              <a:gd name="T7" fmla="*/ 1316355 h 15963"/>
              <a:gd name="T8" fmla="*/ 1680787 w 6741"/>
              <a:gd name="T9" fmla="*/ 1537987 h 15963"/>
              <a:gd name="T10" fmla="*/ 968944 w 6741"/>
              <a:gd name="T11" fmla="*/ 1095227 h 15963"/>
              <a:gd name="T12" fmla="*/ 1855867 w 6741"/>
              <a:gd name="T13" fmla="*/ 2132038 h 15963"/>
              <a:gd name="T14" fmla="*/ 2135987 w 6741"/>
              <a:gd name="T15" fmla="*/ 2364674 h 15963"/>
              <a:gd name="T16" fmla="*/ 2474650 w 6741"/>
              <a:gd name="T17" fmla="*/ 2562851 h 15963"/>
              <a:gd name="T18" fmla="*/ 2731270 w 6741"/>
              <a:gd name="T19" fmla="*/ 2912277 h 15963"/>
              <a:gd name="T20" fmla="*/ 3011413 w 6741"/>
              <a:gd name="T21" fmla="*/ 3296664 h 15963"/>
              <a:gd name="T22" fmla="*/ 2918353 w 6741"/>
              <a:gd name="T23" fmla="*/ 3611149 h 15963"/>
              <a:gd name="T24" fmla="*/ 2953374 w 6741"/>
              <a:gd name="T25" fmla="*/ 3937120 h 15963"/>
              <a:gd name="T26" fmla="*/ 3034913 w 6741"/>
              <a:gd name="T27" fmla="*/ 4298534 h 15963"/>
              <a:gd name="T28" fmla="*/ 2778271 w 6741"/>
              <a:gd name="T29" fmla="*/ 3355058 h 15963"/>
              <a:gd name="T30" fmla="*/ 2253029 w 6741"/>
              <a:gd name="T31" fmla="*/ 3156881 h 15963"/>
              <a:gd name="T32" fmla="*/ 2288050 w 6741"/>
              <a:gd name="T33" fmla="*/ 3529782 h 15963"/>
              <a:gd name="T34" fmla="*/ 2065968 w 6741"/>
              <a:gd name="T35" fmla="*/ 3867239 h 15963"/>
              <a:gd name="T36" fmla="*/ 2124489 w 6741"/>
              <a:gd name="T37" fmla="*/ 4158751 h 15963"/>
              <a:gd name="T38" fmla="*/ 2288050 w 6741"/>
              <a:gd name="T39" fmla="*/ 4542657 h 15963"/>
              <a:gd name="T40" fmla="*/ 2112969 w 6741"/>
              <a:gd name="T41" fmla="*/ 4880596 h 15963"/>
              <a:gd name="T42" fmla="*/ 2334590 w 6741"/>
              <a:gd name="T43" fmla="*/ 5206588 h 15963"/>
              <a:gd name="T44" fmla="*/ 2299570 w 6741"/>
              <a:gd name="T45" fmla="*/ 5509587 h 15963"/>
              <a:gd name="T46" fmla="*/ 2194508 w 6741"/>
              <a:gd name="T47" fmla="*/ 5859035 h 15963"/>
              <a:gd name="T48" fmla="*/ 2381109 w 6741"/>
              <a:gd name="T49" fmla="*/ 6289827 h 15963"/>
              <a:gd name="T50" fmla="*/ 2311068 w 6741"/>
              <a:gd name="T51" fmla="*/ 6604333 h 15963"/>
              <a:gd name="T52" fmla="*/ 2521169 w 6741"/>
              <a:gd name="T53" fmla="*/ 6813997 h 15963"/>
              <a:gd name="T54" fmla="*/ 2416129 w 6741"/>
              <a:gd name="T55" fmla="*/ 7186876 h 15963"/>
              <a:gd name="T56" fmla="*/ 2498151 w 6741"/>
              <a:gd name="T57" fmla="*/ 7454934 h 15963"/>
              <a:gd name="T58" fmla="*/ 1739308 w 6741"/>
              <a:gd name="T59" fmla="*/ 5288437 h 15963"/>
              <a:gd name="T60" fmla="*/ 1424167 w 6741"/>
              <a:gd name="T61" fmla="*/ 5381312 h 15963"/>
              <a:gd name="T62" fmla="*/ 1132505 w 6741"/>
              <a:gd name="T63" fmla="*/ 5707764 h 15963"/>
              <a:gd name="T64" fmla="*/ 1156027 w 6741"/>
              <a:gd name="T65" fmla="*/ 5998796 h 15963"/>
              <a:gd name="T66" fmla="*/ 1342606 w 6741"/>
              <a:gd name="T67" fmla="*/ 6266854 h 15963"/>
              <a:gd name="T68" fmla="*/ 1038985 w 6741"/>
              <a:gd name="T69" fmla="*/ 6639274 h 15963"/>
              <a:gd name="T70" fmla="*/ 1237566 w 6741"/>
              <a:gd name="T71" fmla="*/ 6942272 h 15963"/>
              <a:gd name="T72" fmla="*/ 1214066 w 6741"/>
              <a:gd name="T73" fmla="*/ 7245270 h 15963"/>
              <a:gd name="T74" fmla="*/ 782344 w 6741"/>
              <a:gd name="T75" fmla="*/ 7151936 h 15963"/>
              <a:gd name="T76" fmla="*/ 933924 w 6741"/>
              <a:gd name="T77" fmla="*/ 3040574 h 15963"/>
              <a:gd name="T78" fmla="*/ 513743 w 6741"/>
              <a:gd name="T79" fmla="*/ 3121941 h 15963"/>
              <a:gd name="T80" fmla="*/ 455683 w 6741"/>
              <a:gd name="T81" fmla="*/ 3401485 h 15963"/>
              <a:gd name="T82" fmla="*/ 350643 w 6741"/>
              <a:gd name="T83" fmla="*/ 3715970 h 15963"/>
              <a:gd name="T84" fmla="*/ 373662 w 6741"/>
              <a:gd name="T85" fmla="*/ 3984050 h 15963"/>
              <a:gd name="T86" fmla="*/ 245603 w 6741"/>
              <a:gd name="T87" fmla="*/ 4403355 h 15963"/>
              <a:gd name="T88" fmla="*/ 350643 w 6741"/>
              <a:gd name="T89" fmla="*/ 2923763 h 15963"/>
              <a:gd name="T90" fmla="*/ 1470686 w 6741"/>
              <a:gd name="T91" fmla="*/ 11968 h 15963"/>
              <a:gd name="T92" fmla="*/ 805866 w 6741"/>
              <a:gd name="T93" fmla="*/ 1234988 h 15963"/>
              <a:gd name="T94" fmla="*/ 1132505 w 6741"/>
              <a:gd name="T95" fmla="*/ 2027195 h 15963"/>
              <a:gd name="T96" fmla="*/ 47001 w 6741"/>
              <a:gd name="T97" fmla="*/ 4193691 h 15963"/>
              <a:gd name="T98" fmla="*/ 618783 w 6741"/>
              <a:gd name="T99" fmla="*/ 4228654 h 15963"/>
              <a:gd name="T100" fmla="*/ 607263 w 6741"/>
              <a:gd name="T101" fmla="*/ 6592847 h 15963"/>
              <a:gd name="T102" fmla="*/ 1027465 w 6741"/>
              <a:gd name="T103" fmla="*/ 7559777 h 15963"/>
              <a:gd name="T104" fmla="*/ 1774328 w 6741"/>
              <a:gd name="T105" fmla="*/ 5987310 h 15963"/>
              <a:gd name="T106" fmla="*/ 2789791 w 6741"/>
              <a:gd name="T107" fmla="*/ 7617690 h 15963"/>
              <a:gd name="T108" fmla="*/ 2521169 w 6741"/>
              <a:gd name="T109" fmla="*/ 3750932 h 15963"/>
              <a:gd name="T110" fmla="*/ 2649731 w 6741"/>
              <a:gd name="T111" fmla="*/ 4310021 h 15963"/>
              <a:gd name="T112" fmla="*/ 3186493 w 6741"/>
              <a:gd name="T113" fmla="*/ 4205200 h 15963"/>
              <a:gd name="T114" fmla="*/ 2778271 w 6741"/>
              <a:gd name="T115" fmla="*/ 2283285 h 15963"/>
              <a:gd name="T116" fmla="*/ 2218030 w 6741"/>
              <a:gd name="T117" fmla="*/ 1607889 h 15963"/>
              <a:gd name="T118" fmla="*/ 2206028 w 6741"/>
              <a:gd name="T119" fmla="*/ 245085 h 1596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741"/>
              <a:gd name="T181" fmla="*/ 0 h 15963"/>
              <a:gd name="T182" fmla="*/ 6741 w 6741"/>
              <a:gd name="T183" fmla="*/ 15963 h 1596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lnTo>
                  <a:pt x="3869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lnTo>
                  <a:pt x="3261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6" name="Shape 793"/>
          <p:cNvSpPr>
            <a:spLocks/>
          </p:cNvSpPr>
          <p:nvPr/>
        </p:nvSpPr>
        <p:spPr bwMode="auto">
          <a:xfrm>
            <a:off x="4402138" y="2087563"/>
            <a:ext cx="342900" cy="363537"/>
          </a:xfrm>
          <a:custGeom>
            <a:avLst/>
            <a:gdLst>
              <a:gd name="T0" fmla="*/ 3205695 w 15695"/>
              <a:gd name="T1" fmla="*/ 873648 h 16620"/>
              <a:gd name="T2" fmla="*/ 3948889 w 15695"/>
              <a:gd name="T3" fmla="*/ 1234407 h 16620"/>
              <a:gd name="T4" fmla="*/ 3844369 w 15695"/>
              <a:gd name="T5" fmla="*/ 1024837 h 16620"/>
              <a:gd name="T6" fmla="*/ 4157971 w 15695"/>
              <a:gd name="T7" fmla="*/ 745426 h 16620"/>
              <a:gd name="T8" fmla="*/ 4901143 w 15695"/>
              <a:gd name="T9" fmla="*/ 885132 h 16620"/>
              <a:gd name="T10" fmla="*/ 2485419 w 15695"/>
              <a:gd name="T11" fmla="*/ 1222923 h 16620"/>
              <a:gd name="T12" fmla="*/ 2868716 w 15695"/>
              <a:gd name="T13" fmla="*/ 2712812 h 16620"/>
              <a:gd name="T14" fmla="*/ 3054400 w 15695"/>
              <a:gd name="T15" fmla="*/ 3306568 h 16620"/>
              <a:gd name="T16" fmla="*/ 4367032 w 15695"/>
              <a:gd name="T17" fmla="*/ 2759687 h 16620"/>
              <a:gd name="T18" fmla="*/ 4692083 w 15695"/>
              <a:gd name="T19" fmla="*/ 3213737 h 16620"/>
              <a:gd name="T20" fmla="*/ 3704981 w 15695"/>
              <a:gd name="T21" fmla="*/ 3702718 h 16620"/>
              <a:gd name="T22" fmla="*/ 3937441 w 15695"/>
              <a:gd name="T23" fmla="*/ 4005097 h 16620"/>
              <a:gd name="T24" fmla="*/ 4088277 w 15695"/>
              <a:gd name="T25" fmla="*/ 4168251 h 16620"/>
              <a:gd name="T26" fmla="*/ 3995184 w 15695"/>
              <a:gd name="T27" fmla="*/ 4901711 h 16620"/>
              <a:gd name="T28" fmla="*/ 3925512 w 15695"/>
              <a:gd name="T29" fmla="*/ 5122743 h 16620"/>
              <a:gd name="T30" fmla="*/ 4181348 w 15695"/>
              <a:gd name="T31" fmla="*/ 5367244 h 16620"/>
              <a:gd name="T32" fmla="*/ 3402827 w 15695"/>
              <a:gd name="T33" fmla="*/ 5530376 h 16620"/>
              <a:gd name="T34" fmla="*/ 3158919 w 15695"/>
              <a:gd name="T35" fmla="*/ 4750041 h 16620"/>
              <a:gd name="T36" fmla="*/ 3042930 w 15695"/>
              <a:gd name="T37" fmla="*/ 5879653 h 16620"/>
              <a:gd name="T38" fmla="*/ 3554144 w 15695"/>
              <a:gd name="T39" fmla="*/ 5762915 h 16620"/>
              <a:gd name="T40" fmla="*/ 2578490 w 15695"/>
              <a:gd name="T41" fmla="*/ 5751431 h 16620"/>
              <a:gd name="T42" fmla="*/ 4715481 w 15695"/>
              <a:gd name="T43" fmla="*/ 5809789 h 16620"/>
              <a:gd name="T44" fmla="*/ 5400910 w 15695"/>
              <a:gd name="T45" fmla="*/ 5623207 h 16620"/>
              <a:gd name="T46" fmla="*/ 6190400 w 15695"/>
              <a:gd name="T47" fmla="*/ 5844721 h 16620"/>
              <a:gd name="T48" fmla="*/ 6504002 w 15695"/>
              <a:gd name="T49" fmla="*/ 6042326 h 16620"/>
              <a:gd name="T50" fmla="*/ 6771309 w 15695"/>
              <a:gd name="T51" fmla="*/ 6286806 h 16620"/>
              <a:gd name="T52" fmla="*/ 7119759 w 15695"/>
              <a:gd name="T53" fmla="*/ 6834167 h 16620"/>
              <a:gd name="T54" fmla="*/ 7072983 w 15695"/>
              <a:gd name="T55" fmla="*/ 7218352 h 16620"/>
              <a:gd name="T56" fmla="*/ 7061513 w 15695"/>
              <a:gd name="T57" fmla="*/ 7392990 h 16620"/>
              <a:gd name="T58" fmla="*/ 5632889 w 15695"/>
              <a:gd name="T59" fmla="*/ 7625986 h 16620"/>
              <a:gd name="T60" fmla="*/ 1509765 w 15695"/>
              <a:gd name="T61" fmla="*/ 7241801 h 16620"/>
              <a:gd name="T62" fmla="*/ 243908 w 15695"/>
              <a:gd name="T63" fmla="*/ 6997299 h 16620"/>
              <a:gd name="T64" fmla="*/ 2496867 w 15695"/>
              <a:gd name="T65" fmla="*/ 5472018 h 16620"/>
              <a:gd name="T66" fmla="*/ 3542215 w 15695"/>
              <a:gd name="T67" fmla="*/ 279893 h 16620"/>
              <a:gd name="T68" fmla="*/ 5516899 w 15695"/>
              <a:gd name="T69" fmla="*/ 1176027 h 16620"/>
              <a:gd name="T70" fmla="*/ 3716429 w 15695"/>
              <a:gd name="T71" fmla="*/ 1397539 h 16620"/>
              <a:gd name="T72" fmla="*/ 3042930 w 15695"/>
              <a:gd name="T73" fmla="*/ 768874 h 16620"/>
              <a:gd name="T74" fmla="*/ 2252959 w 15695"/>
              <a:gd name="T75" fmla="*/ 1118128 h 16620"/>
              <a:gd name="T76" fmla="*/ 3008082 w 15695"/>
              <a:gd name="T77" fmla="*/ 1374113 h 16620"/>
              <a:gd name="T78" fmla="*/ 3890665 w 15695"/>
              <a:gd name="T79" fmla="*/ 1676951 h 16620"/>
              <a:gd name="T80" fmla="*/ 5551747 w 15695"/>
              <a:gd name="T81" fmla="*/ 2829551 h 16620"/>
              <a:gd name="T82" fmla="*/ 5679665 w 15695"/>
              <a:gd name="T83" fmla="*/ 3201772 h 16620"/>
              <a:gd name="T84" fmla="*/ 5319287 w 15695"/>
              <a:gd name="T85" fmla="*/ 3341478 h 16620"/>
              <a:gd name="T86" fmla="*/ 3205695 w 15695"/>
              <a:gd name="T87" fmla="*/ 4528988 h 16620"/>
              <a:gd name="T88" fmla="*/ 2020980 w 15695"/>
              <a:gd name="T89" fmla="*/ 3178805 h 16620"/>
              <a:gd name="T90" fmla="*/ 1881613 w 15695"/>
              <a:gd name="T91" fmla="*/ 2398469 h 16620"/>
              <a:gd name="T92" fmla="*/ 2171817 w 15695"/>
              <a:gd name="T93" fmla="*/ 2188899 h 16620"/>
              <a:gd name="T94" fmla="*/ 2299735 w 15695"/>
              <a:gd name="T95" fmla="*/ 1804714 h 16620"/>
              <a:gd name="T96" fmla="*/ 2880164 w 15695"/>
              <a:gd name="T97" fmla="*/ 594236 h 16620"/>
              <a:gd name="T98" fmla="*/ 1858215 w 15695"/>
              <a:gd name="T99" fmla="*/ 1443955 h 16620"/>
              <a:gd name="T100" fmla="*/ 1777072 w 15695"/>
              <a:gd name="T101" fmla="*/ 3551047 h 16620"/>
              <a:gd name="T102" fmla="*/ 2984705 w 15695"/>
              <a:gd name="T103" fmla="*/ 4784973 h 16620"/>
              <a:gd name="T104" fmla="*/ 627204 w 15695"/>
              <a:gd name="T105" fmla="*/ 6054291 h 16620"/>
              <a:gd name="T106" fmla="*/ 197613 w 15695"/>
              <a:gd name="T107" fmla="*/ 7509247 h 16620"/>
              <a:gd name="T108" fmla="*/ 6701615 w 15695"/>
              <a:gd name="T109" fmla="*/ 7753727 h 16620"/>
              <a:gd name="T110" fmla="*/ 7282043 w 15695"/>
              <a:gd name="T111" fmla="*/ 6613114 h 16620"/>
              <a:gd name="T112" fmla="*/ 5284440 w 15695"/>
              <a:gd name="T113" fmla="*/ 5320829 h 16620"/>
              <a:gd name="T114" fmla="*/ 4994236 w 15695"/>
              <a:gd name="T115" fmla="*/ 4389282 h 16620"/>
              <a:gd name="T116" fmla="*/ 5957941 w 15695"/>
              <a:gd name="T117" fmla="*/ 2759687 h 16620"/>
              <a:gd name="T118" fmla="*/ 5632889 w 15695"/>
              <a:gd name="T119" fmla="*/ 896615 h 166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695"/>
              <a:gd name="T181" fmla="*/ 0 h 16620"/>
              <a:gd name="T182" fmla="*/ 15695 w 15695"/>
              <a:gd name="T183" fmla="*/ 16620 h 1662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lnTo>
                  <a:pt x="7786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lnTo>
                  <a:pt x="5888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lnTo>
                  <a:pt x="6107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lnTo>
                  <a:pt x="9368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lnTo>
                  <a:pt x="7786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lnTo>
                  <a:pt x="8589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7" name="Shape 794"/>
          <p:cNvSpPr>
            <a:spLocks/>
          </p:cNvSpPr>
          <p:nvPr/>
        </p:nvSpPr>
        <p:spPr bwMode="auto">
          <a:xfrm>
            <a:off x="4975225" y="2097088"/>
            <a:ext cx="376238" cy="347662"/>
          </a:xfrm>
          <a:custGeom>
            <a:avLst/>
            <a:gdLst>
              <a:gd name="T0" fmla="*/ 1489797 w 17204"/>
              <a:gd name="T1" fmla="*/ 3320293 h 15890"/>
              <a:gd name="T2" fmla="*/ 1734185 w 17204"/>
              <a:gd name="T3" fmla="*/ 3762605 h 15890"/>
              <a:gd name="T4" fmla="*/ 1477834 w 17204"/>
              <a:gd name="T5" fmla="*/ 3564903 h 15890"/>
              <a:gd name="T6" fmla="*/ 1152136 w 17204"/>
              <a:gd name="T7" fmla="*/ 3809514 h 15890"/>
              <a:gd name="T8" fmla="*/ 1093789 w 17204"/>
              <a:gd name="T9" fmla="*/ 3308325 h 15890"/>
              <a:gd name="T10" fmla="*/ 756609 w 17204"/>
              <a:gd name="T11" fmla="*/ 3517994 h 15890"/>
              <a:gd name="T12" fmla="*/ 442392 w 17204"/>
              <a:gd name="T13" fmla="*/ 3692722 h 15890"/>
              <a:gd name="T14" fmla="*/ 1047404 w 17204"/>
              <a:gd name="T15" fmla="*/ 4019205 h 15890"/>
              <a:gd name="T16" fmla="*/ 314217 w 17204"/>
              <a:gd name="T17" fmla="*/ 5381585 h 15890"/>
              <a:gd name="T18" fmla="*/ 1606010 w 17204"/>
              <a:gd name="T19" fmla="*/ 4589817 h 15890"/>
              <a:gd name="T20" fmla="*/ 1198520 w 17204"/>
              <a:gd name="T21" fmla="*/ 4904310 h 15890"/>
              <a:gd name="T22" fmla="*/ 1873842 w 17204"/>
              <a:gd name="T23" fmla="*/ 6569719 h 15890"/>
              <a:gd name="T24" fmla="*/ 1280311 w 17204"/>
              <a:gd name="T25" fmla="*/ 6791378 h 15890"/>
              <a:gd name="T26" fmla="*/ 1780570 w 17204"/>
              <a:gd name="T27" fmla="*/ 5579767 h 15890"/>
              <a:gd name="T28" fmla="*/ 1058864 w 17204"/>
              <a:gd name="T29" fmla="*/ 6232253 h 15890"/>
              <a:gd name="T30" fmla="*/ 1571084 w 17204"/>
              <a:gd name="T31" fmla="*/ 5253766 h 15890"/>
              <a:gd name="T32" fmla="*/ 1280311 w 17204"/>
              <a:gd name="T33" fmla="*/ 5381585 h 15890"/>
              <a:gd name="T34" fmla="*/ 5539231 w 17204"/>
              <a:gd name="T35" fmla="*/ 582580 h 15890"/>
              <a:gd name="T36" fmla="*/ 5132245 w 17204"/>
              <a:gd name="T37" fmla="*/ 2993810 h 15890"/>
              <a:gd name="T38" fmla="*/ 7227032 w 17204"/>
              <a:gd name="T39" fmla="*/ 3157052 h 15890"/>
              <a:gd name="T40" fmla="*/ 7936775 w 17204"/>
              <a:gd name="T41" fmla="*/ 3902391 h 15890"/>
              <a:gd name="T42" fmla="*/ 7668943 w 17204"/>
              <a:gd name="T43" fmla="*/ 4473003 h 15890"/>
              <a:gd name="T44" fmla="*/ 7494383 w 17204"/>
              <a:gd name="T45" fmla="*/ 5358611 h 15890"/>
              <a:gd name="T46" fmla="*/ 7587633 w 17204"/>
              <a:gd name="T47" fmla="*/ 6220285 h 15890"/>
              <a:gd name="T48" fmla="*/ 7424555 w 17204"/>
              <a:gd name="T49" fmla="*/ 6628137 h 15890"/>
              <a:gd name="T50" fmla="*/ 7331764 w 17204"/>
              <a:gd name="T51" fmla="*/ 6989079 h 15890"/>
              <a:gd name="T52" fmla="*/ 7098857 w 17204"/>
              <a:gd name="T53" fmla="*/ 6814351 h 15890"/>
              <a:gd name="T54" fmla="*/ 6749715 w 17204"/>
              <a:gd name="T55" fmla="*/ 7210717 h 15890"/>
              <a:gd name="T56" fmla="*/ 6610058 w 17204"/>
              <a:gd name="T57" fmla="*/ 7361990 h 15890"/>
              <a:gd name="T58" fmla="*/ 6377151 w 17204"/>
              <a:gd name="T59" fmla="*/ 6919175 h 15890"/>
              <a:gd name="T60" fmla="*/ 6074897 w 17204"/>
              <a:gd name="T61" fmla="*/ 6814351 h 15890"/>
              <a:gd name="T62" fmla="*/ 5795583 w 17204"/>
              <a:gd name="T63" fmla="*/ 6732960 h 15890"/>
              <a:gd name="T64" fmla="*/ 5586097 w 17204"/>
              <a:gd name="T65" fmla="*/ 6616650 h 15890"/>
              <a:gd name="T66" fmla="*/ 5259939 w 17204"/>
              <a:gd name="T67" fmla="*/ 6593195 h 15890"/>
              <a:gd name="T68" fmla="*/ 4701312 w 17204"/>
              <a:gd name="T69" fmla="*/ 6884234 h 15890"/>
              <a:gd name="T70" fmla="*/ 4503789 w 17204"/>
              <a:gd name="T71" fmla="*/ 6488350 h 15890"/>
              <a:gd name="T72" fmla="*/ 4084841 w 17204"/>
              <a:gd name="T73" fmla="*/ 6628137 h 15890"/>
              <a:gd name="T74" fmla="*/ 3898800 w 17204"/>
              <a:gd name="T75" fmla="*/ 6802865 h 15890"/>
              <a:gd name="T76" fmla="*/ 3421482 w 17204"/>
              <a:gd name="T77" fmla="*/ 6488350 h 15890"/>
              <a:gd name="T78" fmla="*/ 3293307 w 17204"/>
              <a:gd name="T79" fmla="*/ 6476863 h 15890"/>
              <a:gd name="T80" fmla="*/ 2932706 w 17204"/>
              <a:gd name="T81" fmla="*/ 6337076 h 15890"/>
              <a:gd name="T82" fmla="*/ 2804530 w 17204"/>
              <a:gd name="T83" fmla="*/ 5964166 h 15890"/>
              <a:gd name="T84" fmla="*/ 2641932 w 17204"/>
              <a:gd name="T85" fmla="*/ 5649650 h 15890"/>
              <a:gd name="T86" fmla="*/ 2176096 w 17204"/>
              <a:gd name="T87" fmla="*/ 5649650 h 15890"/>
              <a:gd name="T88" fmla="*/ 2944187 w 17204"/>
              <a:gd name="T89" fmla="*/ 3087169 h 15890"/>
              <a:gd name="T90" fmla="*/ 4550196 w 17204"/>
              <a:gd name="T91" fmla="*/ 1374829 h 15890"/>
              <a:gd name="T92" fmla="*/ 4678371 w 17204"/>
              <a:gd name="T93" fmla="*/ 198664 h 15890"/>
              <a:gd name="T94" fmla="*/ 3200538 w 17204"/>
              <a:gd name="T95" fmla="*/ 2632867 h 15890"/>
              <a:gd name="T96" fmla="*/ 2071364 w 17204"/>
              <a:gd name="T97" fmla="*/ 2761167 h 15890"/>
              <a:gd name="T98" fmla="*/ 151619 w 17204"/>
              <a:gd name="T99" fmla="*/ 2796108 h 15890"/>
              <a:gd name="T100" fmla="*/ 46866 w 17204"/>
              <a:gd name="T101" fmla="*/ 6779410 h 15890"/>
              <a:gd name="T102" fmla="*/ 698262 w 17204"/>
              <a:gd name="T103" fmla="*/ 7245658 h 15890"/>
              <a:gd name="T104" fmla="*/ 2188059 w 17204"/>
              <a:gd name="T105" fmla="*/ 7058962 h 15890"/>
              <a:gd name="T106" fmla="*/ 3479830 w 17204"/>
              <a:gd name="T107" fmla="*/ 6872747 h 15890"/>
              <a:gd name="T108" fmla="*/ 7029028 w 17204"/>
              <a:gd name="T109" fmla="*/ 7560173 h 15890"/>
              <a:gd name="T110" fmla="*/ 7587633 w 17204"/>
              <a:gd name="T111" fmla="*/ 6581687 h 15890"/>
              <a:gd name="T112" fmla="*/ 7913331 w 17204"/>
              <a:gd name="T113" fmla="*/ 5311702 h 15890"/>
              <a:gd name="T114" fmla="*/ 8146238 w 17204"/>
              <a:gd name="T115" fmla="*/ 4042178 h 15890"/>
              <a:gd name="T116" fmla="*/ 7517805 w 17204"/>
              <a:gd name="T117" fmla="*/ 2970837 h 15890"/>
              <a:gd name="T118" fmla="*/ 5853449 w 17204"/>
              <a:gd name="T119" fmla="*/ 1304947 h 15890"/>
              <a:gd name="T120" fmla="*/ 5318286 w 17204"/>
              <a:gd name="T121" fmla="*/ 35423 h 1589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204"/>
              <a:gd name="T184" fmla="*/ 0 h 15890"/>
              <a:gd name="T185" fmla="*/ 17204 w 17204"/>
              <a:gd name="T186" fmla="*/ 15890 h 1589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lnTo>
                  <a:pt x="1241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lnTo>
                  <a:pt x="4112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lnTo>
                  <a:pt x="105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8" name="Shape 795"/>
          <p:cNvSpPr>
            <a:spLocks/>
          </p:cNvSpPr>
          <p:nvPr/>
        </p:nvSpPr>
        <p:spPr bwMode="auto">
          <a:xfrm>
            <a:off x="5570538" y="2038350"/>
            <a:ext cx="344487" cy="414338"/>
          </a:xfrm>
          <a:custGeom>
            <a:avLst/>
            <a:gdLst>
              <a:gd name="T0" fmla="*/ 5194116 w 15817"/>
              <a:gd name="T1" fmla="*/ 742407 h 18981"/>
              <a:gd name="T2" fmla="*/ 1777864 w 15817"/>
              <a:gd name="T3" fmla="*/ 93407 h 18981"/>
              <a:gd name="T4" fmla="*/ 2274024 w 15817"/>
              <a:gd name="T5" fmla="*/ 904881 h 18981"/>
              <a:gd name="T6" fmla="*/ 7179256 w 15817"/>
              <a:gd name="T7" fmla="*/ 2168589 h 18981"/>
              <a:gd name="T8" fmla="*/ 7029370 w 15817"/>
              <a:gd name="T9" fmla="*/ 2539793 h 18981"/>
              <a:gd name="T10" fmla="*/ 57868 w 15817"/>
              <a:gd name="T11" fmla="*/ 2261516 h 18981"/>
              <a:gd name="T12" fmla="*/ 935410 w 15817"/>
              <a:gd name="T13" fmla="*/ 2736582 h 18981"/>
              <a:gd name="T14" fmla="*/ 4063279 w 15817"/>
              <a:gd name="T15" fmla="*/ 3455654 h 18981"/>
              <a:gd name="T16" fmla="*/ 3820872 w 15817"/>
              <a:gd name="T17" fmla="*/ 3525224 h 18981"/>
              <a:gd name="T18" fmla="*/ 3358863 w 15817"/>
              <a:gd name="T19" fmla="*/ 3965997 h 18981"/>
              <a:gd name="T20" fmla="*/ 2966570 w 15817"/>
              <a:gd name="T21" fmla="*/ 3687698 h 18981"/>
              <a:gd name="T22" fmla="*/ 3485990 w 15817"/>
              <a:gd name="T23" fmla="*/ 4105135 h 18981"/>
              <a:gd name="T24" fmla="*/ 4582677 w 15817"/>
              <a:gd name="T25" fmla="*/ 4232355 h 18981"/>
              <a:gd name="T26" fmla="*/ 4478789 w 15817"/>
              <a:gd name="T27" fmla="*/ 4023647 h 18981"/>
              <a:gd name="T28" fmla="*/ 4247795 w 15817"/>
              <a:gd name="T29" fmla="*/ 3305077 h 18981"/>
              <a:gd name="T30" fmla="*/ 208234 w 15817"/>
              <a:gd name="T31" fmla="*/ 5264478 h 18981"/>
              <a:gd name="T32" fmla="*/ 981430 w 15817"/>
              <a:gd name="T33" fmla="*/ 4638332 h 18981"/>
              <a:gd name="T34" fmla="*/ 7121867 w 15817"/>
              <a:gd name="T35" fmla="*/ 5264478 h 18981"/>
              <a:gd name="T36" fmla="*/ 6925481 w 15817"/>
              <a:gd name="T37" fmla="*/ 4858479 h 18981"/>
              <a:gd name="T38" fmla="*/ 4478789 w 15817"/>
              <a:gd name="T39" fmla="*/ 1403327 h 18981"/>
              <a:gd name="T40" fmla="*/ 5240593 w 15817"/>
              <a:gd name="T41" fmla="*/ 1670166 h 18981"/>
              <a:gd name="T42" fmla="*/ 5136727 w 15817"/>
              <a:gd name="T43" fmla="*/ 2029451 h 18981"/>
              <a:gd name="T44" fmla="*/ 5044229 w 15817"/>
              <a:gd name="T45" fmla="*/ 2377297 h 18981"/>
              <a:gd name="T46" fmla="*/ 5725385 w 15817"/>
              <a:gd name="T47" fmla="*/ 2818070 h 18981"/>
              <a:gd name="T48" fmla="*/ 6083049 w 15817"/>
              <a:gd name="T49" fmla="*/ 3107786 h 18981"/>
              <a:gd name="T50" fmla="*/ 6163677 w 15817"/>
              <a:gd name="T51" fmla="*/ 3618128 h 18981"/>
              <a:gd name="T52" fmla="*/ 6025181 w 15817"/>
              <a:gd name="T53" fmla="*/ 3757267 h 18981"/>
              <a:gd name="T54" fmla="*/ 5713537 w 15817"/>
              <a:gd name="T55" fmla="*/ 4000770 h 18981"/>
              <a:gd name="T56" fmla="*/ 5736776 w 15817"/>
              <a:gd name="T57" fmla="*/ 4255712 h 18981"/>
              <a:gd name="T58" fmla="*/ 5852033 w 15817"/>
              <a:gd name="T59" fmla="*/ 4731259 h 18981"/>
              <a:gd name="T60" fmla="*/ 5228745 w 15817"/>
              <a:gd name="T61" fmla="*/ 4928048 h 18981"/>
              <a:gd name="T62" fmla="*/ 5113466 w 15817"/>
              <a:gd name="T63" fmla="*/ 5206347 h 18981"/>
              <a:gd name="T64" fmla="*/ 5205964 w 15817"/>
              <a:gd name="T65" fmla="*/ 5588967 h 18981"/>
              <a:gd name="T66" fmla="*/ 4755824 w 15817"/>
              <a:gd name="T67" fmla="*/ 6029741 h 18981"/>
              <a:gd name="T68" fmla="*/ 4386291 w 15817"/>
              <a:gd name="T69" fmla="*/ 6991814 h 18981"/>
              <a:gd name="T70" fmla="*/ 5044229 w 15817"/>
              <a:gd name="T71" fmla="*/ 3780144 h 18981"/>
              <a:gd name="T72" fmla="*/ 3855502 w 15817"/>
              <a:gd name="T73" fmla="*/ 7212441 h 18981"/>
              <a:gd name="T74" fmla="*/ 2701404 w 15817"/>
              <a:gd name="T75" fmla="*/ 3884509 h 18981"/>
              <a:gd name="T76" fmla="*/ 3162956 w 15817"/>
              <a:gd name="T77" fmla="*/ 6968938 h 18981"/>
              <a:gd name="T78" fmla="*/ 1673976 w 15817"/>
              <a:gd name="T79" fmla="*/ 4325281 h 18981"/>
              <a:gd name="T80" fmla="*/ 1985619 w 15817"/>
              <a:gd name="T81" fmla="*/ 2226720 h 18981"/>
              <a:gd name="T82" fmla="*/ 3013069 w 15817"/>
              <a:gd name="T83" fmla="*/ 7699426 h 18981"/>
              <a:gd name="T84" fmla="*/ 4178536 w 15817"/>
              <a:gd name="T85" fmla="*/ 7467383 h 18981"/>
              <a:gd name="T86" fmla="*/ 3520620 w 15817"/>
              <a:gd name="T87" fmla="*/ 7455944 h 18981"/>
              <a:gd name="T88" fmla="*/ 4524809 w 15817"/>
              <a:gd name="T89" fmla="*/ 7664652 h 18981"/>
              <a:gd name="T90" fmla="*/ 4778584 w 15817"/>
              <a:gd name="T91" fmla="*/ 7513595 h 18981"/>
              <a:gd name="T92" fmla="*/ 2966570 w 15817"/>
              <a:gd name="T93" fmla="*/ 8139740 h 18981"/>
              <a:gd name="T94" fmla="*/ 3601248 w 15817"/>
              <a:gd name="T95" fmla="*/ 8256002 h 18981"/>
              <a:gd name="T96" fmla="*/ 4109277 w 15817"/>
              <a:gd name="T97" fmla="*/ 8267441 h 18981"/>
              <a:gd name="T98" fmla="*/ 4721195 w 15817"/>
              <a:gd name="T99" fmla="*/ 8232645 h 18981"/>
              <a:gd name="T100" fmla="*/ 3232215 w 15817"/>
              <a:gd name="T101" fmla="*/ 8441353 h 18981"/>
              <a:gd name="T102" fmla="*/ 3509229 w 15817"/>
              <a:gd name="T103" fmla="*/ 8452791 h 18981"/>
              <a:gd name="T104" fmla="*/ 4444181 w 15817"/>
              <a:gd name="T105" fmla="*/ 8580491 h 18981"/>
              <a:gd name="T106" fmla="*/ 3589879 w 15817"/>
              <a:gd name="T107" fmla="*/ 8684856 h 18981"/>
              <a:gd name="T108" fmla="*/ 1997010 w 15817"/>
              <a:gd name="T109" fmla="*/ 1866955 h 18981"/>
              <a:gd name="T110" fmla="*/ 1708605 w 15817"/>
              <a:gd name="T111" fmla="*/ 4939967 h 18981"/>
              <a:gd name="T112" fmla="*/ 2747424 w 15817"/>
              <a:gd name="T113" fmla="*/ 7583164 h 18981"/>
              <a:gd name="T114" fmla="*/ 2805292 w 15817"/>
              <a:gd name="T115" fmla="*/ 8441353 h 18981"/>
              <a:gd name="T116" fmla="*/ 3878283 w 15817"/>
              <a:gd name="T117" fmla="*/ 9032703 h 18981"/>
              <a:gd name="T118" fmla="*/ 5020968 w 15817"/>
              <a:gd name="T119" fmla="*/ 8244083 h 18981"/>
              <a:gd name="T120" fmla="*/ 4986361 w 15817"/>
              <a:gd name="T121" fmla="*/ 6806464 h 18981"/>
              <a:gd name="T122" fmla="*/ 6383301 w 15817"/>
              <a:gd name="T123" fmla="*/ 4197559 h 18981"/>
              <a:gd name="T124" fmla="*/ 5702145 w 15817"/>
              <a:gd name="T125" fmla="*/ 1716378 h 1898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17"/>
              <a:gd name="T190" fmla="*/ 0 h 18981"/>
              <a:gd name="T191" fmla="*/ 15817 w 15817"/>
              <a:gd name="T192" fmla="*/ 18981 h 1898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lnTo>
                  <a:pt x="11364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lnTo>
                  <a:pt x="3821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lnTo>
                  <a:pt x="8809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lnTo>
                  <a:pt x="8468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lnTo>
                  <a:pt x="6716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lnTo>
                  <a:pt x="9223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lnTo>
                  <a:pt x="9928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lnTo>
                  <a:pt x="7398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lnTo>
                  <a:pt x="8833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lnTo>
                  <a:pt x="8176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lnTo>
                  <a:pt x="8128" y="209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19" name="Shape 796"/>
          <p:cNvSpPr>
            <a:spLocks/>
          </p:cNvSpPr>
          <p:nvPr/>
        </p:nvSpPr>
        <p:spPr bwMode="auto">
          <a:xfrm>
            <a:off x="400050" y="2641600"/>
            <a:ext cx="127000" cy="430213"/>
          </a:xfrm>
          <a:custGeom>
            <a:avLst/>
            <a:gdLst>
              <a:gd name="T0" fmla="*/ 1276463 w 5816"/>
              <a:gd name="T1" fmla="*/ 2726017 h 19662"/>
              <a:gd name="T2" fmla="*/ 1113870 w 5816"/>
              <a:gd name="T3" fmla="*/ 3518351 h 19662"/>
              <a:gd name="T4" fmla="*/ 1659342 w 5816"/>
              <a:gd name="T5" fmla="*/ 2959175 h 19662"/>
              <a:gd name="T6" fmla="*/ 1090505 w 5816"/>
              <a:gd name="T7" fmla="*/ 3098969 h 19662"/>
              <a:gd name="T8" fmla="*/ 2099933 w 5816"/>
              <a:gd name="T9" fmla="*/ 3040570 h 19662"/>
              <a:gd name="T10" fmla="*/ 1694149 w 5816"/>
              <a:gd name="T11" fmla="*/ 3588259 h 19662"/>
              <a:gd name="T12" fmla="*/ 1253099 w 5816"/>
              <a:gd name="T13" fmla="*/ 3681623 h 19662"/>
              <a:gd name="T14" fmla="*/ 1102428 w 5816"/>
              <a:gd name="T15" fmla="*/ 4252286 h 19662"/>
              <a:gd name="T16" fmla="*/ 1531556 w 5816"/>
              <a:gd name="T17" fmla="*/ 4345168 h 19662"/>
              <a:gd name="T18" fmla="*/ 2169547 w 5816"/>
              <a:gd name="T19" fmla="*/ 4589813 h 19662"/>
              <a:gd name="T20" fmla="*/ 1380885 w 5816"/>
              <a:gd name="T21" fmla="*/ 4764550 h 19662"/>
              <a:gd name="T22" fmla="*/ 1682248 w 5816"/>
              <a:gd name="T23" fmla="*/ 4496931 h 19662"/>
              <a:gd name="T24" fmla="*/ 1438577 w 5816"/>
              <a:gd name="T25" fmla="*/ 4951256 h 19662"/>
              <a:gd name="T26" fmla="*/ 1670784 w 5816"/>
              <a:gd name="T27" fmla="*/ 5207388 h 19662"/>
              <a:gd name="T28" fmla="*/ 1415692 w 5816"/>
              <a:gd name="T29" fmla="*/ 5253840 h 19662"/>
              <a:gd name="T30" fmla="*/ 1241656 w 5816"/>
              <a:gd name="T31" fmla="*/ 5591827 h 19662"/>
              <a:gd name="T32" fmla="*/ 1287906 w 5816"/>
              <a:gd name="T33" fmla="*/ 5976268 h 19662"/>
              <a:gd name="T34" fmla="*/ 1960704 w 5816"/>
              <a:gd name="T35" fmla="*/ 6162514 h 19662"/>
              <a:gd name="T36" fmla="*/ 1218292 w 5816"/>
              <a:gd name="T37" fmla="*/ 6314276 h 19662"/>
              <a:gd name="T38" fmla="*/ 1461941 w 5816"/>
              <a:gd name="T39" fmla="*/ 6535466 h 19662"/>
              <a:gd name="T40" fmla="*/ 1647419 w 5816"/>
              <a:gd name="T41" fmla="*/ 6815054 h 19662"/>
              <a:gd name="T42" fmla="*/ 1334155 w 5816"/>
              <a:gd name="T43" fmla="*/ 6815054 h 19662"/>
              <a:gd name="T44" fmla="*/ 1079063 w 5816"/>
              <a:gd name="T45" fmla="*/ 7315831 h 19662"/>
              <a:gd name="T46" fmla="*/ 1868206 w 5816"/>
              <a:gd name="T47" fmla="*/ 7327799 h 19662"/>
              <a:gd name="T48" fmla="*/ 928371 w 5816"/>
              <a:gd name="T49" fmla="*/ 7490568 h 19662"/>
              <a:gd name="T50" fmla="*/ 1670784 w 5816"/>
              <a:gd name="T51" fmla="*/ 7665327 h 19662"/>
              <a:gd name="T52" fmla="*/ 1473384 w 5816"/>
              <a:gd name="T53" fmla="*/ 7747181 h 19662"/>
              <a:gd name="T54" fmla="*/ 1995512 w 5816"/>
              <a:gd name="T55" fmla="*/ 7828577 h 19662"/>
              <a:gd name="T56" fmla="*/ 742413 w 5816"/>
              <a:gd name="T57" fmla="*/ 8294389 h 19662"/>
              <a:gd name="T58" fmla="*/ 2065126 w 5816"/>
              <a:gd name="T59" fmla="*/ 8096196 h 19662"/>
              <a:gd name="T60" fmla="*/ 1090505 w 5816"/>
              <a:gd name="T61" fmla="*/ 8515578 h 19662"/>
              <a:gd name="T62" fmla="*/ 1903013 w 5816"/>
              <a:gd name="T63" fmla="*/ 8445692 h 19662"/>
              <a:gd name="T64" fmla="*/ 1844841 w 5816"/>
              <a:gd name="T65" fmla="*/ 384439 h 19662"/>
              <a:gd name="T66" fmla="*/ 1856283 w 5816"/>
              <a:gd name="T67" fmla="*/ 1223203 h 19662"/>
              <a:gd name="T68" fmla="*/ 2065126 w 5816"/>
              <a:gd name="T69" fmla="*/ 1432905 h 19662"/>
              <a:gd name="T70" fmla="*/ 1751862 w 5816"/>
              <a:gd name="T71" fmla="*/ 1980594 h 19662"/>
              <a:gd name="T72" fmla="*/ 2134740 w 5816"/>
              <a:gd name="T73" fmla="*/ 2795925 h 19662"/>
              <a:gd name="T74" fmla="*/ 1601170 w 5816"/>
              <a:gd name="T75" fmla="*/ 2528305 h 19662"/>
              <a:gd name="T76" fmla="*/ 858757 w 5816"/>
              <a:gd name="T77" fmla="*/ 3192333 h 19662"/>
              <a:gd name="T78" fmla="*/ 951255 w 5816"/>
              <a:gd name="T79" fmla="*/ 6896449 h 19662"/>
              <a:gd name="T80" fmla="*/ 522128 w 5816"/>
              <a:gd name="T81" fmla="*/ 8247959 h 19662"/>
              <a:gd name="T82" fmla="*/ 1276463 w 5816"/>
              <a:gd name="T83" fmla="*/ 8853587 h 19662"/>
              <a:gd name="T84" fmla="*/ 2273968 w 5816"/>
              <a:gd name="T85" fmla="*/ 7793633 h 19662"/>
              <a:gd name="T86" fmla="*/ 1914455 w 5816"/>
              <a:gd name="T87" fmla="*/ 6384184 h 19662"/>
              <a:gd name="T88" fmla="*/ 2448025 w 5816"/>
              <a:gd name="T89" fmla="*/ 7479081 h 19662"/>
              <a:gd name="T90" fmla="*/ 2262526 w 5816"/>
              <a:gd name="T91" fmla="*/ 8818644 h 19662"/>
              <a:gd name="T92" fmla="*/ 974620 w 5816"/>
              <a:gd name="T93" fmla="*/ 9098232 h 19662"/>
              <a:gd name="T94" fmla="*/ 289899 w 5816"/>
              <a:gd name="T95" fmla="*/ 7758669 h 19662"/>
              <a:gd name="T96" fmla="*/ 742413 w 5816"/>
              <a:gd name="T97" fmla="*/ 6849997 h 19662"/>
              <a:gd name="T98" fmla="*/ 696163 w 5816"/>
              <a:gd name="T99" fmla="*/ 1467849 h 19662"/>
              <a:gd name="T100" fmla="*/ 1299348 w 5816"/>
              <a:gd name="T101" fmla="*/ 244645 h 19662"/>
              <a:gd name="T102" fmla="*/ 568377 w 5816"/>
              <a:gd name="T103" fmla="*/ 722448 h 19662"/>
              <a:gd name="T104" fmla="*/ 441072 w 5816"/>
              <a:gd name="T105" fmla="*/ 5743132 h 19662"/>
              <a:gd name="T106" fmla="*/ 139228 w 5816"/>
              <a:gd name="T107" fmla="*/ 7409195 h 19662"/>
              <a:gd name="T108" fmla="*/ 220285 w 5816"/>
              <a:gd name="T109" fmla="*/ 8830131 h 19662"/>
              <a:gd name="T110" fmla="*/ 1473384 w 5816"/>
              <a:gd name="T111" fmla="*/ 9412763 h 19662"/>
              <a:gd name="T112" fmla="*/ 2506197 w 5816"/>
              <a:gd name="T113" fmla="*/ 8877043 h 19662"/>
              <a:gd name="T114" fmla="*/ 2749847 w 5816"/>
              <a:gd name="T115" fmla="*/ 7712238 h 19662"/>
              <a:gd name="T116" fmla="*/ 2378411 w 5816"/>
              <a:gd name="T117" fmla="*/ 4986221 h 19662"/>
              <a:gd name="T118" fmla="*/ 2389853 w 5816"/>
              <a:gd name="T119" fmla="*/ 838786 h 19662"/>
              <a:gd name="T120" fmla="*/ 1403769 w 5816"/>
              <a:gd name="T121" fmla="*/ 23456 h 196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816"/>
              <a:gd name="T184" fmla="*/ 0 h 19662"/>
              <a:gd name="T185" fmla="*/ 5816 w 5816"/>
              <a:gd name="T186" fmla="*/ 19662 h 196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lnTo>
                  <a:pt x="2677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lnTo>
                  <a:pt x="3431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lnTo>
                  <a:pt x="2579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0" name="Shape 797"/>
          <p:cNvSpPr>
            <a:spLocks/>
          </p:cNvSpPr>
          <p:nvPr/>
        </p:nvSpPr>
        <p:spPr bwMode="auto">
          <a:xfrm>
            <a:off x="912813" y="2625725"/>
            <a:ext cx="276225" cy="460375"/>
          </a:xfrm>
          <a:custGeom>
            <a:avLst/>
            <a:gdLst>
              <a:gd name="T0" fmla="*/ 2733246 w 12581"/>
              <a:gd name="T1" fmla="*/ 859579 h 21073"/>
              <a:gd name="T2" fmla="*/ 3448608 w 12581"/>
              <a:gd name="T3" fmla="*/ 708750 h 21073"/>
              <a:gd name="T4" fmla="*/ 5794776 w 12581"/>
              <a:gd name="T5" fmla="*/ 998939 h 21073"/>
              <a:gd name="T6" fmla="*/ 5337305 w 12581"/>
              <a:gd name="T7" fmla="*/ 952646 h 21073"/>
              <a:gd name="T8" fmla="*/ 5372500 w 12581"/>
              <a:gd name="T9" fmla="*/ 1649468 h 21073"/>
              <a:gd name="T10" fmla="*/ 5771152 w 12581"/>
              <a:gd name="T11" fmla="*/ 1916259 h 21073"/>
              <a:gd name="T12" fmla="*/ 5759581 w 12581"/>
              <a:gd name="T13" fmla="*/ 2322913 h 21073"/>
              <a:gd name="T14" fmla="*/ 5759581 w 12581"/>
              <a:gd name="T15" fmla="*/ 2694700 h 21073"/>
              <a:gd name="T16" fmla="*/ 5759581 w 12581"/>
              <a:gd name="T17" fmla="*/ 3054581 h 21073"/>
              <a:gd name="T18" fmla="*/ 5748009 w 12581"/>
              <a:gd name="T19" fmla="*/ 3461213 h 21073"/>
              <a:gd name="T20" fmla="*/ 5748009 w 12581"/>
              <a:gd name="T21" fmla="*/ 3693181 h 21073"/>
              <a:gd name="T22" fmla="*/ 5748009 w 12581"/>
              <a:gd name="T23" fmla="*/ 3693181 h 21073"/>
              <a:gd name="T24" fmla="*/ 5630392 w 12581"/>
              <a:gd name="T25" fmla="*/ 4134658 h 21073"/>
              <a:gd name="T26" fmla="*/ 5348876 w 12581"/>
              <a:gd name="T27" fmla="*/ 4970839 h 21073"/>
              <a:gd name="T28" fmla="*/ 5348876 w 12581"/>
              <a:gd name="T29" fmla="*/ 5319250 h 21073"/>
              <a:gd name="T30" fmla="*/ 5607251 w 12581"/>
              <a:gd name="T31" fmla="*/ 5481527 h 21073"/>
              <a:gd name="T32" fmla="*/ 5560002 w 12581"/>
              <a:gd name="T33" fmla="*/ 5911558 h 21073"/>
              <a:gd name="T34" fmla="*/ 5489634 w 12581"/>
              <a:gd name="T35" fmla="*/ 6329660 h 21073"/>
              <a:gd name="T36" fmla="*/ 5466493 w 12581"/>
              <a:gd name="T37" fmla="*/ 6782585 h 21073"/>
              <a:gd name="T38" fmla="*/ 5595197 w 12581"/>
              <a:gd name="T39" fmla="*/ 6944862 h 21073"/>
              <a:gd name="T40" fmla="*/ 5560002 w 12581"/>
              <a:gd name="T41" fmla="*/ 7456030 h 21073"/>
              <a:gd name="T42" fmla="*/ 5360930 w 12581"/>
              <a:gd name="T43" fmla="*/ 7943801 h 21073"/>
              <a:gd name="T44" fmla="*/ 5114586 w 12581"/>
              <a:gd name="T45" fmla="*/ 4738413 h 21073"/>
              <a:gd name="T46" fmla="*/ 1935924 w 12581"/>
              <a:gd name="T47" fmla="*/ 7943801 h 21073"/>
              <a:gd name="T48" fmla="*/ 973758 w 12581"/>
              <a:gd name="T49" fmla="*/ 6085763 h 21073"/>
              <a:gd name="T50" fmla="*/ 2463301 w 12581"/>
              <a:gd name="T51" fmla="*/ 1510108 h 21073"/>
              <a:gd name="T52" fmla="*/ 3343045 w 12581"/>
              <a:gd name="T53" fmla="*/ 8989033 h 21073"/>
              <a:gd name="T54" fmla="*/ 2850380 w 12581"/>
              <a:gd name="T55" fmla="*/ 9186155 h 21073"/>
              <a:gd name="T56" fmla="*/ 3061529 w 12581"/>
              <a:gd name="T57" fmla="*/ 8698385 h 21073"/>
              <a:gd name="T58" fmla="*/ 2803636 w 12581"/>
              <a:gd name="T59" fmla="*/ 8559003 h 21073"/>
              <a:gd name="T60" fmla="*/ 2616113 w 12581"/>
              <a:gd name="T61" fmla="*/ 9255846 h 21073"/>
              <a:gd name="T62" fmla="*/ 3190716 w 12581"/>
              <a:gd name="T63" fmla="*/ 9476825 h 21073"/>
              <a:gd name="T64" fmla="*/ 3448608 w 12581"/>
              <a:gd name="T65" fmla="*/ 8605777 h 21073"/>
              <a:gd name="T66" fmla="*/ 4504305 w 12581"/>
              <a:gd name="T67" fmla="*/ 360339 h 21073"/>
              <a:gd name="T68" fmla="*/ 5067360 w 12581"/>
              <a:gd name="T69" fmla="*/ 279200 h 21073"/>
              <a:gd name="T70" fmla="*/ 4398742 w 12581"/>
              <a:gd name="T71" fmla="*/ 882955 h 21073"/>
              <a:gd name="T72" fmla="*/ 5466493 w 12581"/>
              <a:gd name="T73" fmla="*/ 348891 h 21073"/>
              <a:gd name="T74" fmla="*/ 4727507 w 12581"/>
              <a:gd name="T75" fmla="*/ 1045232 h 21073"/>
              <a:gd name="T76" fmla="*/ 1619213 w 12581"/>
              <a:gd name="T77" fmla="*/ 1301057 h 21073"/>
              <a:gd name="T78" fmla="*/ 739469 w 12581"/>
              <a:gd name="T79" fmla="*/ 1428488 h 21073"/>
              <a:gd name="T80" fmla="*/ 715844 w 12581"/>
              <a:gd name="T81" fmla="*/ 6225123 h 21073"/>
              <a:gd name="T82" fmla="*/ 715844 w 12581"/>
              <a:gd name="T83" fmla="*/ 8141404 h 21073"/>
              <a:gd name="T84" fmla="*/ 4410796 w 12581"/>
              <a:gd name="T85" fmla="*/ 8199145 h 21073"/>
              <a:gd name="T86" fmla="*/ 5454439 w 12581"/>
              <a:gd name="T87" fmla="*/ 8002022 h 21073"/>
              <a:gd name="T88" fmla="*/ 5102533 w 12581"/>
              <a:gd name="T89" fmla="*/ 8477886 h 21073"/>
              <a:gd name="T90" fmla="*/ 5677641 w 12581"/>
              <a:gd name="T91" fmla="*/ 8512710 h 21073"/>
              <a:gd name="T92" fmla="*/ 5501688 w 12581"/>
              <a:gd name="T93" fmla="*/ 8802899 h 21073"/>
              <a:gd name="T94" fmla="*/ 5044218 w 12581"/>
              <a:gd name="T95" fmla="*/ 9163238 h 21073"/>
              <a:gd name="T96" fmla="*/ 5478063 w 12581"/>
              <a:gd name="T97" fmla="*/ 9314067 h 21073"/>
              <a:gd name="T98" fmla="*/ 5794776 w 12581"/>
              <a:gd name="T99" fmla="*/ 9372289 h 21073"/>
              <a:gd name="T100" fmla="*/ 4785821 w 12581"/>
              <a:gd name="T101" fmla="*/ 9801838 h 21073"/>
              <a:gd name="T102" fmla="*/ 493148 w 12581"/>
              <a:gd name="T103" fmla="*/ 9627633 h 21073"/>
              <a:gd name="T104" fmla="*/ 234751 w 12581"/>
              <a:gd name="T105" fmla="*/ 4413378 h 21073"/>
              <a:gd name="T106" fmla="*/ 704274 w 12581"/>
              <a:gd name="T107" fmla="*/ 290670 h 21073"/>
              <a:gd name="T108" fmla="*/ 223202 w 12581"/>
              <a:gd name="T109" fmla="*/ 395185 h 21073"/>
              <a:gd name="T110" fmla="*/ 23624 w 12581"/>
              <a:gd name="T111" fmla="*/ 3043111 h 21073"/>
              <a:gd name="T112" fmla="*/ 82422 w 12581"/>
              <a:gd name="T113" fmla="*/ 9232929 h 21073"/>
              <a:gd name="T114" fmla="*/ 1443260 w 12581"/>
              <a:gd name="T115" fmla="*/ 9999441 h 21073"/>
              <a:gd name="T116" fmla="*/ 5454439 w 12581"/>
              <a:gd name="T117" fmla="*/ 10022336 h 21073"/>
              <a:gd name="T118" fmla="*/ 6052668 w 12581"/>
              <a:gd name="T119" fmla="*/ 9023878 h 21073"/>
              <a:gd name="T120" fmla="*/ 5994331 w 12581"/>
              <a:gd name="T121" fmla="*/ 2288068 h 21073"/>
              <a:gd name="T122" fmla="*/ 5794776 w 12581"/>
              <a:gd name="T123" fmla="*/ 302118 h 21073"/>
              <a:gd name="T124" fmla="*/ 3870883 w 12581"/>
              <a:gd name="T125" fmla="*/ 58221 h 210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81"/>
              <a:gd name="T190" fmla="*/ 0 h 21073"/>
              <a:gd name="T191" fmla="*/ 12581 w 12581"/>
              <a:gd name="T192" fmla="*/ 21073 h 210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lnTo>
                  <a:pt x="610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lnTo>
                  <a:pt x="8736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lnTo>
                  <a:pt x="6595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1" name="Shape 798"/>
          <p:cNvSpPr>
            <a:spLocks/>
          </p:cNvSpPr>
          <p:nvPr/>
        </p:nvSpPr>
        <p:spPr bwMode="auto">
          <a:xfrm>
            <a:off x="1460500" y="2625725"/>
            <a:ext cx="360363" cy="460375"/>
          </a:xfrm>
          <a:custGeom>
            <a:avLst/>
            <a:gdLst>
              <a:gd name="T0" fmla="*/ 6811460 w 16474"/>
              <a:gd name="T1" fmla="*/ 696821 h 21073"/>
              <a:gd name="T2" fmla="*/ 7533520 w 16474"/>
              <a:gd name="T3" fmla="*/ 940718 h 21073"/>
              <a:gd name="T4" fmla="*/ 7428718 w 16474"/>
              <a:gd name="T5" fmla="*/ 778441 h 21073"/>
              <a:gd name="T6" fmla="*/ 7428718 w 16474"/>
              <a:gd name="T7" fmla="*/ 1149769 h 21073"/>
              <a:gd name="T8" fmla="*/ 7289005 w 16474"/>
              <a:gd name="T9" fmla="*/ 1637540 h 21073"/>
              <a:gd name="T10" fmla="*/ 7125820 w 16474"/>
              <a:gd name="T11" fmla="*/ 2392582 h 21073"/>
              <a:gd name="T12" fmla="*/ 7125820 w 16474"/>
              <a:gd name="T13" fmla="*/ 2799236 h 21073"/>
              <a:gd name="T14" fmla="*/ 7242587 w 16474"/>
              <a:gd name="T15" fmla="*/ 3182493 h 21073"/>
              <a:gd name="T16" fmla="*/ 7219137 w 16474"/>
              <a:gd name="T17" fmla="*/ 3577197 h 21073"/>
              <a:gd name="T18" fmla="*/ 7242587 w 16474"/>
              <a:gd name="T19" fmla="*/ 4018674 h 21073"/>
              <a:gd name="T20" fmla="*/ 7393784 w 16474"/>
              <a:gd name="T21" fmla="*/ 4343709 h 21073"/>
              <a:gd name="T22" fmla="*/ 7347366 w 16474"/>
              <a:gd name="T23" fmla="*/ 4784706 h 21073"/>
              <a:gd name="T24" fmla="*/ 7452168 w 16474"/>
              <a:gd name="T25" fmla="*/ 5156492 h 21073"/>
              <a:gd name="T26" fmla="*/ 7475136 w 16474"/>
              <a:gd name="T27" fmla="*/ 5713954 h 21073"/>
              <a:gd name="T28" fmla="*/ 7440202 w 16474"/>
              <a:gd name="T29" fmla="*/ 6317709 h 21073"/>
              <a:gd name="T30" fmla="*/ 7579916 w 16474"/>
              <a:gd name="T31" fmla="*/ 6643225 h 21073"/>
              <a:gd name="T32" fmla="*/ 7522035 w 16474"/>
              <a:gd name="T33" fmla="*/ 7096150 h 21073"/>
              <a:gd name="T34" fmla="*/ 7603365 w 16474"/>
              <a:gd name="T35" fmla="*/ 7572014 h 21073"/>
              <a:gd name="T36" fmla="*/ 7591881 w 16474"/>
              <a:gd name="T37" fmla="*/ 7316670 h 21073"/>
              <a:gd name="T38" fmla="*/ 7323917 w 16474"/>
              <a:gd name="T39" fmla="*/ 7885579 h 21073"/>
              <a:gd name="T40" fmla="*/ 6916239 w 16474"/>
              <a:gd name="T41" fmla="*/ 2113862 h 21073"/>
              <a:gd name="T42" fmla="*/ 6566945 w 16474"/>
              <a:gd name="T43" fmla="*/ 8396748 h 21073"/>
              <a:gd name="T44" fmla="*/ 920157 w 16474"/>
              <a:gd name="T45" fmla="*/ 8327057 h 21073"/>
              <a:gd name="T46" fmla="*/ 943607 w 16474"/>
              <a:gd name="T47" fmla="*/ 1196542 h 21073"/>
              <a:gd name="T48" fmla="*/ 5437687 w 16474"/>
              <a:gd name="T49" fmla="*/ 1033785 h 21073"/>
              <a:gd name="T50" fmla="*/ 7219137 w 16474"/>
              <a:gd name="T51" fmla="*/ 8384798 h 21073"/>
              <a:gd name="T52" fmla="*/ 4203629 w 16474"/>
              <a:gd name="T53" fmla="*/ 9105017 h 21073"/>
              <a:gd name="T54" fmla="*/ 3889247 w 16474"/>
              <a:gd name="T55" fmla="*/ 9511649 h 21073"/>
              <a:gd name="T56" fmla="*/ 3772983 w 16474"/>
              <a:gd name="T57" fmla="*/ 8977104 h 21073"/>
              <a:gd name="T58" fmla="*/ 3900731 w 16474"/>
              <a:gd name="T59" fmla="*/ 8686915 h 21073"/>
              <a:gd name="T60" fmla="*/ 3481569 w 16474"/>
              <a:gd name="T61" fmla="*/ 9011950 h 21073"/>
              <a:gd name="T62" fmla="*/ 3656216 w 16474"/>
              <a:gd name="T63" fmla="*/ 9651030 h 21073"/>
              <a:gd name="T64" fmla="*/ 4284959 w 16474"/>
              <a:gd name="T65" fmla="*/ 9569411 h 21073"/>
              <a:gd name="T66" fmla="*/ 4168695 w 16474"/>
              <a:gd name="T67" fmla="*/ 8710313 h 21073"/>
              <a:gd name="T68" fmla="*/ 6474109 w 16474"/>
              <a:gd name="T69" fmla="*/ 279200 h 21073"/>
              <a:gd name="T70" fmla="*/ 7125820 w 16474"/>
              <a:gd name="T71" fmla="*/ 290670 h 21073"/>
              <a:gd name="T72" fmla="*/ 6136299 w 16474"/>
              <a:gd name="T73" fmla="*/ 813286 h 21073"/>
              <a:gd name="T74" fmla="*/ 722542 w 16474"/>
              <a:gd name="T75" fmla="*/ 824734 h 21073"/>
              <a:gd name="T76" fmla="*/ 734026 w 16474"/>
              <a:gd name="T77" fmla="*/ 1916259 h 21073"/>
              <a:gd name="T78" fmla="*/ 675642 w 16474"/>
              <a:gd name="T79" fmla="*/ 7781043 h 21073"/>
              <a:gd name="T80" fmla="*/ 722542 w 16474"/>
              <a:gd name="T81" fmla="*/ 8570953 h 21073"/>
              <a:gd name="T82" fmla="*/ 5635784 w 16474"/>
              <a:gd name="T83" fmla="*/ 8640622 h 21073"/>
              <a:gd name="T84" fmla="*/ 7265555 w 16474"/>
              <a:gd name="T85" fmla="*/ 8570953 h 21073"/>
              <a:gd name="T86" fmla="*/ 7137785 w 16474"/>
              <a:gd name="T87" fmla="*/ 8768054 h 21073"/>
              <a:gd name="T88" fmla="*/ 6869821 w 16474"/>
              <a:gd name="T89" fmla="*/ 9058724 h 21073"/>
              <a:gd name="T90" fmla="*/ 6811460 w 16474"/>
              <a:gd name="T91" fmla="*/ 9221001 h 21073"/>
              <a:gd name="T92" fmla="*/ 7370335 w 16474"/>
              <a:gd name="T93" fmla="*/ 9221001 h 21073"/>
              <a:gd name="T94" fmla="*/ 6660240 w 16474"/>
              <a:gd name="T95" fmla="*/ 9708771 h 21073"/>
              <a:gd name="T96" fmla="*/ 7463652 w 16474"/>
              <a:gd name="T97" fmla="*/ 9685854 h 21073"/>
              <a:gd name="T98" fmla="*/ 3830863 w 16474"/>
              <a:gd name="T99" fmla="*/ 9813307 h 21073"/>
              <a:gd name="T100" fmla="*/ 338291 w 16474"/>
              <a:gd name="T101" fmla="*/ 9453427 h 21073"/>
              <a:gd name="T102" fmla="*/ 221546 w 16474"/>
              <a:gd name="T103" fmla="*/ 1893364 h 21073"/>
              <a:gd name="T104" fmla="*/ 838805 w 16474"/>
              <a:gd name="T105" fmla="*/ 255825 h 21073"/>
              <a:gd name="T106" fmla="*/ 221546 w 16474"/>
              <a:gd name="T107" fmla="*/ 395185 h 21073"/>
              <a:gd name="T108" fmla="*/ 481 w 16474"/>
              <a:gd name="T109" fmla="*/ 2555340 h 21073"/>
              <a:gd name="T110" fmla="*/ 46899 w 16474"/>
              <a:gd name="T111" fmla="*/ 8384798 h 21073"/>
              <a:gd name="T112" fmla="*/ 500995 w 16474"/>
              <a:gd name="T113" fmla="*/ 9952667 h 21073"/>
              <a:gd name="T114" fmla="*/ 6450659 w 16474"/>
              <a:gd name="T115" fmla="*/ 10034286 h 21073"/>
              <a:gd name="T116" fmla="*/ 7731616 w 16474"/>
              <a:gd name="T117" fmla="*/ 9697323 h 21073"/>
              <a:gd name="T118" fmla="*/ 7836396 w 16474"/>
              <a:gd name="T119" fmla="*/ 6770656 h 21073"/>
              <a:gd name="T120" fmla="*/ 7871330 w 16474"/>
              <a:gd name="T121" fmla="*/ 1114923 h 21073"/>
              <a:gd name="T122" fmla="*/ 7393784 w 16474"/>
              <a:gd name="T123" fmla="*/ 151288 h 21073"/>
              <a:gd name="T124" fmla="*/ 2317378 w 16474"/>
              <a:gd name="T125" fmla="*/ 46774 h 2107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474"/>
              <a:gd name="T190" fmla="*/ 0 h 21073"/>
              <a:gd name="T191" fmla="*/ 16474 w 16474"/>
              <a:gd name="T192" fmla="*/ 21073 h 2107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lnTo>
                  <a:pt x="12629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lnTo>
                  <a:pt x="8469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2" name="Shape 799"/>
          <p:cNvSpPr>
            <a:spLocks/>
          </p:cNvSpPr>
          <p:nvPr/>
        </p:nvSpPr>
        <p:spPr bwMode="auto">
          <a:xfrm>
            <a:off x="2592388" y="2703513"/>
            <a:ext cx="434975" cy="242887"/>
          </a:xfrm>
          <a:custGeom>
            <a:avLst/>
            <a:gdLst>
              <a:gd name="T0" fmla="*/ 3972141 w 19881"/>
              <a:gd name="T1" fmla="*/ 874468 h 11096"/>
              <a:gd name="T2" fmla="*/ 5276563 w 19881"/>
              <a:gd name="T3" fmla="*/ 583139 h 11096"/>
              <a:gd name="T4" fmla="*/ 6523072 w 19881"/>
              <a:gd name="T5" fmla="*/ 874468 h 11096"/>
              <a:gd name="T6" fmla="*/ 2597838 w 19881"/>
              <a:gd name="T7" fmla="*/ 1492564 h 11096"/>
              <a:gd name="T8" fmla="*/ 7035761 w 19881"/>
              <a:gd name="T9" fmla="*/ 1434119 h 11096"/>
              <a:gd name="T10" fmla="*/ 1829057 w 19881"/>
              <a:gd name="T11" fmla="*/ 1434119 h 11096"/>
              <a:gd name="T12" fmla="*/ 4228256 w 19881"/>
              <a:gd name="T13" fmla="*/ 2751785 h 11096"/>
              <a:gd name="T14" fmla="*/ 3727535 w 19881"/>
              <a:gd name="T15" fmla="*/ 2646846 h 11096"/>
              <a:gd name="T16" fmla="*/ 4694496 w 19881"/>
              <a:gd name="T17" fmla="*/ 3474339 h 11096"/>
              <a:gd name="T18" fmla="*/ 5544645 w 19881"/>
              <a:gd name="T19" fmla="*/ 2343544 h 11096"/>
              <a:gd name="T20" fmla="*/ 4939102 w 19881"/>
              <a:gd name="T21" fmla="*/ 2215621 h 11096"/>
              <a:gd name="T22" fmla="*/ 4705982 w 19881"/>
              <a:gd name="T23" fmla="*/ 1632483 h 11096"/>
              <a:gd name="T24" fmla="*/ 5416347 w 19881"/>
              <a:gd name="T25" fmla="*/ 1189262 h 11096"/>
              <a:gd name="T26" fmla="*/ 5812707 w 19881"/>
              <a:gd name="T27" fmla="*/ 1469099 h 11096"/>
              <a:gd name="T28" fmla="*/ 5975464 w 19881"/>
              <a:gd name="T29" fmla="*/ 1713934 h 11096"/>
              <a:gd name="T30" fmla="*/ 6115227 w 19881"/>
              <a:gd name="T31" fmla="*/ 2005744 h 11096"/>
              <a:gd name="T32" fmla="*/ 6057313 w 19881"/>
              <a:gd name="T33" fmla="*/ 2565395 h 11096"/>
              <a:gd name="T34" fmla="*/ 5894075 w 19881"/>
              <a:gd name="T35" fmla="*/ 2973155 h 11096"/>
              <a:gd name="T36" fmla="*/ 5707862 w 19881"/>
              <a:gd name="T37" fmla="*/ 3346417 h 11096"/>
              <a:gd name="T38" fmla="*/ 5765799 w 19881"/>
              <a:gd name="T39" fmla="*/ 3801129 h 11096"/>
              <a:gd name="T40" fmla="*/ 5660953 w 19881"/>
              <a:gd name="T41" fmla="*/ 3964053 h 11096"/>
              <a:gd name="T42" fmla="*/ 5160254 w 19881"/>
              <a:gd name="T43" fmla="*/ 3812643 h 11096"/>
              <a:gd name="T44" fmla="*/ 5160254 w 19881"/>
              <a:gd name="T45" fmla="*/ 4407274 h 11096"/>
              <a:gd name="T46" fmla="*/ 4519771 w 19881"/>
              <a:gd name="T47" fmla="*/ 3859115 h 11096"/>
              <a:gd name="T48" fmla="*/ 3948687 w 19881"/>
              <a:gd name="T49" fmla="*/ 3999033 h 11096"/>
              <a:gd name="T50" fmla="*/ 3482929 w 19881"/>
              <a:gd name="T51" fmla="*/ 3847601 h 11096"/>
              <a:gd name="T52" fmla="*/ 3145446 w 19881"/>
              <a:gd name="T53" fmla="*/ 3521314 h 11096"/>
              <a:gd name="T54" fmla="*/ 3390075 w 19881"/>
              <a:gd name="T55" fmla="*/ 2868216 h 11096"/>
              <a:gd name="T56" fmla="*/ 3459956 w 19881"/>
              <a:gd name="T57" fmla="*/ 2297073 h 11096"/>
              <a:gd name="T58" fmla="*/ 3506383 w 19881"/>
              <a:gd name="T59" fmla="*/ 1947277 h 11096"/>
              <a:gd name="T60" fmla="*/ 3820892 w 19881"/>
              <a:gd name="T61" fmla="*/ 1586011 h 11096"/>
              <a:gd name="T62" fmla="*/ 4158353 w 19881"/>
              <a:gd name="T63" fmla="*/ 1317666 h 11096"/>
              <a:gd name="T64" fmla="*/ 4612625 w 19881"/>
              <a:gd name="T65" fmla="*/ 1271195 h 11096"/>
              <a:gd name="T66" fmla="*/ 2818990 w 19881"/>
              <a:gd name="T67" fmla="*/ 2227113 h 11096"/>
              <a:gd name="T68" fmla="*/ 3378107 w 19881"/>
              <a:gd name="T69" fmla="*/ 4220862 h 11096"/>
              <a:gd name="T70" fmla="*/ 5730857 w 19881"/>
              <a:gd name="T71" fmla="*/ 4477211 h 11096"/>
              <a:gd name="T72" fmla="*/ 6756192 w 19881"/>
              <a:gd name="T73" fmla="*/ 2471949 h 11096"/>
              <a:gd name="T74" fmla="*/ 8514885 w 19881"/>
              <a:gd name="T75" fmla="*/ 3602766 h 11096"/>
              <a:gd name="T76" fmla="*/ 4671042 w 19881"/>
              <a:gd name="T77" fmla="*/ 5060350 h 11096"/>
              <a:gd name="T78" fmla="*/ 1316389 w 19881"/>
              <a:gd name="T79" fmla="*/ 3906068 h 11096"/>
              <a:gd name="T80" fmla="*/ 1374784 w 19881"/>
              <a:gd name="T81" fmla="*/ 2751785 h 11096"/>
              <a:gd name="T82" fmla="*/ 4589652 w 19881"/>
              <a:gd name="T83" fmla="*/ 303302 h 11096"/>
              <a:gd name="T84" fmla="*/ 3646167 w 19881"/>
              <a:gd name="T85" fmla="*/ 151892 h 11096"/>
              <a:gd name="T86" fmla="*/ 2923835 w 19881"/>
              <a:gd name="T87" fmla="*/ 618118 h 11096"/>
              <a:gd name="T88" fmla="*/ 1503083 w 19881"/>
              <a:gd name="T89" fmla="*/ 1212749 h 11096"/>
              <a:gd name="T90" fmla="*/ 1223535 w 19881"/>
              <a:gd name="T91" fmla="*/ 1888832 h 11096"/>
              <a:gd name="T92" fmla="*/ 1176605 w 19881"/>
              <a:gd name="T93" fmla="*/ 2087195 h 11096"/>
              <a:gd name="T94" fmla="*/ 874085 w 19881"/>
              <a:gd name="T95" fmla="*/ 2098687 h 11096"/>
              <a:gd name="T96" fmla="*/ 372905 w 19881"/>
              <a:gd name="T97" fmla="*/ 2425477 h 11096"/>
              <a:gd name="T98" fmla="*/ 792236 w 19881"/>
              <a:gd name="T99" fmla="*/ 2844750 h 11096"/>
              <a:gd name="T100" fmla="*/ 70363 w 19881"/>
              <a:gd name="T101" fmla="*/ 3136539 h 11096"/>
              <a:gd name="T102" fmla="*/ 2306805 w 19881"/>
              <a:gd name="T103" fmla="*/ 4757048 h 11096"/>
              <a:gd name="T104" fmla="*/ 6639402 w 19881"/>
              <a:gd name="T105" fmla="*/ 5071842 h 11096"/>
              <a:gd name="T106" fmla="*/ 9248726 w 19881"/>
              <a:gd name="T107" fmla="*/ 3462847 h 11096"/>
              <a:gd name="T108" fmla="*/ 9213785 w 19881"/>
              <a:gd name="T109" fmla="*/ 3252970 h 11096"/>
              <a:gd name="T110" fmla="*/ 9213785 w 19881"/>
              <a:gd name="T111" fmla="*/ 2611867 h 11096"/>
              <a:gd name="T112" fmla="*/ 9062033 w 19881"/>
              <a:gd name="T113" fmla="*/ 2273585 h 11096"/>
              <a:gd name="T114" fmla="*/ 8502917 w 19881"/>
              <a:gd name="T115" fmla="*/ 2332052 h 11096"/>
              <a:gd name="T116" fmla="*/ 8736037 w 19881"/>
              <a:gd name="T117" fmla="*/ 1783893 h 11096"/>
              <a:gd name="T118" fmla="*/ 7943823 w 19881"/>
              <a:gd name="T119" fmla="*/ 967892 h 11096"/>
              <a:gd name="T120" fmla="*/ 6080286 w 19881"/>
              <a:gd name="T121" fmla="*/ 489692 h 11096"/>
              <a:gd name="T122" fmla="*/ 5288530 w 19881"/>
              <a:gd name="T123" fmla="*/ 69959 h 1109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881"/>
              <a:gd name="T187" fmla="*/ 0 h 11096"/>
              <a:gd name="T188" fmla="*/ 19881 w 19881"/>
              <a:gd name="T189" fmla="*/ 11096 h 1109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lnTo>
                  <a:pt x="1085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3" name="Shape 800"/>
          <p:cNvSpPr>
            <a:spLocks/>
          </p:cNvSpPr>
          <p:nvPr/>
        </p:nvSpPr>
        <p:spPr bwMode="auto">
          <a:xfrm>
            <a:off x="2012950" y="2654300"/>
            <a:ext cx="422275" cy="398463"/>
          </a:xfrm>
          <a:custGeom>
            <a:avLst/>
            <a:gdLst>
              <a:gd name="T0" fmla="*/ 8378187 w 19297"/>
              <a:gd name="T1" fmla="*/ 800768 h 18251"/>
              <a:gd name="T2" fmla="*/ 8844119 w 19297"/>
              <a:gd name="T3" fmla="*/ 1589158 h 18251"/>
              <a:gd name="T4" fmla="*/ 8948982 w 19297"/>
              <a:gd name="T5" fmla="*/ 1125372 h 18251"/>
              <a:gd name="T6" fmla="*/ 8518019 w 19297"/>
              <a:gd name="T7" fmla="*/ 986191 h 18251"/>
              <a:gd name="T8" fmla="*/ 8610912 w 19297"/>
              <a:gd name="T9" fmla="*/ 2598229 h 18251"/>
              <a:gd name="T10" fmla="*/ 8820660 w 19297"/>
              <a:gd name="T11" fmla="*/ 2064864 h 18251"/>
              <a:gd name="T12" fmla="*/ 8809150 w 19297"/>
              <a:gd name="T13" fmla="*/ 2911393 h 18251"/>
              <a:gd name="T14" fmla="*/ 8914035 w 19297"/>
              <a:gd name="T15" fmla="*/ 3062495 h 18251"/>
              <a:gd name="T16" fmla="*/ 8914035 w 19297"/>
              <a:gd name="T17" fmla="*/ 3259358 h 18251"/>
              <a:gd name="T18" fmla="*/ 8890576 w 19297"/>
              <a:gd name="T19" fmla="*/ 3862325 h 18251"/>
              <a:gd name="T20" fmla="*/ 8879066 w 19297"/>
              <a:gd name="T21" fmla="*/ 4326590 h 18251"/>
              <a:gd name="T22" fmla="*/ 8867577 w 19297"/>
              <a:gd name="T23" fmla="*/ 4755575 h 18251"/>
              <a:gd name="T24" fmla="*/ 8879066 w 19297"/>
              <a:gd name="T25" fmla="*/ 4198849 h 18251"/>
              <a:gd name="T26" fmla="*/ 8680828 w 19297"/>
              <a:gd name="T27" fmla="*/ 5068738 h 18251"/>
              <a:gd name="T28" fmla="*/ 1002260 w 19297"/>
              <a:gd name="T29" fmla="*/ 905171 h 18251"/>
              <a:gd name="T30" fmla="*/ 7340959 w 19297"/>
              <a:gd name="T31" fmla="*/ 951390 h 18251"/>
              <a:gd name="T32" fmla="*/ 8156951 w 19297"/>
              <a:gd name="T33" fmla="*/ 4651172 h 18251"/>
              <a:gd name="T34" fmla="*/ 2179299 w 19297"/>
              <a:gd name="T35" fmla="*/ 5915269 h 18251"/>
              <a:gd name="T36" fmla="*/ 1107123 w 19297"/>
              <a:gd name="T37" fmla="*/ 3654022 h 18251"/>
              <a:gd name="T38" fmla="*/ 8750744 w 19297"/>
              <a:gd name="T39" fmla="*/ 5915269 h 18251"/>
              <a:gd name="T40" fmla="*/ 7795401 w 19297"/>
              <a:gd name="T41" fmla="*/ 371304 h 18251"/>
              <a:gd name="T42" fmla="*/ 8424623 w 19297"/>
              <a:gd name="T43" fmla="*/ 440905 h 18251"/>
              <a:gd name="T44" fmla="*/ 3589086 w 19297"/>
              <a:gd name="T45" fmla="*/ 777430 h 18251"/>
              <a:gd name="T46" fmla="*/ 885887 w 19297"/>
              <a:gd name="T47" fmla="*/ 847009 h 18251"/>
              <a:gd name="T48" fmla="*/ 897879 w 19297"/>
              <a:gd name="T49" fmla="*/ 4396170 h 18251"/>
              <a:gd name="T50" fmla="*/ 1142092 w 19297"/>
              <a:gd name="T51" fmla="*/ 5996769 h 18251"/>
              <a:gd name="T52" fmla="*/ 8308271 w 19297"/>
              <a:gd name="T53" fmla="*/ 6089251 h 18251"/>
              <a:gd name="T54" fmla="*/ 8366699 w 19297"/>
              <a:gd name="T55" fmla="*/ 6321373 h 18251"/>
              <a:gd name="T56" fmla="*/ 8436615 w 19297"/>
              <a:gd name="T57" fmla="*/ 6541596 h 18251"/>
              <a:gd name="T58" fmla="*/ 7224607 w 19297"/>
              <a:gd name="T59" fmla="*/ 6460554 h 18251"/>
              <a:gd name="T60" fmla="*/ 408467 w 19297"/>
              <a:gd name="T61" fmla="*/ 6553517 h 18251"/>
              <a:gd name="T62" fmla="*/ 350039 w 19297"/>
              <a:gd name="T63" fmla="*/ 1937123 h 18251"/>
              <a:gd name="T64" fmla="*/ 1270414 w 19297"/>
              <a:gd name="T65" fmla="*/ 429465 h 18251"/>
              <a:gd name="T66" fmla="*/ 4928934 w 19297"/>
              <a:gd name="T67" fmla="*/ 7005862 h 18251"/>
              <a:gd name="T68" fmla="*/ 5301972 w 19297"/>
              <a:gd name="T69" fmla="*/ 6959140 h 18251"/>
              <a:gd name="T70" fmla="*/ 4824071 w 19297"/>
              <a:gd name="T71" fmla="*/ 7550667 h 18251"/>
              <a:gd name="T72" fmla="*/ 4870988 w 19297"/>
              <a:gd name="T73" fmla="*/ 7875271 h 18251"/>
              <a:gd name="T74" fmla="*/ 4975872 w 19297"/>
              <a:gd name="T75" fmla="*/ 8049253 h 18251"/>
              <a:gd name="T76" fmla="*/ 5068765 w 19297"/>
              <a:gd name="T77" fmla="*/ 8258014 h 18251"/>
              <a:gd name="T78" fmla="*/ 6175890 w 19297"/>
              <a:gd name="T79" fmla="*/ 8188435 h 18251"/>
              <a:gd name="T80" fmla="*/ 4265224 w 19297"/>
              <a:gd name="T81" fmla="*/ 8466798 h 18251"/>
              <a:gd name="T82" fmla="*/ 3239506 w 19297"/>
              <a:gd name="T83" fmla="*/ 8176994 h 18251"/>
              <a:gd name="T84" fmla="*/ 3962102 w 19297"/>
              <a:gd name="T85" fmla="*/ 8049253 h 18251"/>
              <a:gd name="T86" fmla="*/ 3973613 w 19297"/>
              <a:gd name="T87" fmla="*/ 6704138 h 18251"/>
              <a:gd name="T88" fmla="*/ 4241766 w 19297"/>
              <a:gd name="T89" fmla="*/ 6982501 h 18251"/>
              <a:gd name="T90" fmla="*/ 4416545 w 19297"/>
              <a:gd name="T91" fmla="*/ 7121683 h 18251"/>
              <a:gd name="T92" fmla="*/ 2342590 w 19297"/>
              <a:gd name="T93" fmla="*/ 70060 h 18251"/>
              <a:gd name="T94" fmla="*/ 163772 w 19297"/>
              <a:gd name="T95" fmla="*/ 70060 h 18251"/>
              <a:gd name="T96" fmla="*/ 481 w 19297"/>
              <a:gd name="T97" fmla="*/ 5718405 h 18251"/>
              <a:gd name="T98" fmla="*/ 431466 w 19297"/>
              <a:gd name="T99" fmla="*/ 6738917 h 18251"/>
              <a:gd name="T100" fmla="*/ 3763865 w 19297"/>
              <a:gd name="T101" fmla="*/ 6993941 h 18251"/>
              <a:gd name="T102" fmla="*/ 3018270 w 19297"/>
              <a:gd name="T103" fmla="*/ 7979652 h 18251"/>
              <a:gd name="T104" fmla="*/ 2412506 w 19297"/>
              <a:gd name="T105" fmla="*/ 8605979 h 18251"/>
              <a:gd name="T106" fmla="*/ 3659002 w 19297"/>
              <a:gd name="T107" fmla="*/ 8698919 h 18251"/>
              <a:gd name="T108" fmla="*/ 6840080 w 19297"/>
              <a:gd name="T109" fmla="*/ 8605979 h 18251"/>
              <a:gd name="T110" fmla="*/ 6245806 w 19297"/>
              <a:gd name="T111" fmla="*/ 7956771 h 18251"/>
              <a:gd name="T112" fmla="*/ 5488239 w 19297"/>
              <a:gd name="T113" fmla="*/ 7388605 h 18251"/>
              <a:gd name="T114" fmla="*/ 9018898 w 19297"/>
              <a:gd name="T115" fmla="*/ 6773718 h 18251"/>
              <a:gd name="T116" fmla="*/ 9147241 w 19297"/>
              <a:gd name="T117" fmla="*/ 6101171 h 18251"/>
              <a:gd name="T118" fmla="*/ 9205187 w 19297"/>
              <a:gd name="T119" fmla="*/ 592007 h 18251"/>
              <a:gd name="T120" fmla="*/ 8273303 w 19297"/>
              <a:gd name="T121" fmla="*/ 116301 h 182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297"/>
              <a:gd name="T184" fmla="*/ 0 h 18251"/>
              <a:gd name="T185" fmla="*/ 19297 w 19297"/>
              <a:gd name="T186" fmla="*/ 18251 h 182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lnTo>
                  <a:pt x="8761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lnTo>
                  <a:pt x="11096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lnTo>
                  <a:pt x="693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4" name="Shape 801"/>
          <p:cNvSpPr>
            <a:spLocks/>
          </p:cNvSpPr>
          <p:nvPr/>
        </p:nvSpPr>
        <p:spPr bwMode="auto">
          <a:xfrm>
            <a:off x="3209925" y="2663825"/>
            <a:ext cx="374650" cy="376238"/>
          </a:xfrm>
          <a:custGeom>
            <a:avLst/>
            <a:gdLst>
              <a:gd name="T0" fmla="*/ 3219068 w 17082"/>
              <a:gd name="T1" fmla="*/ 1671167 h 17228"/>
              <a:gd name="T2" fmla="*/ 3230605 w 17082"/>
              <a:gd name="T3" fmla="*/ 1427446 h 17228"/>
              <a:gd name="T4" fmla="*/ 1861121 w 17082"/>
              <a:gd name="T5" fmla="*/ 2135218 h 17228"/>
              <a:gd name="T6" fmla="*/ 1533538 w 17082"/>
              <a:gd name="T7" fmla="*/ 3179700 h 17228"/>
              <a:gd name="T8" fmla="*/ 1837544 w 17082"/>
              <a:gd name="T9" fmla="*/ 2553015 h 17228"/>
              <a:gd name="T10" fmla="*/ 2844352 w 17082"/>
              <a:gd name="T11" fmla="*/ 1705978 h 17228"/>
              <a:gd name="T12" fmla="*/ 4564996 w 17082"/>
              <a:gd name="T13" fmla="*/ 1323013 h 17228"/>
              <a:gd name="T14" fmla="*/ 5442886 w 17082"/>
              <a:gd name="T15" fmla="*/ 3005624 h 17228"/>
              <a:gd name="T16" fmla="*/ 4799256 w 17082"/>
              <a:gd name="T17" fmla="*/ 4653422 h 17228"/>
              <a:gd name="T18" fmla="*/ 3090150 w 17082"/>
              <a:gd name="T19" fmla="*/ 5361652 h 17228"/>
              <a:gd name="T20" fmla="*/ 1463289 w 17082"/>
              <a:gd name="T21" fmla="*/ 4526080 h 17228"/>
              <a:gd name="T22" fmla="*/ 936559 w 17082"/>
              <a:gd name="T23" fmla="*/ 2959347 h 17228"/>
              <a:gd name="T24" fmla="*/ 1697089 w 17082"/>
              <a:gd name="T25" fmla="*/ 1612988 h 17228"/>
              <a:gd name="T26" fmla="*/ 3335946 w 17082"/>
              <a:gd name="T27" fmla="*/ 731140 h 17228"/>
              <a:gd name="T28" fmla="*/ 1545075 w 17082"/>
              <a:gd name="T29" fmla="*/ 1485647 h 17228"/>
              <a:gd name="T30" fmla="*/ 737413 w 17082"/>
              <a:gd name="T31" fmla="*/ 2947904 h 17228"/>
              <a:gd name="T32" fmla="*/ 1112150 w 17082"/>
              <a:gd name="T33" fmla="*/ 4433069 h 17228"/>
              <a:gd name="T34" fmla="*/ 2680320 w 17082"/>
              <a:gd name="T35" fmla="*/ 5488994 h 17228"/>
              <a:gd name="T36" fmla="*/ 4494768 w 17082"/>
              <a:gd name="T37" fmla="*/ 5187576 h 17228"/>
              <a:gd name="T38" fmla="*/ 5653569 w 17082"/>
              <a:gd name="T39" fmla="*/ 3156813 h 17228"/>
              <a:gd name="T40" fmla="*/ 4681874 w 17082"/>
              <a:gd name="T41" fmla="*/ 1148937 h 17228"/>
              <a:gd name="T42" fmla="*/ 5817120 w 17082"/>
              <a:gd name="T43" fmla="*/ 5547194 h 17228"/>
              <a:gd name="T44" fmla="*/ 4752124 w 17082"/>
              <a:gd name="T45" fmla="*/ 707772 h 17228"/>
              <a:gd name="T46" fmla="*/ 6016267 w 17082"/>
              <a:gd name="T47" fmla="*/ 2297851 h 17228"/>
              <a:gd name="T48" fmla="*/ 5794025 w 17082"/>
              <a:gd name="T49" fmla="*/ 4514156 h 17228"/>
              <a:gd name="T50" fmla="*/ 3851139 w 17082"/>
              <a:gd name="T51" fmla="*/ 6046058 h 17228"/>
              <a:gd name="T52" fmla="*/ 1498425 w 17082"/>
              <a:gd name="T53" fmla="*/ 5477551 h 17228"/>
              <a:gd name="T54" fmla="*/ 292952 w 17082"/>
              <a:gd name="T55" fmla="*/ 3551221 h 17228"/>
              <a:gd name="T56" fmla="*/ 667185 w 17082"/>
              <a:gd name="T57" fmla="*/ 1752254 h 17228"/>
              <a:gd name="T58" fmla="*/ 2458078 w 17082"/>
              <a:gd name="T59" fmla="*/ 406354 h 17228"/>
              <a:gd name="T60" fmla="*/ 5454422 w 17082"/>
              <a:gd name="T61" fmla="*/ 5640184 h 17228"/>
              <a:gd name="T62" fmla="*/ 5688682 w 17082"/>
              <a:gd name="T63" fmla="*/ 5674995 h 17228"/>
              <a:gd name="T64" fmla="*/ 5559764 w 17082"/>
              <a:gd name="T65" fmla="*/ 5976414 h 17228"/>
              <a:gd name="T66" fmla="*/ 5641550 w 17082"/>
              <a:gd name="T67" fmla="*/ 6046058 h 17228"/>
              <a:gd name="T68" fmla="*/ 6191836 w 17082"/>
              <a:gd name="T69" fmla="*/ 5871982 h 17228"/>
              <a:gd name="T70" fmla="*/ 5992689 w 17082"/>
              <a:gd name="T71" fmla="*/ 6359400 h 17228"/>
              <a:gd name="T72" fmla="*/ 6203394 w 17082"/>
              <a:gd name="T73" fmla="*/ 6371324 h 17228"/>
              <a:gd name="T74" fmla="*/ 6390982 w 17082"/>
              <a:gd name="T75" fmla="*/ 6475779 h 17228"/>
              <a:gd name="T76" fmla="*/ 6367427 w 17082"/>
              <a:gd name="T77" fmla="*/ 6661299 h 17228"/>
              <a:gd name="T78" fmla="*/ 6707029 w 17082"/>
              <a:gd name="T79" fmla="*/ 6580212 h 17228"/>
              <a:gd name="T80" fmla="*/ 6496346 w 17082"/>
              <a:gd name="T81" fmla="*/ 6916463 h 17228"/>
              <a:gd name="T82" fmla="*/ 7011034 w 17082"/>
              <a:gd name="T83" fmla="*/ 6730921 h 17228"/>
              <a:gd name="T84" fmla="*/ 6718565 w 17082"/>
              <a:gd name="T85" fmla="*/ 7172085 h 17228"/>
              <a:gd name="T86" fmla="*/ 7268872 w 17082"/>
              <a:gd name="T87" fmla="*/ 7090540 h 17228"/>
              <a:gd name="T88" fmla="*/ 7186625 w 17082"/>
              <a:gd name="T89" fmla="*/ 7380995 h 17228"/>
              <a:gd name="T90" fmla="*/ 7139953 w 17082"/>
              <a:gd name="T91" fmla="*/ 7554591 h 17228"/>
              <a:gd name="T92" fmla="*/ 7865829 w 17082"/>
              <a:gd name="T93" fmla="*/ 7484947 h 17228"/>
              <a:gd name="T94" fmla="*/ 7736910 w 17082"/>
              <a:gd name="T95" fmla="*/ 7821679 h 17228"/>
              <a:gd name="T96" fmla="*/ 7420885 w 17082"/>
              <a:gd name="T97" fmla="*/ 7960923 h 17228"/>
              <a:gd name="T98" fmla="*/ 5524650 w 17082"/>
              <a:gd name="T99" fmla="*/ 6266870 h 17228"/>
              <a:gd name="T100" fmla="*/ 2493192 w 17082"/>
              <a:gd name="T101" fmla="*/ 81087 h 17228"/>
              <a:gd name="T102" fmla="*/ 772548 w 17082"/>
              <a:gd name="T103" fmla="*/ 1195191 h 17228"/>
              <a:gd name="T104" fmla="*/ 12019 w 17082"/>
              <a:gd name="T105" fmla="*/ 2901169 h 17228"/>
              <a:gd name="T106" fmla="*/ 444965 w 17082"/>
              <a:gd name="T107" fmla="*/ 4827499 h 17228"/>
              <a:gd name="T108" fmla="*/ 2212259 w 17082"/>
              <a:gd name="T109" fmla="*/ 6150513 h 17228"/>
              <a:gd name="T110" fmla="*/ 4553460 w 17082"/>
              <a:gd name="T111" fmla="*/ 6104237 h 17228"/>
              <a:gd name="T112" fmla="*/ 5629991 w 17082"/>
              <a:gd name="T113" fmla="*/ 6603121 h 17228"/>
              <a:gd name="T114" fmla="*/ 7268872 w 17082"/>
              <a:gd name="T115" fmla="*/ 8146465 h 17228"/>
              <a:gd name="T116" fmla="*/ 8076534 w 17082"/>
              <a:gd name="T117" fmla="*/ 7949479 h 17228"/>
              <a:gd name="T118" fmla="*/ 7128416 w 17082"/>
              <a:gd name="T119" fmla="*/ 6406135 h 17228"/>
              <a:gd name="T120" fmla="*/ 5864253 w 17082"/>
              <a:gd name="T121" fmla="*/ 4920488 h 17228"/>
              <a:gd name="T122" fmla="*/ 6367427 w 17082"/>
              <a:gd name="T123" fmla="*/ 2564939 h 17228"/>
              <a:gd name="T124" fmla="*/ 5243739 w 17082"/>
              <a:gd name="T125" fmla="*/ 650052 h 1722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082"/>
              <a:gd name="T190" fmla="*/ 0 h 17228"/>
              <a:gd name="T191" fmla="*/ 17082 w 17082"/>
              <a:gd name="T192" fmla="*/ 17228 h 1722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lnTo>
                  <a:pt x="6497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lnTo>
                  <a:pt x="6935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lnTo>
                  <a:pt x="6400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5" name="Shape 802"/>
          <p:cNvSpPr>
            <a:spLocks/>
          </p:cNvSpPr>
          <p:nvPr/>
        </p:nvSpPr>
        <p:spPr bwMode="auto">
          <a:xfrm>
            <a:off x="3797300" y="2667000"/>
            <a:ext cx="377825" cy="376238"/>
          </a:xfrm>
          <a:custGeom>
            <a:avLst/>
            <a:gdLst>
              <a:gd name="T0" fmla="*/ 3910677 w 17301"/>
              <a:gd name="T1" fmla="*/ 2471928 h 17228"/>
              <a:gd name="T2" fmla="*/ 4839243 w 17301"/>
              <a:gd name="T3" fmla="*/ 2460484 h 17228"/>
              <a:gd name="T4" fmla="*/ 5141114 w 17301"/>
              <a:gd name="T5" fmla="*/ 2866358 h 17228"/>
              <a:gd name="T6" fmla="*/ 5384830 w 17301"/>
              <a:gd name="T7" fmla="*/ 2924536 h 17228"/>
              <a:gd name="T8" fmla="*/ 5581789 w 17301"/>
              <a:gd name="T9" fmla="*/ 3075246 h 17228"/>
              <a:gd name="T10" fmla="*/ 5663334 w 17301"/>
              <a:gd name="T11" fmla="*/ 3481599 h 17228"/>
              <a:gd name="T12" fmla="*/ 5558903 w 17301"/>
              <a:gd name="T13" fmla="*/ 3748206 h 17228"/>
              <a:gd name="T14" fmla="*/ 2819983 w 17301"/>
              <a:gd name="T15" fmla="*/ 4746411 h 17228"/>
              <a:gd name="T16" fmla="*/ 5651410 w 17301"/>
              <a:gd name="T17" fmla="*/ 4897121 h 17228"/>
              <a:gd name="T18" fmla="*/ 4224014 w 17301"/>
              <a:gd name="T19" fmla="*/ 2866358 h 17228"/>
              <a:gd name="T20" fmla="*/ 4769600 w 17301"/>
              <a:gd name="T21" fmla="*/ 5083121 h 17228"/>
              <a:gd name="T22" fmla="*/ 2982614 w 17301"/>
              <a:gd name="T23" fmla="*/ 4038662 h 17228"/>
              <a:gd name="T24" fmla="*/ 3226308 w 17301"/>
              <a:gd name="T25" fmla="*/ 5396463 h 17228"/>
              <a:gd name="T26" fmla="*/ 5117747 w 17301"/>
              <a:gd name="T27" fmla="*/ 5477551 h 17228"/>
              <a:gd name="T28" fmla="*/ 3458580 w 17301"/>
              <a:gd name="T29" fmla="*/ 5384539 h 17228"/>
              <a:gd name="T30" fmla="*/ 4212570 w 17301"/>
              <a:gd name="T31" fmla="*/ 5547194 h 17228"/>
              <a:gd name="T32" fmla="*/ 3922601 w 17301"/>
              <a:gd name="T33" fmla="*/ 2054153 h 17228"/>
              <a:gd name="T34" fmla="*/ 2471837 w 17301"/>
              <a:gd name="T35" fmla="*/ 5117954 h 17228"/>
              <a:gd name="T36" fmla="*/ 5802598 w 17301"/>
              <a:gd name="T37" fmla="*/ 5373096 h 17228"/>
              <a:gd name="T38" fmla="*/ 4723347 w 17301"/>
              <a:gd name="T39" fmla="*/ 2123775 h 17228"/>
              <a:gd name="T40" fmla="*/ 4189203 w 17301"/>
              <a:gd name="T41" fmla="*/ 545619 h 17228"/>
              <a:gd name="T42" fmla="*/ 4746233 w 17301"/>
              <a:gd name="T43" fmla="*/ 1125547 h 17228"/>
              <a:gd name="T44" fmla="*/ 5315187 w 17301"/>
              <a:gd name="T45" fmla="*/ 1520458 h 17228"/>
              <a:gd name="T46" fmla="*/ 7148450 w 17301"/>
              <a:gd name="T47" fmla="*/ 1845243 h 17228"/>
              <a:gd name="T48" fmla="*/ 6626230 w 17301"/>
              <a:gd name="T49" fmla="*/ 1787065 h 17228"/>
              <a:gd name="T50" fmla="*/ 6382515 w 17301"/>
              <a:gd name="T51" fmla="*/ 2274484 h 17228"/>
              <a:gd name="T52" fmla="*/ 7902921 w 17301"/>
              <a:gd name="T53" fmla="*/ 3620865 h 17228"/>
              <a:gd name="T54" fmla="*/ 7694037 w 17301"/>
              <a:gd name="T55" fmla="*/ 4607146 h 17228"/>
              <a:gd name="T56" fmla="*/ 7148450 w 17301"/>
              <a:gd name="T57" fmla="*/ 4456437 h 17228"/>
              <a:gd name="T58" fmla="*/ 6603344 w 17301"/>
              <a:gd name="T59" fmla="*/ 5640184 h 17228"/>
              <a:gd name="T60" fmla="*/ 6684408 w 17301"/>
              <a:gd name="T61" fmla="*/ 6754289 h 17228"/>
              <a:gd name="T62" fmla="*/ 5988115 w 17301"/>
              <a:gd name="T63" fmla="*/ 6812008 h 17228"/>
              <a:gd name="T64" fmla="*/ 5372906 w 17301"/>
              <a:gd name="T65" fmla="*/ 6637932 h 17228"/>
              <a:gd name="T66" fmla="*/ 4491096 w 17301"/>
              <a:gd name="T67" fmla="*/ 7194972 h 17228"/>
              <a:gd name="T68" fmla="*/ 4723347 w 17301"/>
              <a:gd name="T69" fmla="*/ 7543148 h 17228"/>
              <a:gd name="T70" fmla="*/ 3620730 w 17301"/>
              <a:gd name="T71" fmla="*/ 7311351 h 17228"/>
              <a:gd name="T72" fmla="*/ 2251510 w 17301"/>
              <a:gd name="T73" fmla="*/ 6429022 h 17228"/>
              <a:gd name="T74" fmla="*/ 1810354 w 17301"/>
              <a:gd name="T75" fmla="*/ 6545401 h 17228"/>
              <a:gd name="T76" fmla="*/ 1683015 w 17301"/>
              <a:gd name="T77" fmla="*/ 6812008 h 17228"/>
              <a:gd name="T78" fmla="*/ 1218513 w 17301"/>
              <a:gd name="T79" fmla="*/ 6313146 h 17228"/>
              <a:gd name="T80" fmla="*/ 301893 w 17301"/>
              <a:gd name="T81" fmla="*/ 4746411 h 17228"/>
              <a:gd name="T82" fmla="*/ 568954 w 17301"/>
              <a:gd name="T83" fmla="*/ 3980461 h 17228"/>
              <a:gd name="T84" fmla="*/ 1032997 w 17301"/>
              <a:gd name="T85" fmla="*/ 3586054 h 17228"/>
              <a:gd name="T86" fmla="*/ 1427397 w 17301"/>
              <a:gd name="T87" fmla="*/ 3411955 h 17228"/>
              <a:gd name="T88" fmla="*/ 1613394 w 17301"/>
              <a:gd name="T89" fmla="*/ 1114104 h 17228"/>
              <a:gd name="T90" fmla="*/ 1857088 w 17301"/>
              <a:gd name="T91" fmla="*/ 1276737 h 17228"/>
              <a:gd name="T92" fmla="*/ 1833721 w 17301"/>
              <a:gd name="T93" fmla="*/ 1694534 h 17228"/>
              <a:gd name="T94" fmla="*/ 2170424 w 17301"/>
              <a:gd name="T95" fmla="*/ 1961141 h 17228"/>
              <a:gd name="T96" fmla="*/ 3470024 w 17301"/>
              <a:gd name="T97" fmla="*/ 1288180 h 17228"/>
              <a:gd name="T98" fmla="*/ 3226308 w 17301"/>
              <a:gd name="T99" fmla="*/ 1102660 h 17228"/>
              <a:gd name="T100" fmla="*/ 789281 w 17301"/>
              <a:gd name="T101" fmla="*/ 1671167 h 17228"/>
              <a:gd name="T102" fmla="*/ 208884 w 17301"/>
              <a:gd name="T103" fmla="*/ 3458232 h 17228"/>
              <a:gd name="T104" fmla="*/ 708217 w 17301"/>
              <a:gd name="T105" fmla="*/ 5059754 h 17228"/>
              <a:gd name="T106" fmla="*/ 1392587 w 17301"/>
              <a:gd name="T107" fmla="*/ 7218340 h 17228"/>
              <a:gd name="T108" fmla="*/ 3377014 w 17301"/>
              <a:gd name="T109" fmla="*/ 7218340 h 17228"/>
              <a:gd name="T110" fmla="*/ 4850686 w 17301"/>
              <a:gd name="T111" fmla="*/ 8042010 h 17228"/>
              <a:gd name="T112" fmla="*/ 6545145 w 17301"/>
              <a:gd name="T113" fmla="*/ 7462060 h 17228"/>
              <a:gd name="T114" fmla="*/ 6881848 w 17301"/>
              <a:gd name="T115" fmla="*/ 5373096 h 17228"/>
              <a:gd name="T116" fmla="*/ 8181447 w 17301"/>
              <a:gd name="T117" fmla="*/ 3586054 h 17228"/>
              <a:gd name="T118" fmla="*/ 7322524 w 17301"/>
              <a:gd name="T119" fmla="*/ 1995952 h 17228"/>
              <a:gd name="T120" fmla="*/ 6034368 w 17301"/>
              <a:gd name="T121" fmla="*/ 1102660 h 17228"/>
              <a:gd name="T122" fmla="*/ 4978484 w 17301"/>
              <a:gd name="T123" fmla="*/ 150709 h 172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301"/>
              <a:gd name="T187" fmla="*/ 0 h 17228"/>
              <a:gd name="T188" fmla="*/ 17301 w 17301"/>
              <a:gd name="T189" fmla="*/ 17228 h 172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lnTo>
                  <a:pt x="12288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lnTo>
                  <a:pt x="8663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lnTo>
                  <a:pt x="8833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lnTo>
                  <a:pt x="8517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6" name="Shape 803"/>
          <p:cNvSpPr>
            <a:spLocks/>
          </p:cNvSpPr>
          <p:nvPr/>
        </p:nvSpPr>
        <p:spPr bwMode="auto">
          <a:xfrm>
            <a:off x="4332288" y="2667000"/>
            <a:ext cx="492125" cy="398463"/>
          </a:xfrm>
          <a:custGeom>
            <a:avLst/>
            <a:gdLst>
              <a:gd name="T0" fmla="*/ 3505266 w 22532"/>
              <a:gd name="T1" fmla="*/ 4512430 h 18226"/>
              <a:gd name="T2" fmla="*/ 3354518 w 22532"/>
              <a:gd name="T3" fmla="*/ 2686619 h 18226"/>
              <a:gd name="T4" fmla="*/ 2646602 w 22532"/>
              <a:gd name="T5" fmla="*/ 4384339 h 18226"/>
              <a:gd name="T6" fmla="*/ 4747460 w 22532"/>
              <a:gd name="T7" fmla="*/ 3326136 h 18226"/>
              <a:gd name="T8" fmla="*/ 3644547 w 22532"/>
              <a:gd name="T9" fmla="*/ 418686 h 18226"/>
              <a:gd name="T10" fmla="*/ 3935078 w 22532"/>
              <a:gd name="T11" fmla="*/ 953526 h 18226"/>
              <a:gd name="T12" fmla="*/ 5014599 w 22532"/>
              <a:gd name="T13" fmla="*/ 1419062 h 18226"/>
              <a:gd name="T14" fmla="*/ 5861818 w 22532"/>
              <a:gd name="T15" fmla="*/ 1488847 h 18226"/>
              <a:gd name="T16" fmla="*/ 5606603 w 22532"/>
              <a:gd name="T17" fmla="*/ 1802878 h 18226"/>
              <a:gd name="T18" fmla="*/ 6964731 w 22532"/>
              <a:gd name="T19" fmla="*/ 3198526 h 18226"/>
              <a:gd name="T20" fmla="*/ 6558289 w 22532"/>
              <a:gd name="T21" fmla="*/ 4105222 h 18226"/>
              <a:gd name="T22" fmla="*/ 6012566 w 22532"/>
              <a:gd name="T23" fmla="*/ 4279662 h 18226"/>
              <a:gd name="T24" fmla="*/ 5861818 w 22532"/>
              <a:gd name="T25" fmla="*/ 6059126 h 18226"/>
              <a:gd name="T26" fmla="*/ 5119065 w 22532"/>
              <a:gd name="T27" fmla="*/ 5873187 h 18226"/>
              <a:gd name="T28" fmla="*/ 4248477 w 22532"/>
              <a:gd name="T29" fmla="*/ 6036170 h 18226"/>
              <a:gd name="T30" fmla="*/ 3957968 w 22532"/>
              <a:gd name="T31" fmla="*/ 6547596 h 18226"/>
              <a:gd name="T32" fmla="*/ 3215215 w 22532"/>
              <a:gd name="T33" fmla="*/ 6768886 h 18226"/>
              <a:gd name="T34" fmla="*/ 1891925 w 22532"/>
              <a:gd name="T35" fmla="*/ 5687268 h 18226"/>
              <a:gd name="T36" fmla="*/ 1915295 w 22532"/>
              <a:gd name="T37" fmla="*/ 6071063 h 18226"/>
              <a:gd name="T38" fmla="*/ 1381497 w 22532"/>
              <a:gd name="T39" fmla="*/ 6198695 h 18226"/>
              <a:gd name="T40" fmla="*/ 359680 w 22532"/>
              <a:gd name="T41" fmla="*/ 4198421 h 18226"/>
              <a:gd name="T42" fmla="*/ 766122 w 22532"/>
              <a:gd name="T43" fmla="*/ 3070434 h 18226"/>
              <a:gd name="T44" fmla="*/ 1044706 w 22532"/>
              <a:gd name="T45" fmla="*/ 3407858 h 18226"/>
              <a:gd name="T46" fmla="*/ 1160639 w 22532"/>
              <a:gd name="T47" fmla="*/ 1197772 h 18226"/>
              <a:gd name="T48" fmla="*/ 1485963 w 22532"/>
              <a:gd name="T49" fmla="*/ 1302449 h 18226"/>
              <a:gd name="T50" fmla="*/ 1787459 w 22532"/>
              <a:gd name="T51" fmla="*/ 1500325 h 18226"/>
              <a:gd name="T52" fmla="*/ 2692862 w 22532"/>
              <a:gd name="T53" fmla="*/ 1337341 h 18226"/>
              <a:gd name="T54" fmla="*/ 9135239 w 22532"/>
              <a:gd name="T55" fmla="*/ 6373134 h 18226"/>
              <a:gd name="T56" fmla="*/ 7962697 w 22532"/>
              <a:gd name="T57" fmla="*/ 6001300 h 18226"/>
              <a:gd name="T58" fmla="*/ 1776014 w 22532"/>
              <a:gd name="T59" fmla="*/ 848871 h 18226"/>
              <a:gd name="T60" fmla="*/ 1079543 w 22532"/>
              <a:gd name="T61" fmla="*/ 2767881 h 18226"/>
              <a:gd name="T62" fmla="*/ 371606 w 22532"/>
              <a:gd name="T63" fmla="*/ 4396297 h 18226"/>
              <a:gd name="T64" fmla="*/ 1474038 w 22532"/>
              <a:gd name="T65" fmla="*/ 6547596 h 18226"/>
              <a:gd name="T66" fmla="*/ 3099304 w 22532"/>
              <a:gd name="T67" fmla="*/ 7117809 h 18226"/>
              <a:gd name="T68" fmla="*/ 5002673 w 22532"/>
              <a:gd name="T69" fmla="*/ 6082540 h 18226"/>
              <a:gd name="T70" fmla="*/ 6082217 w 22532"/>
              <a:gd name="T71" fmla="*/ 4593692 h 18226"/>
              <a:gd name="T72" fmla="*/ 6802058 w 22532"/>
              <a:gd name="T73" fmla="*/ 2919388 h 18226"/>
              <a:gd name="T74" fmla="*/ 5931470 w 22532"/>
              <a:gd name="T75" fmla="*/ 825915 h 18226"/>
              <a:gd name="T76" fmla="*/ 4341039 w 22532"/>
              <a:gd name="T77" fmla="*/ 162984 h 18226"/>
              <a:gd name="T78" fmla="*/ 7637832 w 22532"/>
              <a:gd name="T79" fmla="*/ 6873563 h 18226"/>
              <a:gd name="T80" fmla="*/ 9111869 w 22532"/>
              <a:gd name="T81" fmla="*/ 5838294 h 18226"/>
              <a:gd name="T82" fmla="*/ 8519865 w 22532"/>
              <a:gd name="T83" fmla="*/ 4896245 h 18226"/>
              <a:gd name="T84" fmla="*/ 9877991 w 22532"/>
              <a:gd name="T85" fmla="*/ 5000922 h 18226"/>
              <a:gd name="T86" fmla="*/ 9669037 w 22532"/>
              <a:gd name="T87" fmla="*/ 5396193 h 18226"/>
              <a:gd name="T88" fmla="*/ 10493366 w 22532"/>
              <a:gd name="T89" fmla="*/ 6512703 h 18226"/>
              <a:gd name="T90" fmla="*/ 9936198 w 22532"/>
              <a:gd name="T91" fmla="*/ 6873563 h 18226"/>
              <a:gd name="T92" fmla="*/ 9762058 w 22532"/>
              <a:gd name="T93" fmla="*/ 7792218 h 18226"/>
              <a:gd name="T94" fmla="*/ 8763634 w 22532"/>
              <a:gd name="T95" fmla="*/ 7966658 h 18226"/>
              <a:gd name="T96" fmla="*/ 8334302 w 22532"/>
              <a:gd name="T97" fmla="*/ 8315580 h 18226"/>
              <a:gd name="T98" fmla="*/ 7440344 w 22532"/>
              <a:gd name="T99" fmla="*/ 7780259 h 18226"/>
              <a:gd name="T100" fmla="*/ 7312486 w 22532"/>
              <a:gd name="T101" fmla="*/ 7152701 h 18226"/>
              <a:gd name="T102" fmla="*/ 6825428 w 22532"/>
              <a:gd name="T103" fmla="*/ 6454878 h 18226"/>
              <a:gd name="T104" fmla="*/ 7185130 w 22532"/>
              <a:gd name="T105" fmla="*/ 5512807 h 18226"/>
              <a:gd name="T106" fmla="*/ 7614462 w 22532"/>
              <a:gd name="T107" fmla="*/ 5361301 h 18226"/>
              <a:gd name="T108" fmla="*/ 8043793 w 22532"/>
              <a:gd name="T109" fmla="*/ 4675414 h 18226"/>
              <a:gd name="T110" fmla="*/ 6906524 w 22532"/>
              <a:gd name="T111" fmla="*/ 5547699 h 18226"/>
              <a:gd name="T112" fmla="*/ 6430453 w 22532"/>
              <a:gd name="T113" fmla="*/ 6954825 h 18226"/>
              <a:gd name="T114" fmla="*/ 7266226 w 22532"/>
              <a:gd name="T115" fmla="*/ 8315580 h 18226"/>
              <a:gd name="T116" fmla="*/ 8659168 w 22532"/>
              <a:gd name="T117" fmla="*/ 8699374 h 18226"/>
              <a:gd name="T118" fmla="*/ 10086924 w 22532"/>
              <a:gd name="T119" fmla="*/ 8036442 h 18226"/>
              <a:gd name="T120" fmla="*/ 10713765 w 22532"/>
              <a:gd name="T121" fmla="*/ 6187217 h 18226"/>
              <a:gd name="T122" fmla="*/ 10261041 w 22532"/>
              <a:gd name="T123" fmla="*/ 5070706 h 18226"/>
              <a:gd name="T124" fmla="*/ 9018848 w 22532"/>
              <a:gd name="T125" fmla="*/ 4372883 h 182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532"/>
              <a:gd name="T190" fmla="*/ 0 h 18226"/>
              <a:gd name="T191" fmla="*/ 22532 w 22532"/>
              <a:gd name="T192" fmla="*/ 18226 h 1822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lnTo>
                  <a:pt x="7640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lnTo>
                  <a:pt x="17519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lnTo>
                  <a:pt x="17471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lnTo>
                  <a:pt x="17957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lnTo>
                  <a:pt x="17568" y="8954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7" name="Shape 804"/>
          <p:cNvSpPr>
            <a:spLocks/>
          </p:cNvSpPr>
          <p:nvPr/>
        </p:nvSpPr>
        <p:spPr bwMode="auto">
          <a:xfrm>
            <a:off x="5011738" y="2651125"/>
            <a:ext cx="296862" cy="412750"/>
          </a:xfrm>
          <a:custGeom>
            <a:avLst/>
            <a:gdLst>
              <a:gd name="T0" fmla="*/ 4937603 w 13554"/>
              <a:gd name="T1" fmla="*/ 885777 h 18858"/>
              <a:gd name="T2" fmla="*/ 5637969 w 13554"/>
              <a:gd name="T3" fmla="*/ 3543548 h 18858"/>
              <a:gd name="T4" fmla="*/ 4598930 w 13554"/>
              <a:gd name="T5" fmla="*/ 1270446 h 18858"/>
              <a:gd name="T6" fmla="*/ 2066097 w 13554"/>
              <a:gd name="T7" fmla="*/ 1189004 h 18858"/>
              <a:gd name="T8" fmla="*/ 1435753 w 13554"/>
              <a:gd name="T9" fmla="*/ 3520544 h 18858"/>
              <a:gd name="T10" fmla="*/ 1295688 w 13554"/>
              <a:gd name="T11" fmla="*/ 1270446 h 18858"/>
              <a:gd name="T12" fmla="*/ 2953070 w 13554"/>
              <a:gd name="T13" fmla="*/ 244787 h 18858"/>
              <a:gd name="T14" fmla="*/ 4715493 w 13554"/>
              <a:gd name="T15" fmla="*/ 1783505 h 18858"/>
              <a:gd name="T16" fmla="*/ 1692403 w 13554"/>
              <a:gd name="T17" fmla="*/ 2599331 h 18858"/>
              <a:gd name="T18" fmla="*/ 2684899 w 13554"/>
              <a:gd name="T19" fmla="*/ 1060613 h 18858"/>
              <a:gd name="T20" fmla="*/ 3233221 w 13554"/>
              <a:gd name="T21" fmla="*/ 5455443 h 18858"/>
              <a:gd name="T22" fmla="*/ 3560373 w 13554"/>
              <a:gd name="T23" fmla="*/ 5525395 h 18858"/>
              <a:gd name="T24" fmla="*/ 2976571 w 13554"/>
              <a:gd name="T25" fmla="*/ 5816650 h 18858"/>
              <a:gd name="T26" fmla="*/ 2848005 w 13554"/>
              <a:gd name="T27" fmla="*/ 6201340 h 18858"/>
              <a:gd name="T28" fmla="*/ 3571894 w 13554"/>
              <a:gd name="T29" fmla="*/ 6061459 h 18858"/>
              <a:gd name="T30" fmla="*/ 3723479 w 13554"/>
              <a:gd name="T31" fmla="*/ 5980016 h 18858"/>
              <a:gd name="T32" fmla="*/ 3035094 w 13554"/>
              <a:gd name="T33" fmla="*/ 6516079 h 18858"/>
              <a:gd name="T34" fmla="*/ 3338263 w 13554"/>
              <a:gd name="T35" fmla="*/ 6632475 h 18858"/>
              <a:gd name="T36" fmla="*/ 3304687 w 13554"/>
              <a:gd name="T37" fmla="*/ 7191541 h 18858"/>
              <a:gd name="T38" fmla="*/ 3011593 w 13554"/>
              <a:gd name="T39" fmla="*/ 7122071 h 18858"/>
              <a:gd name="T40" fmla="*/ 3268220 w 13554"/>
              <a:gd name="T41" fmla="*/ 7180510 h 18858"/>
              <a:gd name="T42" fmla="*/ 2836506 w 13554"/>
              <a:gd name="T43" fmla="*/ 5408495 h 18858"/>
              <a:gd name="T44" fmla="*/ 2789964 w 13554"/>
              <a:gd name="T45" fmla="*/ 6411151 h 18858"/>
              <a:gd name="T46" fmla="*/ 3000072 w 13554"/>
              <a:gd name="T47" fmla="*/ 7378853 h 18858"/>
              <a:gd name="T48" fmla="*/ 3653435 w 13554"/>
              <a:gd name="T49" fmla="*/ 6469590 h 18858"/>
              <a:gd name="T50" fmla="*/ 3793500 w 13554"/>
              <a:gd name="T51" fmla="*/ 5443471 h 18858"/>
              <a:gd name="T52" fmla="*/ 5567925 w 13554"/>
              <a:gd name="T53" fmla="*/ 3904753 h 18858"/>
              <a:gd name="T54" fmla="*/ 6034684 w 13554"/>
              <a:gd name="T55" fmla="*/ 4114586 h 18858"/>
              <a:gd name="T56" fmla="*/ 4774016 w 13554"/>
              <a:gd name="T57" fmla="*/ 4499255 h 18858"/>
              <a:gd name="T58" fmla="*/ 4890601 w 13554"/>
              <a:gd name="T59" fmla="*/ 4709088 h 18858"/>
              <a:gd name="T60" fmla="*/ 6198271 w 13554"/>
              <a:gd name="T61" fmla="*/ 4837478 h 18858"/>
              <a:gd name="T62" fmla="*/ 4844059 w 13554"/>
              <a:gd name="T63" fmla="*/ 5128732 h 18858"/>
              <a:gd name="T64" fmla="*/ 5310816 w 13554"/>
              <a:gd name="T65" fmla="*/ 5501910 h 18858"/>
              <a:gd name="T66" fmla="*/ 5310816 w 13554"/>
              <a:gd name="T67" fmla="*/ 5688258 h 18858"/>
              <a:gd name="T68" fmla="*/ 4785536 w 13554"/>
              <a:gd name="T69" fmla="*/ 5980016 h 18858"/>
              <a:gd name="T70" fmla="*/ 6058185 w 13554"/>
              <a:gd name="T71" fmla="*/ 6282761 h 18858"/>
              <a:gd name="T72" fmla="*/ 5450880 w 13554"/>
              <a:gd name="T73" fmla="*/ 6492594 h 18858"/>
              <a:gd name="T74" fmla="*/ 4692474 w 13554"/>
              <a:gd name="T75" fmla="*/ 6830796 h 18858"/>
              <a:gd name="T76" fmla="*/ 5859598 w 13554"/>
              <a:gd name="T77" fmla="*/ 6935723 h 18858"/>
              <a:gd name="T78" fmla="*/ 4949124 w 13554"/>
              <a:gd name="T79" fmla="*/ 7169019 h 18858"/>
              <a:gd name="T80" fmla="*/ 6116247 w 13554"/>
              <a:gd name="T81" fmla="*/ 7343877 h 18858"/>
              <a:gd name="T82" fmla="*/ 4785536 w 13554"/>
              <a:gd name="T83" fmla="*/ 7705082 h 18858"/>
              <a:gd name="T84" fmla="*/ 5906140 w 13554"/>
              <a:gd name="T85" fmla="*/ 7856454 h 18858"/>
              <a:gd name="T86" fmla="*/ 5240773 w 13554"/>
              <a:gd name="T87" fmla="*/ 8124726 h 18858"/>
              <a:gd name="T88" fmla="*/ 5077667 w 13554"/>
              <a:gd name="T89" fmla="*/ 8392517 h 18858"/>
              <a:gd name="T90" fmla="*/ 5229274 w 13554"/>
              <a:gd name="T91" fmla="*/ 8590837 h 18858"/>
              <a:gd name="T92" fmla="*/ 5497904 w 13554"/>
              <a:gd name="T93" fmla="*/ 8777185 h 18858"/>
              <a:gd name="T94" fmla="*/ 583802 w 13554"/>
              <a:gd name="T95" fmla="*/ 8765695 h 18858"/>
              <a:gd name="T96" fmla="*/ 268630 w 13554"/>
              <a:gd name="T97" fmla="*/ 6306246 h 18858"/>
              <a:gd name="T98" fmla="*/ 1155602 w 13554"/>
              <a:gd name="T99" fmla="*/ 3788335 h 18858"/>
              <a:gd name="T100" fmla="*/ 6104727 w 13554"/>
              <a:gd name="T101" fmla="*/ 3741868 h 18858"/>
              <a:gd name="T102" fmla="*/ 1424254 w 13554"/>
              <a:gd name="T103" fmla="*/ 745874 h 18858"/>
              <a:gd name="T104" fmla="*/ 653845 w 13554"/>
              <a:gd name="T105" fmla="*/ 3380663 h 18858"/>
              <a:gd name="T106" fmla="*/ 35022 w 13554"/>
              <a:gd name="T107" fmla="*/ 4464279 h 18858"/>
              <a:gd name="T108" fmla="*/ 46542 w 13554"/>
              <a:gd name="T109" fmla="*/ 8555883 h 18858"/>
              <a:gd name="T110" fmla="*/ 1855968 w 13554"/>
              <a:gd name="T111" fmla="*/ 9021994 h 18858"/>
              <a:gd name="T112" fmla="*/ 6291333 w 13554"/>
              <a:gd name="T113" fmla="*/ 8614322 h 18858"/>
              <a:gd name="T114" fmla="*/ 6384877 w 13554"/>
              <a:gd name="T115" fmla="*/ 7937897 h 18858"/>
              <a:gd name="T116" fmla="*/ 6454921 w 13554"/>
              <a:gd name="T117" fmla="*/ 4079610 h 18858"/>
              <a:gd name="T118" fmla="*/ 5871118 w 13554"/>
              <a:gd name="T119" fmla="*/ 3532057 h 18858"/>
              <a:gd name="T120" fmla="*/ 5264274 w 13554"/>
              <a:gd name="T121" fmla="*/ 909241 h 18858"/>
              <a:gd name="T122" fmla="*/ 3478350 w 13554"/>
              <a:gd name="T123" fmla="*/ 11491 h 188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554"/>
              <a:gd name="T187" fmla="*/ 0 h 18858"/>
              <a:gd name="T188" fmla="*/ 13554 w 13554"/>
              <a:gd name="T189" fmla="*/ 18858 h 1885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lnTo>
                  <a:pt x="7032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lnTo>
                  <a:pt x="6984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lnTo>
                  <a:pt x="12726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lnTo>
                  <a:pt x="664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8" name="Shape 805"/>
          <p:cNvSpPr>
            <a:spLocks/>
          </p:cNvSpPr>
          <p:nvPr/>
        </p:nvSpPr>
        <p:spPr bwMode="auto">
          <a:xfrm>
            <a:off x="5602288" y="2671763"/>
            <a:ext cx="288925" cy="396875"/>
          </a:xfrm>
          <a:custGeom>
            <a:avLst/>
            <a:gdLst>
              <a:gd name="T0" fmla="*/ 2422609 w 13237"/>
              <a:gd name="T1" fmla="*/ 361387 h 18128"/>
              <a:gd name="T2" fmla="*/ 5495032 w 13237"/>
              <a:gd name="T3" fmla="*/ 781249 h 18128"/>
              <a:gd name="T4" fmla="*/ 5726574 w 13237"/>
              <a:gd name="T5" fmla="*/ 898201 h 18128"/>
              <a:gd name="T6" fmla="*/ 5912388 w 13237"/>
              <a:gd name="T7" fmla="*/ 991202 h 18128"/>
              <a:gd name="T8" fmla="*/ 243459 w 13237"/>
              <a:gd name="T9" fmla="*/ 1376080 h 18128"/>
              <a:gd name="T10" fmla="*/ 1043356 w 13237"/>
              <a:gd name="T11" fmla="*/ 746264 h 18128"/>
              <a:gd name="T12" fmla="*/ 4648447 w 13237"/>
              <a:gd name="T13" fmla="*/ 2612658 h 18128"/>
              <a:gd name="T14" fmla="*/ 4613654 w 13237"/>
              <a:gd name="T15" fmla="*/ 7195745 h 18128"/>
              <a:gd name="T16" fmla="*/ 4880469 w 13237"/>
              <a:gd name="T17" fmla="*/ 6286029 h 18128"/>
              <a:gd name="T18" fmla="*/ 4810906 w 13237"/>
              <a:gd name="T19" fmla="*/ 2425736 h 18128"/>
              <a:gd name="T20" fmla="*/ 1402586 w 13237"/>
              <a:gd name="T21" fmla="*/ 6286029 h 18128"/>
              <a:gd name="T22" fmla="*/ 1634608 w 13237"/>
              <a:gd name="T23" fmla="*/ 3580369 h 18128"/>
              <a:gd name="T24" fmla="*/ 3071965 w 13237"/>
              <a:gd name="T25" fmla="*/ 2670652 h 18128"/>
              <a:gd name="T26" fmla="*/ 3013839 w 13237"/>
              <a:gd name="T27" fmla="*/ 7674084 h 18128"/>
              <a:gd name="T28" fmla="*/ 3257299 w 13237"/>
              <a:gd name="T29" fmla="*/ 6041091 h 18128"/>
              <a:gd name="T30" fmla="*/ 5286365 w 13237"/>
              <a:gd name="T31" fmla="*/ 1900897 h 18128"/>
              <a:gd name="T32" fmla="*/ 5830930 w 13237"/>
              <a:gd name="T33" fmla="*/ 1644487 h 18128"/>
              <a:gd name="T34" fmla="*/ 5460261 w 13237"/>
              <a:gd name="T35" fmla="*/ 2344251 h 18128"/>
              <a:gd name="T36" fmla="*/ 5344010 w 13237"/>
              <a:gd name="T37" fmla="*/ 2705659 h 18128"/>
              <a:gd name="T38" fmla="*/ 5378802 w 13237"/>
              <a:gd name="T39" fmla="*/ 2962551 h 18128"/>
              <a:gd name="T40" fmla="*/ 5448343 w 13237"/>
              <a:gd name="T41" fmla="*/ 3312444 h 18128"/>
              <a:gd name="T42" fmla="*/ 5749929 w 13237"/>
              <a:gd name="T43" fmla="*/ 3545384 h 18128"/>
              <a:gd name="T44" fmla="*/ 5738492 w 13237"/>
              <a:gd name="T45" fmla="*/ 3766831 h 18128"/>
              <a:gd name="T46" fmla="*/ 5773284 w 13237"/>
              <a:gd name="T47" fmla="*/ 4151709 h 18128"/>
              <a:gd name="T48" fmla="*/ 5495032 w 13237"/>
              <a:gd name="T49" fmla="*/ 4735002 h 18128"/>
              <a:gd name="T50" fmla="*/ 5622240 w 13237"/>
              <a:gd name="T51" fmla="*/ 4979940 h 18128"/>
              <a:gd name="T52" fmla="*/ 5773284 w 13237"/>
              <a:gd name="T53" fmla="*/ 5271335 h 18128"/>
              <a:gd name="T54" fmla="*/ 5808055 w 13237"/>
              <a:gd name="T55" fmla="*/ 5714688 h 18128"/>
              <a:gd name="T56" fmla="*/ 5830930 w 13237"/>
              <a:gd name="T57" fmla="*/ 6053088 h 18128"/>
              <a:gd name="T58" fmla="*/ 5854263 w 13237"/>
              <a:gd name="T59" fmla="*/ 6612912 h 18128"/>
              <a:gd name="T60" fmla="*/ 5773284 w 13237"/>
              <a:gd name="T61" fmla="*/ 7032774 h 18128"/>
              <a:gd name="T62" fmla="*/ 5819492 w 13237"/>
              <a:gd name="T63" fmla="*/ 7429146 h 18128"/>
              <a:gd name="T64" fmla="*/ 5517906 w 13237"/>
              <a:gd name="T65" fmla="*/ 7953985 h 18128"/>
              <a:gd name="T66" fmla="*/ 5517906 w 13237"/>
              <a:gd name="T67" fmla="*/ 8245401 h 18128"/>
              <a:gd name="T68" fmla="*/ 5749929 w 13237"/>
              <a:gd name="T69" fmla="*/ 8373847 h 18128"/>
              <a:gd name="T70" fmla="*/ 591230 w 13237"/>
              <a:gd name="T71" fmla="*/ 8326887 h 18128"/>
              <a:gd name="T72" fmla="*/ 533105 w 13237"/>
              <a:gd name="T73" fmla="*/ 3242474 h 18128"/>
              <a:gd name="T74" fmla="*/ 637460 w 13237"/>
              <a:gd name="T75" fmla="*/ 1994358 h 18128"/>
              <a:gd name="T76" fmla="*/ 939023 w 13237"/>
              <a:gd name="T77" fmla="*/ 1994358 h 18128"/>
              <a:gd name="T78" fmla="*/ 1657941 w 13237"/>
              <a:gd name="T79" fmla="*/ 1830927 h 18128"/>
              <a:gd name="T80" fmla="*/ 2017171 w 13237"/>
              <a:gd name="T81" fmla="*/ 1725951 h 18128"/>
              <a:gd name="T82" fmla="*/ 2017171 w 13237"/>
              <a:gd name="T83" fmla="*/ 2052834 h 18128"/>
              <a:gd name="T84" fmla="*/ 2434505 w 13237"/>
              <a:gd name="T85" fmla="*/ 2017849 h 18128"/>
              <a:gd name="T86" fmla="*/ 3130090 w 13237"/>
              <a:gd name="T87" fmla="*/ 1737948 h 18128"/>
              <a:gd name="T88" fmla="*/ 3361632 w 13237"/>
              <a:gd name="T89" fmla="*/ 1807918 h 18128"/>
              <a:gd name="T90" fmla="*/ 3732758 w 13237"/>
              <a:gd name="T91" fmla="*/ 1935904 h 18128"/>
              <a:gd name="T92" fmla="*/ 3987654 w 13237"/>
              <a:gd name="T93" fmla="*/ 2029365 h 18128"/>
              <a:gd name="T94" fmla="*/ 4521239 w 13237"/>
              <a:gd name="T95" fmla="*/ 1924388 h 18128"/>
              <a:gd name="T96" fmla="*/ 4810906 w 13237"/>
              <a:gd name="T97" fmla="*/ 2005874 h 18128"/>
              <a:gd name="T98" fmla="*/ 2504068 w 13237"/>
              <a:gd name="T99" fmla="*/ 69970 h 18128"/>
              <a:gd name="T100" fmla="*/ 660793 w 13237"/>
              <a:gd name="T101" fmla="*/ 559824 h 18128"/>
              <a:gd name="T102" fmla="*/ 34771 w 13237"/>
              <a:gd name="T103" fmla="*/ 1411065 h 18128"/>
              <a:gd name="T104" fmla="*/ 289667 w 13237"/>
              <a:gd name="T105" fmla="*/ 2414242 h 18128"/>
              <a:gd name="T106" fmla="*/ 359230 w 13237"/>
              <a:gd name="T107" fmla="*/ 8373847 h 18128"/>
              <a:gd name="T108" fmla="*/ 5808055 w 13237"/>
              <a:gd name="T109" fmla="*/ 8618785 h 18128"/>
              <a:gd name="T110" fmla="*/ 6086285 w 13237"/>
              <a:gd name="T111" fmla="*/ 5784681 h 18128"/>
              <a:gd name="T112" fmla="*/ 6051514 w 13237"/>
              <a:gd name="T113" fmla="*/ 4595062 h 18128"/>
              <a:gd name="T114" fmla="*/ 6224930 w 13237"/>
              <a:gd name="T115" fmla="*/ 1609480 h 18128"/>
              <a:gd name="T116" fmla="*/ 6109159 w 13237"/>
              <a:gd name="T117" fmla="*/ 606325 h 18128"/>
              <a:gd name="T118" fmla="*/ 3987654 w 13237"/>
              <a:gd name="T119" fmla="*/ 69970 h 1812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237"/>
              <a:gd name="T181" fmla="*/ 0 h 18128"/>
              <a:gd name="T182" fmla="*/ 13237 w 13237"/>
              <a:gd name="T183" fmla="*/ 18128 h 1812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lnTo>
                  <a:pt x="7859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lnTo>
                  <a:pt x="3163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lnTo>
                  <a:pt x="11704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lnTo>
                  <a:pt x="7567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29" name="Shape 806"/>
          <p:cNvSpPr>
            <a:spLocks/>
          </p:cNvSpPr>
          <p:nvPr/>
        </p:nvSpPr>
        <p:spPr bwMode="auto">
          <a:xfrm>
            <a:off x="265113" y="3279775"/>
            <a:ext cx="417512" cy="331788"/>
          </a:xfrm>
          <a:custGeom>
            <a:avLst/>
            <a:gdLst>
              <a:gd name="T0" fmla="*/ 3385742 w 19126"/>
              <a:gd name="T1" fmla="*/ 1718761 h 15136"/>
              <a:gd name="T2" fmla="*/ 4916342 w 19126"/>
              <a:gd name="T3" fmla="*/ 1625555 h 15136"/>
              <a:gd name="T4" fmla="*/ 4742426 w 19126"/>
              <a:gd name="T5" fmla="*/ 1274784 h 15136"/>
              <a:gd name="T6" fmla="*/ 6527975 w 19126"/>
              <a:gd name="T7" fmla="*/ 1894147 h 15136"/>
              <a:gd name="T8" fmla="*/ 6574668 w 19126"/>
              <a:gd name="T9" fmla="*/ 1718761 h 15136"/>
              <a:gd name="T10" fmla="*/ 1600193 w 19126"/>
              <a:gd name="T11" fmla="*/ 3250629 h 15136"/>
              <a:gd name="T12" fmla="*/ 2052414 w 19126"/>
              <a:gd name="T13" fmla="*/ 2806147 h 15136"/>
              <a:gd name="T14" fmla="*/ 2504635 w 19126"/>
              <a:gd name="T15" fmla="*/ 269074 h 15136"/>
              <a:gd name="T16" fmla="*/ 4371673 w 19126"/>
              <a:gd name="T17" fmla="*/ 713555 h 15136"/>
              <a:gd name="T18" fmla="*/ 5901816 w 19126"/>
              <a:gd name="T19" fmla="*/ 1332917 h 15136"/>
              <a:gd name="T20" fmla="*/ 6029519 w 19126"/>
              <a:gd name="T21" fmla="*/ 1590483 h 15136"/>
              <a:gd name="T22" fmla="*/ 6539894 w 19126"/>
              <a:gd name="T23" fmla="*/ 2104627 h 15136"/>
              <a:gd name="T24" fmla="*/ 7305194 w 19126"/>
              <a:gd name="T25" fmla="*/ 2396761 h 15136"/>
              <a:gd name="T26" fmla="*/ 7479131 w 19126"/>
              <a:gd name="T27" fmla="*/ 2584159 h 15136"/>
              <a:gd name="T28" fmla="*/ 6794841 w 19126"/>
              <a:gd name="T29" fmla="*/ 2829711 h 15136"/>
              <a:gd name="T30" fmla="*/ 7293275 w 19126"/>
              <a:gd name="T31" fmla="*/ 3168449 h 15136"/>
              <a:gd name="T32" fmla="*/ 7653069 w 19126"/>
              <a:gd name="T33" fmla="*/ 3496160 h 15136"/>
              <a:gd name="T34" fmla="*/ 7073124 w 19126"/>
              <a:gd name="T35" fmla="*/ 3554314 h 15136"/>
              <a:gd name="T36" fmla="*/ 7026911 w 19126"/>
              <a:gd name="T37" fmla="*/ 3834918 h 15136"/>
              <a:gd name="T38" fmla="*/ 7479131 w 19126"/>
              <a:gd name="T39" fmla="*/ 4548473 h 15136"/>
              <a:gd name="T40" fmla="*/ 7374764 w 19126"/>
              <a:gd name="T41" fmla="*/ 4688785 h 15136"/>
              <a:gd name="T42" fmla="*/ 6760044 w 19126"/>
              <a:gd name="T43" fmla="*/ 4408160 h 15136"/>
              <a:gd name="T44" fmla="*/ 6725248 w 19126"/>
              <a:gd name="T45" fmla="*/ 4723858 h 15136"/>
              <a:gd name="T46" fmla="*/ 6760044 w 19126"/>
              <a:gd name="T47" fmla="*/ 5121232 h 15136"/>
              <a:gd name="T48" fmla="*/ 6632342 w 19126"/>
              <a:gd name="T49" fmla="*/ 5390327 h 15136"/>
              <a:gd name="T50" fmla="*/ 6458404 w 19126"/>
              <a:gd name="T51" fmla="*/ 5623846 h 15136"/>
              <a:gd name="T52" fmla="*/ 6284466 w 19126"/>
              <a:gd name="T53" fmla="*/ 5904473 h 15136"/>
              <a:gd name="T54" fmla="*/ 5855603 w 19126"/>
              <a:gd name="T55" fmla="*/ 6641088 h 15136"/>
              <a:gd name="T56" fmla="*/ 5519165 w 19126"/>
              <a:gd name="T57" fmla="*/ 5939546 h 15136"/>
              <a:gd name="T58" fmla="*/ 5252779 w 19126"/>
              <a:gd name="T59" fmla="*/ 5822775 h 15136"/>
              <a:gd name="T60" fmla="*/ 4881567 w 19126"/>
              <a:gd name="T61" fmla="*/ 5787703 h 15136"/>
              <a:gd name="T62" fmla="*/ 4452682 w 19126"/>
              <a:gd name="T63" fmla="*/ 5775690 h 15136"/>
              <a:gd name="T64" fmla="*/ 4139603 w 19126"/>
              <a:gd name="T65" fmla="*/ 6056294 h 15136"/>
              <a:gd name="T66" fmla="*/ 3733617 w 19126"/>
              <a:gd name="T67" fmla="*/ 6126461 h 15136"/>
              <a:gd name="T68" fmla="*/ 3339507 w 19126"/>
              <a:gd name="T69" fmla="*/ 6009691 h 15136"/>
              <a:gd name="T70" fmla="*/ 2771501 w 19126"/>
              <a:gd name="T71" fmla="*/ 6079858 h 15136"/>
              <a:gd name="T72" fmla="*/ 2295923 w 19126"/>
              <a:gd name="T73" fmla="*/ 6991859 h 15136"/>
              <a:gd name="T74" fmla="*/ 1623529 w 19126"/>
              <a:gd name="T75" fmla="*/ 5530618 h 15136"/>
              <a:gd name="T76" fmla="*/ 753862 w 19126"/>
              <a:gd name="T77" fmla="*/ 3963701 h 15136"/>
              <a:gd name="T78" fmla="*/ 359773 w 19126"/>
              <a:gd name="T79" fmla="*/ 4279399 h 15136"/>
              <a:gd name="T80" fmla="*/ 614720 w 19126"/>
              <a:gd name="T81" fmla="*/ 3040170 h 15136"/>
              <a:gd name="T82" fmla="*/ 1623529 w 19126"/>
              <a:gd name="T83" fmla="*/ 1730313 h 15136"/>
              <a:gd name="T84" fmla="*/ 2411707 w 19126"/>
              <a:gd name="T85" fmla="*/ 234001 h 15136"/>
              <a:gd name="T86" fmla="*/ 1971405 w 19126"/>
              <a:gd name="T87" fmla="*/ 1099399 h 15136"/>
              <a:gd name="T88" fmla="*/ 440782 w 19126"/>
              <a:gd name="T89" fmla="*/ 2817699 h 15136"/>
              <a:gd name="T90" fmla="*/ 23358 w 19126"/>
              <a:gd name="T91" fmla="*/ 3998773 h 15136"/>
              <a:gd name="T92" fmla="*/ 684291 w 19126"/>
              <a:gd name="T93" fmla="*/ 4770461 h 15136"/>
              <a:gd name="T94" fmla="*/ 1959486 w 19126"/>
              <a:gd name="T95" fmla="*/ 6278787 h 15136"/>
              <a:gd name="T96" fmla="*/ 2435064 w 19126"/>
              <a:gd name="T97" fmla="*/ 7225860 h 15136"/>
              <a:gd name="T98" fmla="*/ 4603262 w 19126"/>
              <a:gd name="T99" fmla="*/ 6524317 h 15136"/>
              <a:gd name="T100" fmla="*/ 6064315 w 19126"/>
              <a:gd name="T101" fmla="*/ 7097077 h 15136"/>
              <a:gd name="T102" fmla="*/ 6551332 w 19126"/>
              <a:gd name="T103" fmla="*/ 6044764 h 15136"/>
              <a:gd name="T104" fmla="*/ 7873220 w 19126"/>
              <a:gd name="T105" fmla="*/ 4314472 h 15136"/>
              <a:gd name="T106" fmla="*/ 8882029 w 19126"/>
              <a:gd name="T107" fmla="*/ 4139086 h 15136"/>
              <a:gd name="T108" fmla="*/ 8684755 w 19126"/>
              <a:gd name="T109" fmla="*/ 3952171 h 15136"/>
              <a:gd name="T110" fmla="*/ 8661878 w 19126"/>
              <a:gd name="T111" fmla="*/ 3390941 h 15136"/>
              <a:gd name="T112" fmla="*/ 8105290 w 19126"/>
              <a:gd name="T113" fmla="*/ 3612930 h 15136"/>
              <a:gd name="T114" fmla="*/ 7258500 w 19126"/>
              <a:gd name="T115" fmla="*/ 1777398 h 15136"/>
              <a:gd name="T116" fmla="*/ 3930891 w 19126"/>
              <a:gd name="T117" fmla="*/ 468024 h 151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9126"/>
              <a:gd name="T178" fmla="*/ 0 h 15136"/>
              <a:gd name="T179" fmla="*/ 19126 w 19126"/>
              <a:gd name="T180" fmla="*/ 15136 h 151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lnTo>
                  <a:pt x="897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lnTo>
                  <a:pt x="13797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lnTo>
                  <a:pt x="3650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lnTo>
                  <a:pt x="491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0" name="Shape 807"/>
          <p:cNvSpPr>
            <a:spLocks/>
          </p:cNvSpPr>
          <p:nvPr/>
        </p:nvSpPr>
        <p:spPr bwMode="auto">
          <a:xfrm>
            <a:off x="847725" y="3305175"/>
            <a:ext cx="407988" cy="276225"/>
          </a:xfrm>
          <a:custGeom>
            <a:avLst/>
            <a:gdLst>
              <a:gd name="T0" fmla="*/ 8626691 w 18640"/>
              <a:gd name="T1" fmla="*/ 1240830 h 12654"/>
              <a:gd name="T2" fmla="*/ 2844753 w 18640"/>
              <a:gd name="T3" fmla="*/ 1472895 h 12654"/>
              <a:gd name="T4" fmla="*/ 583024 w 18640"/>
              <a:gd name="T5" fmla="*/ 405977 h 12654"/>
              <a:gd name="T6" fmla="*/ 5502650 w 18640"/>
              <a:gd name="T7" fmla="*/ 243962 h 12654"/>
              <a:gd name="T8" fmla="*/ 722931 w 18640"/>
              <a:gd name="T9" fmla="*/ 1762610 h 12654"/>
              <a:gd name="T10" fmla="*/ 6819616 w 18640"/>
              <a:gd name="T11" fmla="*/ 2574105 h 12654"/>
              <a:gd name="T12" fmla="*/ 6458402 w 18640"/>
              <a:gd name="T13" fmla="*/ 2586002 h 12654"/>
              <a:gd name="T14" fmla="*/ 7087916 w 18640"/>
              <a:gd name="T15" fmla="*/ 2539310 h 12654"/>
              <a:gd name="T16" fmla="*/ 1049650 w 18640"/>
              <a:gd name="T17" fmla="*/ 2597440 h 12654"/>
              <a:gd name="T18" fmla="*/ 874788 w 18640"/>
              <a:gd name="T19" fmla="*/ 2493098 h 12654"/>
              <a:gd name="T20" fmla="*/ 1865516 w 18640"/>
              <a:gd name="T21" fmla="*/ 2133813 h 12654"/>
              <a:gd name="T22" fmla="*/ 6388449 w 18640"/>
              <a:gd name="T23" fmla="*/ 1971318 h 12654"/>
              <a:gd name="T24" fmla="*/ 7589014 w 18640"/>
              <a:gd name="T25" fmla="*/ 2423528 h 12654"/>
              <a:gd name="T26" fmla="*/ 5723979 w 18640"/>
              <a:gd name="T27" fmla="*/ 2527871 h 12654"/>
              <a:gd name="T28" fmla="*/ 2868216 w 18640"/>
              <a:gd name="T29" fmla="*/ 2156668 h 12654"/>
              <a:gd name="T30" fmla="*/ 2285192 w 18640"/>
              <a:gd name="T31" fmla="*/ 2504536 h 12654"/>
              <a:gd name="T32" fmla="*/ 1923957 w 18640"/>
              <a:gd name="T33" fmla="*/ 2516433 h 12654"/>
              <a:gd name="T34" fmla="*/ 5245862 w 18640"/>
              <a:gd name="T35" fmla="*/ 2504536 h 12654"/>
              <a:gd name="T36" fmla="*/ 8043667 w 18640"/>
              <a:gd name="T37" fmla="*/ 2191464 h 12654"/>
              <a:gd name="T38" fmla="*/ 326719 w 18640"/>
              <a:gd name="T39" fmla="*/ 2597440 h 12654"/>
              <a:gd name="T40" fmla="*/ 4791232 w 18640"/>
              <a:gd name="T41" fmla="*/ 2632236 h 12654"/>
              <a:gd name="T42" fmla="*/ 2973125 w 18640"/>
              <a:gd name="T43" fmla="*/ 2539310 h 12654"/>
              <a:gd name="T44" fmla="*/ 3380828 w 18640"/>
              <a:gd name="T45" fmla="*/ 2434967 h 12654"/>
              <a:gd name="T46" fmla="*/ 4628343 w 18640"/>
              <a:gd name="T47" fmla="*/ 2586002 h 12654"/>
              <a:gd name="T48" fmla="*/ 4150227 w 18640"/>
              <a:gd name="T49" fmla="*/ 1866953 h 12654"/>
              <a:gd name="T50" fmla="*/ 4558390 w 18640"/>
              <a:gd name="T51" fmla="*/ 1797384 h 12654"/>
              <a:gd name="T52" fmla="*/ 4196695 w 18640"/>
              <a:gd name="T53" fmla="*/ 2052325 h 12654"/>
              <a:gd name="T54" fmla="*/ 8416853 w 18640"/>
              <a:gd name="T55" fmla="*/ 2029448 h 12654"/>
              <a:gd name="T56" fmla="*/ 2110331 w 18640"/>
              <a:gd name="T57" fmla="*/ 3258360 h 12654"/>
              <a:gd name="T58" fmla="*/ 1340932 w 18640"/>
              <a:gd name="T59" fmla="*/ 3455629 h 12654"/>
              <a:gd name="T60" fmla="*/ 1282492 w 18640"/>
              <a:gd name="T61" fmla="*/ 3629563 h 12654"/>
              <a:gd name="T62" fmla="*/ 2564962 w 18640"/>
              <a:gd name="T63" fmla="*/ 3571432 h 12654"/>
              <a:gd name="T64" fmla="*/ 3858945 w 18640"/>
              <a:gd name="T65" fmla="*/ 3525198 h 12654"/>
              <a:gd name="T66" fmla="*/ 4779719 w 18640"/>
              <a:gd name="T67" fmla="*/ 3408936 h 12654"/>
              <a:gd name="T68" fmla="*/ 3905412 w 18640"/>
              <a:gd name="T69" fmla="*/ 3223586 h 12654"/>
              <a:gd name="T70" fmla="*/ 3275920 w 18640"/>
              <a:gd name="T71" fmla="*/ 3246921 h 12654"/>
              <a:gd name="T72" fmla="*/ 2739823 w 18640"/>
              <a:gd name="T73" fmla="*/ 3212147 h 12654"/>
              <a:gd name="T74" fmla="*/ 7157847 w 18640"/>
              <a:gd name="T75" fmla="*/ 3675775 h 12654"/>
              <a:gd name="T76" fmla="*/ 6901541 w 18640"/>
              <a:gd name="T77" fmla="*/ 4325255 h 12654"/>
              <a:gd name="T78" fmla="*/ 2611429 w 18640"/>
              <a:gd name="T79" fmla="*/ 4046978 h 12654"/>
              <a:gd name="T80" fmla="*/ 1993910 w 18640"/>
              <a:gd name="T81" fmla="*/ 4186116 h 12654"/>
              <a:gd name="T82" fmla="*/ 1247515 w 18640"/>
              <a:gd name="T83" fmla="*/ 4162781 h 12654"/>
              <a:gd name="T84" fmla="*/ 2028887 w 18640"/>
              <a:gd name="T85" fmla="*/ 4371489 h 12654"/>
              <a:gd name="T86" fmla="*/ 3101059 w 18640"/>
              <a:gd name="T87" fmla="*/ 4348132 h 12654"/>
              <a:gd name="T88" fmla="*/ 3544199 w 18640"/>
              <a:gd name="T89" fmla="*/ 4174220 h 12654"/>
              <a:gd name="T90" fmla="*/ 2774799 w 18640"/>
              <a:gd name="T91" fmla="*/ 4197555 h 12654"/>
              <a:gd name="T92" fmla="*/ 6353494 w 18640"/>
              <a:gd name="T93" fmla="*/ 4046978 h 12654"/>
              <a:gd name="T94" fmla="*/ 7682431 w 18640"/>
              <a:gd name="T95" fmla="*/ 4290481 h 12654"/>
              <a:gd name="T96" fmla="*/ 7029454 w 18640"/>
              <a:gd name="T97" fmla="*/ 3478506 h 12654"/>
              <a:gd name="T98" fmla="*/ 8521783 w 18640"/>
              <a:gd name="T99" fmla="*/ 5009050 h 12654"/>
              <a:gd name="T100" fmla="*/ 4966093 w 18640"/>
              <a:gd name="T101" fmla="*/ 5750978 h 12654"/>
              <a:gd name="T102" fmla="*/ 291764 w 18640"/>
              <a:gd name="T103" fmla="*/ 4928042 h 12654"/>
              <a:gd name="T104" fmla="*/ 4360065 w 18640"/>
              <a:gd name="T105" fmla="*/ 2875718 h 12654"/>
              <a:gd name="T106" fmla="*/ 862816 w 18640"/>
              <a:gd name="T107" fmla="*/ 23357 h 12654"/>
              <a:gd name="T108" fmla="*/ 482 w 18640"/>
              <a:gd name="T109" fmla="*/ 2330602 h 12654"/>
              <a:gd name="T110" fmla="*/ 350204 w 18640"/>
              <a:gd name="T111" fmla="*/ 5704764 h 12654"/>
              <a:gd name="T112" fmla="*/ 7682431 w 18640"/>
              <a:gd name="T113" fmla="*/ 6029254 h 12654"/>
              <a:gd name="T114" fmla="*/ 8848020 w 18640"/>
              <a:gd name="T115" fmla="*/ 4603553 h 12654"/>
              <a:gd name="T116" fmla="*/ 8813043 w 18640"/>
              <a:gd name="T117" fmla="*/ 405977 h 12654"/>
              <a:gd name="T118" fmla="*/ 4476464 w 18640"/>
              <a:gd name="T119" fmla="*/ 23357 h 1265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640"/>
              <a:gd name="T181" fmla="*/ 0 h 12654"/>
              <a:gd name="T182" fmla="*/ 18640 w 18640"/>
              <a:gd name="T183" fmla="*/ 12654 h 1265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lnTo>
                  <a:pt x="11486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lnTo>
                  <a:pt x="15452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lnTo>
                  <a:pt x="14503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lnTo>
                  <a:pt x="16255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lnTo>
                  <a:pt x="4551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lnTo>
                  <a:pt x="16912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lnTo>
                  <a:pt x="12921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lnTo>
                  <a:pt x="11997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lnTo>
                  <a:pt x="2337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lnTo>
                  <a:pt x="11510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lnTo>
                  <a:pt x="8785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lnTo>
                  <a:pt x="5451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lnTo>
                  <a:pt x="13943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lnTo>
                  <a:pt x="15038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1" name="Shape 808"/>
          <p:cNvSpPr>
            <a:spLocks/>
          </p:cNvSpPr>
          <p:nvPr/>
        </p:nvSpPr>
        <p:spPr bwMode="auto">
          <a:xfrm>
            <a:off x="1447800" y="3292475"/>
            <a:ext cx="385763" cy="303213"/>
          </a:xfrm>
          <a:custGeom>
            <a:avLst/>
            <a:gdLst>
              <a:gd name="T0" fmla="*/ 8007122 w 17690"/>
              <a:gd name="T1" fmla="*/ 1229546 h 13822"/>
              <a:gd name="T2" fmla="*/ 5820115 w 17690"/>
              <a:gd name="T3" fmla="*/ 1323392 h 13822"/>
              <a:gd name="T4" fmla="*/ 2094263 w 17690"/>
              <a:gd name="T5" fmla="*/ 1065918 h 13822"/>
              <a:gd name="T6" fmla="*/ 8134561 w 17690"/>
              <a:gd name="T7" fmla="*/ 1627527 h 13822"/>
              <a:gd name="T8" fmla="*/ 7151138 w 17690"/>
              <a:gd name="T9" fmla="*/ 1510581 h 13822"/>
              <a:gd name="T10" fmla="*/ 7116422 w 17690"/>
              <a:gd name="T11" fmla="*/ 1943683 h 13822"/>
              <a:gd name="T12" fmla="*/ 6896260 w 17690"/>
              <a:gd name="T13" fmla="*/ 2400389 h 13822"/>
              <a:gd name="T14" fmla="*/ 7301409 w 17690"/>
              <a:gd name="T15" fmla="*/ 2599620 h 13822"/>
              <a:gd name="T16" fmla="*/ 6630435 w 17690"/>
              <a:gd name="T17" fmla="*/ 2927338 h 13822"/>
              <a:gd name="T18" fmla="*/ 7208687 w 17690"/>
              <a:gd name="T19" fmla="*/ 3302219 h 13822"/>
              <a:gd name="T20" fmla="*/ 7151138 w 17690"/>
              <a:gd name="T21" fmla="*/ 3536571 h 13822"/>
              <a:gd name="T22" fmla="*/ 6549117 w 17690"/>
              <a:gd name="T23" fmla="*/ 3348879 h 13822"/>
              <a:gd name="T24" fmla="*/ 6491569 w 17690"/>
              <a:gd name="T25" fmla="*/ 3817606 h 13822"/>
              <a:gd name="T26" fmla="*/ 5912838 w 17690"/>
              <a:gd name="T27" fmla="*/ 4156883 h 13822"/>
              <a:gd name="T28" fmla="*/ 6121136 w 17690"/>
              <a:gd name="T29" fmla="*/ 1838298 h 13822"/>
              <a:gd name="T30" fmla="*/ 5623721 w 17690"/>
              <a:gd name="T31" fmla="*/ 4063519 h 13822"/>
              <a:gd name="T32" fmla="*/ 5866716 w 17690"/>
              <a:gd name="T33" fmla="*/ 2166497 h 13822"/>
              <a:gd name="T34" fmla="*/ 4987442 w 17690"/>
              <a:gd name="T35" fmla="*/ 3969673 h 13822"/>
              <a:gd name="T36" fmla="*/ 5137712 w 17690"/>
              <a:gd name="T37" fmla="*/ 2189596 h 13822"/>
              <a:gd name="T38" fmla="*/ 4547576 w 17690"/>
              <a:gd name="T39" fmla="*/ 3454286 h 13822"/>
              <a:gd name="T40" fmla="*/ 4732563 w 17690"/>
              <a:gd name="T41" fmla="*/ 1475460 h 13822"/>
              <a:gd name="T42" fmla="*/ 4350704 w 17690"/>
              <a:gd name="T43" fmla="*/ 4145322 h 13822"/>
              <a:gd name="T44" fmla="*/ 4350704 w 17690"/>
              <a:gd name="T45" fmla="*/ 1463899 h 13822"/>
              <a:gd name="T46" fmla="*/ 3899412 w 17690"/>
              <a:gd name="T47" fmla="*/ 3922991 h 13822"/>
              <a:gd name="T48" fmla="*/ 3367281 w 17690"/>
              <a:gd name="T49" fmla="*/ 1428778 h 13822"/>
              <a:gd name="T50" fmla="*/ 3586985 w 17690"/>
              <a:gd name="T51" fmla="*/ 4356115 h 13822"/>
              <a:gd name="T52" fmla="*/ 3309275 w 17690"/>
              <a:gd name="T53" fmla="*/ 1417217 h 13822"/>
              <a:gd name="T54" fmla="*/ 3159004 w 17690"/>
              <a:gd name="T55" fmla="*/ 4367654 h 13822"/>
              <a:gd name="T56" fmla="*/ 2731023 w 17690"/>
              <a:gd name="T57" fmla="*/ 1545724 h 13822"/>
              <a:gd name="T58" fmla="*/ 2857982 w 17690"/>
              <a:gd name="T59" fmla="*/ 4262269 h 13822"/>
              <a:gd name="T60" fmla="*/ 2245014 w 17690"/>
              <a:gd name="T61" fmla="*/ 1791616 h 13822"/>
              <a:gd name="T62" fmla="*/ 2568867 w 17690"/>
              <a:gd name="T63" fmla="*/ 5257922 h 13822"/>
              <a:gd name="T64" fmla="*/ 2649705 w 17690"/>
              <a:gd name="T65" fmla="*/ 4625589 h 13822"/>
              <a:gd name="T66" fmla="*/ 3841863 w 17690"/>
              <a:gd name="T67" fmla="*/ 5351286 h 13822"/>
              <a:gd name="T68" fmla="*/ 4154312 w 17690"/>
              <a:gd name="T69" fmla="*/ 5433111 h 13822"/>
              <a:gd name="T70" fmla="*/ 2499434 w 17690"/>
              <a:gd name="T71" fmla="*/ 5948500 h 13822"/>
              <a:gd name="T72" fmla="*/ 2788549 w 17690"/>
              <a:gd name="T73" fmla="*/ 6053885 h 13822"/>
              <a:gd name="T74" fmla="*/ 6502996 w 17690"/>
              <a:gd name="T75" fmla="*/ 6065446 h 13822"/>
              <a:gd name="T76" fmla="*/ 6838712 w 17690"/>
              <a:gd name="T77" fmla="*/ 5995181 h 13822"/>
              <a:gd name="T78" fmla="*/ 7035104 w 17690"/>
              <a:gd name="T79" fmla="*/ 6053885 h 13822"/>
              <a:gd name="T80" fmla="*/ 6259980 w 17690"/>
              <a:gd name="T81" fmla="*/ 6182852 h 13822"/>
              <a:gd name="T82" fmla="*/ 6699868 w 17690"/>
              <a:gd name="T83" fmla="*/ 5655903 h 13822"/>
              <a:gd name="T84" fmla="*/ 2962132 w 17690"/>
              <a:gd name="T85" fmla="*/ 6089028 h 13822"/>
              <a:gd name="T86" fmla="*/ 2314447 w 17690"/>
              <a:gd name="T87" fmla="*/ 6253116 h 13822"/>
              <a:gd name="T88" fmla="*/ 150751 w 17690"/>
              <a:gd name="T89" fmla="*/ 23582 h 13822"/>
              <a:gd name="T90" fmla="*/ 845037 w 17690"/>
              <a:gd name="T91" fmla="*/ 363320 h 13822"/>
              <a:gd name="T92" fmla="*/ 2395285 w 17690"/>
              <a:gd name="T93" fmla="*/ 4602006 h 13822"/>
              <a:gd name="T94" fmla="*/ 2140864 w 17690"/>
              <a:gd name="T95" fmla="*/ 5679002 h 13822"/>
              <a:gd name="T96" fmla="*/ 2406690 w 17690"/>
              <a:gd name="T97" fmla="*/ 6604415 h 13822"/>
              <a:gd name="T98" fmla="*/ 3182294 w 17690"/>
              <a:gd name="T99" fmla="*/ 6159270 h 13822"/>
              <a:gd name="T100" fmla="*/ 4675015 w 17690"/>
              <a:gd name="T101" fmla="*/ 5655903 h 13822"/>
              <a:gd name="T102" fmla="*/ 6063108 w 17690"/>
              <a:gd name="T103" fmla="*/ 6264677 h 13822"/>
              <a:gd name="T104" fmla="*/ 6896260 w 17690"/>
              <a:gd name="T105" fmla="*/ 6615976 h 13822"/>
              <a:gd name="T106" fmla="*/ 7000388 w 17690"/>
              <a:gd name="T107" fmla="*/ 5503353 h 13822"/>
              <a:gd name="T108" fmla="*/ 6861544 w 17690"/>
              <a:gd name="T109" fmla="*/ 5152537 h 13822"/>
              <a:gd name="T110" fmla="*/ 2869867 w 17690"/>
              <a:gd name="T111" fmla="*/ 4801238 h 13822"/>
              <a:gd name="T112" fmla="*/ 6491569 w 17690"/>
              <a:gd name="T113" fmla="*/ 4414818 h 13822"/>
              <a:gd name="T114" fmla="*/ 7613836 w 17690"/>
              <a:gd name="T115" fmla="*/ 3138108 h 13822"/>
              <a:gd name="T116" fmla="*/ 8388960 w 17690"/>
              <a:gd name="T117" fmla="*/ 1557263 h 13822"/>
              <a:gd name="T118" fmla="*/ 7416964 w 17690"/>
              <a:gd name="T119" fmla="*/ 1007215 h 13822"/>
              <a:gd name="T120" fmla="*/ 1897871 w 17690"/>
              <a:gd name="T121" fmla="*/ 597212 h 138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690"/>
              <a:gd name="T184" fmla="*/ 0 h 13822"/>
              <a:gd name="T185" fmla="*/ 17690 w 17690"/>
              <a:gd name="T186" fmla="*/ 13822 h 138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lnTo>
                  <a:pt x="4867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lnTo>
                  <a:pt x="15038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lnTo>
                  <a:pt x="14575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lnTo>
                  <a:pt x="14916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lnTo>
                  <a:pt x="16206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lnTo>
                  <a:pt x="1425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lnTo>
                  <a:pt x="1537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lnTo>
                  <a:pt x="13821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lnTo>
                  <a:pt x="12434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lnTo>
                  <a:pt x="111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lnTo>
                  <a:pt x="6570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lnTo>
                  <a:pt x="5013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lnTo>
                  <a:pt x="70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2" name="Shape 809"/>
          <p:cNvSpPr>
            <a:spLocks/>
          </p:cNvSpPr>
          <p:nvPr/>
        </p:nvSpPr>
        <p:spPr bwMode="auto">
          <a:xfrm>
            <a:off x="2032000" y="3284538"/>
            <a:ext cx="388938" cy="317500"/>
          </a:xfrm>
          <a:custGeom>
            <a:avLst/>
            <a:gdLst>
              <a:gd name="T0" fmla="*/ 4281178 w 17813"/>
              <a:gd name="T1" fmla="*/ 678966 h 14479"/>
              <a:gd name="T2" fmla="*/ 5208925 w 17813"/>
              <a:gd name="T3" fmla="*/ 714073 h 14479"/>
              <a:gd name="T4" fmla="*/ 3213733 w 17813"/>
              <a:gd name="T5" fmla="*/ 702035 h 14479"/>
              <a:gd name="T6" fmla="*/ 8190012 w 17813"/>
              <a:gd name="T7" fmla="*/ 1252128 h 14479"/>
              <a:gd name="T8" fmla="*/ 8178571 w 17813"/>
              <a:gd name="T9" fmla="*/ 1743564 h 14479"/>
              <a:gd name="T10" fmla="*/ 7064881 w 17813"/>
              <a:gd name="T11" fmla="*/ 1135294 h 14479"/>
              <a:gd name="T12" fmla="*/ 7934941 w 17813"/>
              <a:gd name="T13" fmla="*/ 1486301 h 14479"/>
              <a:gd name="T14" fmla="*/ 7459626 w 17813"/>
              <a:gd name="T15" fmla="*/ 2141234 h 14479"/>
              <a:gd name="T16" fmla="*/ 7424844 w 17813"/>
              <a:gd name="T17" fmla="*/ 2515813 h 14479"/>
              <a:gd name="T18" fmla="*/ 7482531 w 17813"/>
              <a:gd name="T19" fmla="*/ 2843268 h 14479"/>
              <a:gd name="T20" fmla="*/ 4176765 w 17813"/>
              <a:gd name="T21" fmla="*/ 2621113 h 14479"/>
              <a:gd name="T22" fmla="*/ 1867898 w 17813"/>
              <a:gd name="T23" fmla="*/ 2983676 h 14479"/>
              <a:gd name="T24" fmla="*/ 452913 w 17813"/>
              <a:gd name="T25" fmla="*/ 1006422 h 14479"/>
              <a:gd name="T26" fmla="*/ 337059 w 17813"/>
              <a:gd name="T27" fmla="*/ 2059485 h 14479"/>
              <a:gd name="T28" fmla="*/ 2911959 w 17813"/>
              <a:gd name="T29" fmla="*/ 3007249 h 14479"/>
              <a:gd name="T30" fmla="*/ 348500 w 17813"/>
              <a:gd name="T31" fmla="*/ 2819717 h 14479"/>
              <a:gd name="T32" fmla="*/ 7726138 w 17813"/>
              <a:gd name="T33" fmla="*/ 2948569 h 14479"/>
              <a:gd name="T34" fmla="*/ 5939771 w 17813"/>
              <a:gd name="T35" fmla="*/ 3007249 h 14479"/>
              <a:gd name="T36" fmla="*/ 4536227 w 17813"/>
              <a:gd name="T37" fmla="*/ 2972142 h 14479"/>
              <a:gd name="T38" fmla="*/ 3967962 w 17813"/>
              <a:gd name="T39" fmla="*/ 3533769 h 14479"/>
              <a:gd name="T40" fmla="*/ 3074538 w 17813"/>
              <a:gd name="T41" fmla="*/ 234172 h 14479"/>
              <a:gd name="T42" fmla="*/ 480 w 17813"/>
              <a:gd name="T43" fmla="*/ 924673 h 14479"/>
              <a:gd name="T44" fmla="*/ 70089 w 17813"/>
              <a:gd name="T45" fmla="*/ 5370616 h 14479"/>
              <a:gd name="T46" fmla="*/ 1357778 w 17813"/>
              <a:gd name="T47" fmla="*/ 6926650 h 14479"/>
              <a:gd name="T48" fmla="*/ 8364033 w 17813"/>
              <a:gd name="T49" fmla="*/ 6446771 h 14479"/>
              <a:gd name="T50" fmla="*/ 8259620 w 17813"/>
              <a:gd name="T51" fmla="*/ 3240939 h 14479"/>
              <a:gd name="T52" fmla="*/ 7993109 w 17813"/>
              <a:gd name="T53" fmla="*/ 3791032 h 14479"/>
              <a:gd name="T54" fmla="*/ 7679893 w 17813"/>
              <a:gd name="T55" fmla="*/ 4528174 h 14479"/>
              <a:gd name="T56" fmla="*/ 7749501 w 17813"/>
              <a:gd name="T57" fmla="*/ 4727239 h 14479"/>
              <a:gd name="T58" fmla="*/ 7726138 w 17813"/>
              <a:gd name="T59" fmla="*/ 5031144 h 14479"/>
              <a:gd name="T60" fmla="*/ 7703256 w 17813"/>
              <a:gd name="T61" fmla="*/ 5359082 h 14479"/>
              <a:gd name="T62" fmla="*/ 7714697 w 17813"/>
              <a:gd name="T63" fmla="*/ 5814928 h 14479"/>
              <a:gd name="T64" fmla="*/ 7586921 w 17813"/>
              <a:gd name="T65" fmla="*/ 6130850 h 14479"/>
              <a:gd name="T66" fmla="*/ 8143767 w 17813"/>
              <a:gd name="T67" fmla="*/ 6013994 h 14479"/>
              <a:gd name="T68" fmla="*/ 8248179 w 17813"/>
              <a:gd name="T69" fmla="*/ 6236149 h 14479"/>
              <a:gd name="T70" fmla="*/ 1740603 w 17813"/>
              <a:gd name="T71" fmla="*/ 6680943 h 14479"/>
              <a:gd name="T72" fmla="*/ 290333 w 17813"/>
              <a:gd name="T73" fmla="*/ 5078268 h 14479"/>
              <a:gd name="T74" fmla="*/ 557326 w 17813"/>
              <a:gd name="T75" fmla="*/ 3650625 h 14479"/>
              <a:gd name="T76" fmla="*/ 974954 w 17813"/>
              <a:gd name="T77" fmla="*/ 3639069 h 14479"/>
              <a:gd name="T78" fmla="*/ 1357778 w 17813"/>
              <a:gd name="T79" fmla="*/ 3591945 h 14479"/>
              <a:gd name="T80" fmla="*/ 1647632 w 17813"/>
              <a:gd name="T81" fmla="*/ 3556860 h 14479"/>
              <a:gd name="T82" fmla="*/ 2204477 w 17813"/>
              <a:gd name="T83" fmla="*/ 3393363 h 14479"/>
              <a:gd name="T84" fmla="*/ 2552497 w 17813"/>
              <a:gd name="T85" fmla="*/ 3381346 h 14479"/>
              <a:gd name="T86" fmla="*/ 2656909 w 17813"/>
              <a:gd name="T87" fmla="*/ 3603984 h 14479"/>
              <a:gd name="T88" fmla="*/ 2993489 w 17813"/>
              <a:gd name="T89" fmla="*/ 3674176 h 14479"/>
              <a:gd name="T90" fmla="*/ 3283341 w 17813"/>
              <a:gd name="T91" fmla="*/ 3720818 h 14479"/>
              <a:gd name="T92" fmla="*/ 3619920 w 17813"/>
              <a:gd name="T93" fmla="*/ 3791032 h 14479"/>
              <a:gd name="T94" fmla="*/ 4721689 w 17813"/>
              <a:gd name="T95" fmla="*/ 3627053 h 14479"/>
              <a:gd name="T96" fmla="*/ 4976737 w 17813"/>
              <a:gd name="T97" fmla="*/ 3533769 h 14479"/>
              <a:gd name="T98" fmla="*/ 5498778 w 17813"/>
              <a:gd name="T99" fmla="*/ 3381346 h 14479"/>
              <a:gd name="T100" fmla="*/ 5649917 w 17813"/>
              <a:gd name="T101" fmla="*/ 3674176 h 14479"/>
              <a:gd name="T102" fmla="*/ 5997938 w 17813"/>
              <a:gd name="T103" fmla="*/ 3709284 h 14479"/>
              <a:gd name="T104" fmla="*/ 6519979 w 17813"/>
              <a:gd name="T105" fmla="*/ 3510218 h 14479"/>
              <a:gd name="T106" fmla="*/ 6601029 w 17813"/>
              <a:gd name="T107" fmla="*/ 3744391 h 14479"/>
              <a:gd name="T108" fmla="*/ 6890881 w 17813"/>
              <a:gd name="T109" fmla="*/ 3720818 h 14479"/>
              <a:gd name="T110" fmla="*/ 7238901 w 17813"/>
              <a:gd name="T111" fmla="*/ 3744391 h 14479"/>
              <a:gd name="T112" fmla="*/ 7703256 w 17813"/>
              <a:gd name="T113" fmla="*/ 3510218 h 14479"/>
              <a:gd name="T114" fmla="*/ 8062717 w 17813"/>
              <a:gd name="T115" fmla="*/ 3240939 h 14479"/>
              <a:gd name="T116" fmla="*/ 8468424 w 17813"/>
              <a:gd name="T117" fmla="*/ 994887 h 14479"/>
              <a:gd name="T118" fmla="*/ 5475896 w 17813"/>
              <a:gd name="T119" fmla="*/ 386114 h 144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813"/>
              <a:gd name="T181" fmla="*/ 0 h 14479"/>
              <a:gd name="T182" fmla="*/ 17813 w 17813"/>
              <a:gd name="T183" fmla="*/ 14479 h 1447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lnTo>
                  <a:pt x="990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lnTo>
                  <a:pt x="93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lnTo>
                  <a:pt x="17131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lnTo>
                  <a:pt x="1509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lnTo>
                  <a:pt x="9174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lnTo>
                  <a:pt x="8493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3" name="Shape 810"/>
          <p:cNvSpPr>
            <a:spLocks/>
          </p:cNvSpPr>
          <p:nvPr/>
        </p:nvSpPr>
        <p:spPr bwMode="auto">
          <a:xfrm>
            <a:off x="2640013" y="3259138"/>
            <a:ext cx="352425" cy="355600"/>
          </a:xfrm>
          <a:custGeom>
            <a:avLst/>
            <a:gdLst>
              <a:gd name="T0" fmla="*/ 4567809 w 16084"/>
              <a:gd name="T1" fmla="*/ 923136 h 16230"/>
              <a:gd name="T2" fmla="*/ 5152123 w 16084"/>
              <a:gd name="T3" fmla="*/ 770971 h 16230"/>
              <a:gd name="T4" fmla="*/ 5117065 w 16084"/>
              <a:gd name="T5" fmla="*/ 1133407 h 16230"/>
              <a:gd name="T6" fmla="*/ 5350401 w 16084"/>
              <a:gd name="T7" fmla="*/ 853046 h 16230"/>
              <a:gd name="T8" fmla="*/ 5525649 w 16084"/>
              <a:gd name="T9" fmla="*/ 1238531 h 16230"/>
              <a:gd name="T10" fmla="*/ 5899658 w 16084"/>
              <a:gd name="T11" fmla="*/ 1308621 h 16230"/>
              <a:gd name="T12" fmla="*/ 4521247 w 16084"/>
              <a:gd name="T13" fmla="*/ 1238531 h 16230"/>
              <a:gd name="T14" fmla="*/ 4836685 w 16084"/>
              <a:gd name="T15" fmla="*/ 1495361 h 16230"/>
              <a:gd name="T16" fmla="*/ 5222218 w 16084"/>
              <a:gd name="T17" fmla="*/ 1331649 h 16230"/>
              <a:gd name="T18" fmla="*/ 5257255 w 16084"/>
              <a:gd name="T19" fmla="*/ 1694107 h 16230"/>
              <a:gd name="T20" fmla="*/ 5397445 w 16084"/>
              <a:gd name="T21" fmla="*/ 1355180 h 16230"/>
              <a:gd name="T22" fmla="*/ 4591342 w 16084"/>
              <a:gd name="T23" fmla="*/ 2009480 h 16230"/>
              <a:gd name="T24" fmla="*/ 4964867 w 16084"/>
              <a:gd name="T25" fmla="*/ 1939412 h 16230"/>
              <a:gd name="T26" fmla="*/ 4579334 w 16084"/>
              <a:gd name="T27" fmla="*/ 222256 h 16230"/>
              <a:gd name="T28" fmla="*/ 6366812 w 16084"/>
              <a:gd name="T29" fmla="*/ 1612010 h 16230"/>
              <a:gd name="T30" fmla="*/ 5724408 w 16084"/>
              <a:gd name="T31" fmla="*/ 1624017 h 16230"/>
              <a:gd name="T32" fmla="*/ 5467540 w 16084"/>
              <a:gd name="T33" fmla="*/ 2021004 h 16230"/>
              <a:gd name="T34" fmla="*/ 5082028 w 16084"/>
              <a:gd name="T35" fmla="*/ 2114626 h 16230"/>
              <a:gd name="T36" fmla="*/ 4602867 w 16084"/>
              <a:gd name="T37" fmla="*/ 2312890 h 16230"/>
              <a:gd name="T38" fmla="*/ 4439144 w 16084"/>
              <a:gd name="T39" fmla="*/ 2815002 h 16230"/>
              <a:gd name="T40" fmla="*/ 4310962 w 16084"/>
              <a:gd name="T41" fmla="*/ 2056061 h 16230"/>
              <a:gd name="T42" fmla="*/ 4263896 w 16084"/>
              <a:gd name="T43" fmla="*/ 1506885 h 16230"/>
              <a:gd name="T44" fmla="*/ 4310962 w 16084"/>
              <a:gd name="T45" fmla="*/ 888102 h 16230"/>
              <a:gd name="T46" fmla="*/ 4007049 w 16084"/>
              <a:gd name="T47" fmla="*/ 327402 h 16230"/>
              <a:gd name="T48" fmla="*/ 4053611 w 16084"/>
              <a:gd name="T49" fmla="*/ 3142405 h 16230"/>
              <a:gd name="T50" fmla="*/ 5292313 w 16084"/>
              <a:gd name="T51" fmla="*/ 2476580 h 16230"/>
              <a:gd name="T52" fmla="*/ 6647192 w 16084"/>
              <a:gd name="T53" fmla="*/ 1425270 h 16230"/>
              <a:gd name="T54" fmla="*/ 4813152 w 16084"/>
              <a:gd name="T55" fmla="*/ 70090 h 16230"/>
              <a:gd name="T56" fmla="*/ 4871721 w 16084"/>
              <a:gd name="T57" fmla="*/ 3492834 h 16230"/>
              <a:gd name="T58" fmla="*/ 5467540 w 16084"/>
              <a:gd name="T59" fmla="*/ 3282585 h 16230"/>
              <a:gd name="T60" fmla="*/ 5841089 w 16084"/>
              <a:gd name="T61" fmla="*/ 3224020 h 16230"/>
              <a:gd name="T62" fmla="*/ 6215096 w 16084"/>
              <a:gd name="T63" fmla="*/ 3515883 h 16230"/>
              <a:gd name="T64" fmla="*/ 6728812 w 16084"/>
              <a:gd name="T65" fmla="*/ 2324393 h 16230"/>
              <a:gd name="T66" fmla="*/ 6600630 w 16084"/>
              <a:gd name="T67" fmla="*/ 2850058 h 16230"/>
              <a:gd name="T68" fmla="*/ 7114345 w 16084"/>
              <a:gd name="T69" fmla="*/ 3317619 h 16230"/>
              <a:gd name="T70" fmla="*/ 6892535 w 16084"/>
              <a:gd name="T71" fmla="*/ 2102619 h 16230"/>
              <a:gd name="T72" fmla="*/ 7336638 w 16084"/>
              <a:gd name="T73" fmla="*/ 3340669 h 16230"/>
              <a:gd name="T74" fmla="*/ 5490590 w 16084"/>
              <a:gd name="T75" fmla="*/ 2604754 h 16230"/>
              <a:gd name="T76" fmla="*/ 3960465 w 16084"/>
              <a:gd name="T77" fmla="*/ 3633014 h 16230"/>
              <a:gd name="T78" fmla="*/ 5841089 w 16084"/>
              <a:gd name="T79" fmla="*/ 3761188 h 16230"/>
              <a:gd name="T80" fmla="*/ 7722171 w 16084"/>
              <a:gd name="T81" fmla="*/ 3340669 h 16230"/>
              <a:gd name="T82" fmla="*/ 3516362 w 16084"/>
              <a:gd name="T83" fmla="*/ 560700 h 16230"/>
              <a:gd name="T84" fmla="*/ 3597983 w 16084"/>
              <a:gd name="T85" fmla="*/ 4030024 h 16230"/>
              <a:gd name="T86" fmla="*/ 6658717 w 16084"/>
              <a:gd name="T87" fmla="*/ 4181707 h 16230"/>
              <a:gd name="T88" fmla="*/ 6577097 w 16084"/>
              <a:gd name="T89" fmla="*/ 5922374 h 16230"/>
              <a:gd name="T90" fmla="*/ 4135713 w 16084"/>
              <a:gd name="T91" fmla="*/ 7510873 h 16230"/>
              <a:gd name="T92" fmla="*/ 1308315 w 16084"/>
              <a:gd name="T93" fmla="*/ 6541157 h 16230"/>
              <a:gd name="T94" fmla="*/ 221810 w 16084"/>
              <a:gd name="T95" fmla="*/ 3913375 h 16230"/>
              <a:gd name="T96" fmla="*/ 1425454 w 16084"/>
              <a:gd name="T97" fmla="*/ 1355180 h 16230"/>
              <a:gd name="T98" fmla="*/ 3609990 w 16084"/>
              <a:gd name="T99" fmla="*/ 373961 h 16230"/>
              <a:gd name="T100" fmla="*/ 1203162 w 16084"/>
              <a:gd name="T101" fmla="*/ 1273565 h 16230"/>
              <a:gd name="T102" fmla="*/ 11525 w 16084"/>
              <a:gd name="T103" fmla="*/ 3866312 h 16230"/>
              <a:gd name="T104" fmla="*/ 806103 w 16084"/>
              <a:gd name="T105" fmla="*/ 6389474 h 16230"/>
              <a:gd name="T106" fmla="*/ 3200924 w 16084"/>
              <a:gd name="T107" fmla="*/ 7744653 h 16230"/>
              <a:gd name="T108" fmla="*/ 5946220 w 16084"/>
              <a:gd name="T109" fmla="*/ 7020242 h 16230"/>
              <a:gd name="T110" fmla="*/ 7336638 w 16084"/>
              <a:gd name="T111" fmla="*/ 4391978 h 16230"/>
              <a:gd name="T112" fmla="*/ 6787381 w 16084"/>
              <a:gd name="T113" fmla="*/ 3948409 h 16230"/>
              <a:gd name="T114" fmla="*/ 3773231 w 16084"/>
              <a:gd name="T115" fmla="*/ 2441524 h 16230"/>
              <a:gd name="T116" fmla="*/ 3715122 w 16084"/>
              <a:gd name="T117" fmla="*/ 385485 h 16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084"/>
              <a:gd name="T178" fmla="*/ 0 h 16230"/>
              <a:gd name="T179" fmla="*/ 16084 w 16084"/>
              <a:gd name="T180" fmla="*/ 16230 h 16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lnTo>
                  <a:pt x="1095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lnTo>
                  <a:pt x="9855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4" name="Shape 811"/>
          <p:cNvSpPr>
            <a:spLocks/>
          </p:cNvSpPr>
          <p:nvPr/>
        </p:nvSpPr>
        <p:spPr bwMode="auto">
          <a:xfrm>
            <a:off x="3195638" y="3303588"/>
            <a:ext cx="398462" cy="293687"/>
          </a:xfrm>
          <a:custGeom>
            <a:avLst/>
            <a:gdLst>
              <a:gd name="T0" fmla="*/ 5285446 w 18177"/>
              <a:gd name="T1" fmla="*/ 2308309 h 13384"/>
              <a:gd name="T2" fmla="*/ 5869801 w 18177"/>
              <a:gd name="T3" fmla="*/ 1933235 h 13384"/>
              <a:gd name="T4" fmla="*/ 6103810 w 18177"/>
              <a:gd name="T5" fmla="*/ 2284720 h 13384"/>
              <a:gd name="T6" fmla="*/ 5483921 w 18177"/>
              <a:gd name="T7" fmla="*/ 2436874 h 13384"/>
              <a:gd name="T8" fmla="*/ 5542538 w 18177"/>
              <a:gd name="T9" fmla="*/ 2413767 h 13384"/>
              <a:gd name="T10" fmla="*/ 5916406 w 18177"/>
              <a:gd name="T11" fmla="*/ 3210172 h 13384"/>
              <a:gd name="T12" fmla="*/ 5986576 w 18177"/>
              <a:gd name="T13" fmla="*/ 2835558 h 13384"/>
              <a:gd name="T14" fmla="*/ 5145128 w 18177"/>
              <a:gd name="T15" fmla="*/ 3233761 h 13384"/>
              <a:gd name="T16" fmla="*/ 5402220 w 18177"/>
              <a:gd name="T17" fmla="*/ 2905865 h 13384"/>
              <a:gd name="T18" fmla="*/ 5472390 w 18177"/>
              <a:gd name="T19" fmla="*/ 3304067 h 13384"/>
              <a:gd name="T20" fmla="*/ 5635769 w 18177"/>
              <a:gd name="T21" fmla="*/ 3714294 h 13384"/>
              <a:gd name="T22" fmla="*/ 1882748 w 18177"/>
              <a:gd name="T23" fmla="*/ 3046455 h 13384"/>
              <a:gd name="T24" fmla="*/ 1590582 w 18177"/>
              <a:gd name="T25" fmla="*/ 3104714 h 13384"/>
              <a:gd name="T26" fmla="*/ 5869801 w 18177"/>
              <a:gd name="T27" fmla="*/ 4159213 h 13384"/>
              <a:gd name="T28" fmla="*/ 5191755 w 18177"/>
              <a:gd name="T29" fmla="*/ 3866448 h 13384"/>
              <a:gd name="T30" fmla="*/ 5460860 w 18177"/>
              <a:gd name="T31" fmla="*/ 4077365 h 13384"/>
              <a:gd name="T32" fmla="*/ 5448847 w 18177"/>
              <a:gd name="T33" fmla="*/ 4428850 h 13384"/>
              <a:gd name="T34" fmla="*/ 5764557 w 18177"/>
              <a:gd name="T35" fmla="*/ 4334955 h 13384"/>
              <a:gd name="T36" fmla="*/ 1321477 w 18177"/>
              <a:gd name="T37" fmla="*/ 4311849 h 13384"/>
              <a:gd name="T38" fmla="*/ 2034596 w 18177"/>
              <a:gd name="T39" fmla="*/ 3163455 h 13384"/>
              <a:gd name="T40" fmla="*/ 5753027 w 18177"/>
              <a:gd name="T41" fmla="*/ 4979689 h 13384"/>
              <a:gd name="T42" fmla="*/ 6080267 w 18177"/>
              <a:gd name="T43" fmla="*/ 4756746 h 13384"/>
              <a:gd name="T44" fmla="*/ 5110055 w 18177"/>
              <a:gd name="T45" fmla="*/ 5037948 h 13384"/>
              <a:gd name="T46" fmla="*/ 5261903 w 18177"/>
              <a:gd name="T47" fmla="*/ 4733640 h 13384"/>
              <a:gd name="T48" fmla="*/ 1087468 w 18177"/>
              <a:gd name="T49" fmla="*/ 5154948 h 13384"/>
              <a:gd name="T50" fmla="*/ 8185032 w 18177"/>
              <a:gd name="T51" fmla="*/ 3011302 h 13384"/>
              <a:gd name="T52" fmla="*/ 7904396 w 18177"/>
              <a:gd name="T53" fmla="*/ 3315609 h 13384"/>
              <a:gd name="T54" fmla="*/ 5437316 w 18177"/>
              <a:gd name="T55" fmla="*/ 1816234 h 13384"/>
              <a:gd name="T56" fmla="*/ 6232115 w 18177"/>
              <a:gd name="T57" fmla="*/ 2378615 h 13384"/>
              <a:gd name="T58" fmla="*/ 5694386 w 18177"/>
              <a:gd name="T59" fmla="*/ 5143406 h 13384"/>
              <a:gd name="T60" fmla="*/ 4981267 w 18177"/>
              <a:gd name="T61" fmla="*/ 5049994 h 13384"/>
              <a:gd name="T62" fmla="*/ 7693931 w 18177"/>
              <a:gd name="T63" fmla="*/ 4347002 h 13384"/>
              <a:gd name="T64" fmla="*/ 7506987 w 18177"/>
              <a:gd name="T65" fmla="*/ 3374373 h 13384"/>
              <a:gd name="T66" fmla="*/ 7354656 w 18177"/>
              <a:gd name="T67" fmla="*/ 5096689 h 13384"/>
              <a:gd name="T68" fmla="*/ 7214339 w 18177"/>
              <a:gd name="T69" fmla="*/ 3187066 h 13384"/>
              <a:gd name="T70" fmla="*/ 2210009 w 18177"/>
              <a:gd name="T71" fmla="*/ 4791899 h 13384"/>
              <a:gd name="T72" fmla="*/ 1005767 w 18177"/>
              <a:gd name="T73" fmla="*/ 5389455 h 13384"/>
              <a:gd name="T74" fmla="*/ 3180703 w 18177"/>
              <a:gd name="T75" fmla="*/ 281201 h 13384"/>
              <a:gd name="T76" fmla="*/ 4244605 w 18177"/>
              <a:gd name="T77" fmla="*/ 4464003 h 13384"/>
              <a:gd name="T78" fmla="*/ 2993277 w 18177"/>
              <a:gd name="T79" fmla="*/ 2027129 h 13384"/>
              <a:gd name="T80" fmla="*/ 7050960 w 18177"/>
              <a:gd name="T81" fmla="*/ 4628182 h 13384"/>
              <a:gd name="T82" fmla="*/ 5939949 w 18177"/>
              <a:gd name="T83" fmla="*/ 1382396 h 13384"/>
              <a:gd name="T84" fmla="*/ 4712163 w 18177"/>
              <a:gd name="T85" fmla="*/ 2378615 h 13384"/>
              <a:gd name="T86" fmla="*/ 4922650 w 18177"/>
              <a:gd name="T87" fmla="*/ 5635503 h 13384"/>
              <a:gd name="T88" fmla="*/ 6431072 w 18177"/>
              <a:gd name="T89" fmla="*/ 5237301 h 13384"/>
              <a:gd name="T90" fmla="*/ 6267211 w 18177"/>
              <a:gd name="T91" fmla="*/ 1405985 h 13384"/>
              <a:gd name="T92" fmla="*/ 795302 w 18177"/>
              <a:gd name="T93" fmla="*/ 3081607 h 13384"/>
              <a:gd name="T94" fmla="*/ 2093235 w 18177"/>
              <a:gd name="T95" fmla="*/ 5647045 h 13384"/>
              <a:gd name="T96" fmla="*/ 2432005 w 18177"/>
              <a:gd name="T97" fmla="*/ 2952560 h 13384"/>
              <a:gd name="T98" fmla="*/ 2666036 w 18177"/>
              <a:gd name="T99" fmla="*/ 726581 h 13384"/>
              <a:gd name="T100" fmla="*/ 2724654 w 18177"/>
              <a:gd name="T101" fmla="*/ 5413044 h 13384"/>
              <a:gd name="T102" fmla="*/ 4478636 w 18177"/>
              <a:gd name="T103" fmla="*/ 5588786 h 13384"/>
              <a:gd name="T104" fmla="*/ 4361379 w 18177"/>
              <a:gd name="T105" fmla="*/ 293226 h 13384"/>
              <a:gd name="T106" fmla="*/ 3016820 w 18177"/>
              <a:gd name="T107" fmla="*/ 35153 h 13384"/>
              <a:gd name="T108" fmla="*/ 6735251 w 18177"/>
              <a:gd name="T109" fmla="*/ 2882276 h 13384"/>
              <a:gd name="T110" fmla="*/ 6711707 w 18177"/>
              <a:gd name="T111" fmla="*/ 5635503 h 13384"/>
              <a:gd name="T112" fmla="*/ 8360423 w 18177"/>
              <a:gd name="T113" fmla="*/ 5600350 h 13384"/>
              <a:gd name="T114" fmla="*/ 8325349 w 18177"/>
              <a:gd name="T115" fmla="*/ 2928971 h 13384"/>
              <a:gd name="T116" fmla="*/ 35074 w 18177"/>
              <a:gd name="T117" fmla="*/ 539275 h 13384"/>
              <a:gd name="T118" fmla="*/ 187405 w 18177"/>
              <a:gd name="T119" fmla="*/ 6408780 h 13384"/>
              <a:gd name="T120" fmla="*/ 8617515 w 18177"/>
              <a:gd name="T121" fmla="*/ 6338497 h 13384"/>
              <a:gd name="T122" fmla="*/ 4455093 w 18177"/>
              <a:gd name="T123" fmla="*/ 6080884 h 13384"/>
              <a:gd name="T124" fmla="*/ 280635 w 18177"/>
              <a:gd name="T125" fmla="*/ 843582 h 133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177"/>
              <a:gd name="T190" fmla="*/ 0 h 13384"/>
              <a:gd name="T191" fmla="*/ 18177 w 18177"/>
              <a:gd name="T192" fmla="*/ 13384 h 1338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lnTo>
                  <a:pt x="10877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lnTo>
                  <a:pt x="1236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lnTo>
                  <a:pt x="12312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lnTo>
                  <a:pt x="391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lnTo>
                  <a:pt x="12312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lnTo>
                  <a:pt x="10974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lnTo>
                  <a:pt x="12239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lnTo>
                  <a:pt x="16035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lnTo>
                  <a:pt x="15354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lnTo>
                  <a:pt x="12361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lnTo>
                  <a:pt x="3188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lnTo>
                  <a:pt x="16619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lnTo>
                  <a:pt x="1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5" name="Shape 812"/>
          <p:cNvSpPr>
            <a:spLocks/>
          </p:cNvSpPr>
          <p:nvPr/>
        </p:nvSpPr>
        <p:spPr bwMode="auto">
          <a:xfrm>
            <a:off x="3784600" y="3303588"/>
            <a:ext cx="396875" cy="293687"/>
          </a:xfrm>
          <a:custGeom>
            <a:avLst/>
            <a:gdLst>
              <a:gd name="T0" fmla="*/ 7792527 w 18153"/>
              <a:gd name="T1" fmla="*/ 949041 h 13384"/>
              <a:gd name="T2" fmla="*/ 7583169 w 18153"/>
              <a:gd name="T3" fmla="*/ 1078088 h 13384"/>
              <a:gd name="T4" fmla="*/ 5268775 w 18153"/>
              <a:gd name="T5" fmla="*/ 1944777 h 13384"/>
              <a:gd name="T6" fmla="*/ 5315146 w 18153"/>
              <a:gd name="T7" fmla="*/ 2027129 h 13384"/>
              <a:gd name="T8" fmla="*/ 5198989 w 18153"/>
              <a:gd name="T9" fmla="*/ 2144130 h 13384"/>
              <a:gd name="T10" fmla="*/ 5221945 w 18153"/>
              <a:gd name="T11" fmla="*/ 1933235 h 13384"/>
              <a:gd name="T12" fmla="*/ 6024463 w 18153"/>
              <a:gd name="T13" fmla="*/ 2718075 h 13384"/>
              <a:gd name="T14" fmla="*/ 5803649 w 18153"/>
              <a:gd name="T15" fmla="*/ 2682922 h 13384"/>
              <a:gd name="T16" fmla="*/ 5908328 w 18153"/>
              <a:gd name="T17" fmla="*/ 2495615 h 13384"/>
              <a:gd name="T18" fmla="*/ 2756524 w 18153"/>
              <a:gd name="T19" fmla="*/ 3151913 h 13384"/>
              <a:gd name="T20" fmla="*/ 2547166 w 18153"/>
              <a:gd name="T21" fmla="*/ 3268914 h 13384"/>
              <a:gd name="T22" fmla="*/ 2628408 w 18153"/>
              <a:gd name="T23" fmla="*/ 2999277 h 13384"/>
              <a:gd name="T24" fmla="*/ 3803292 w 18153"/>
              <a:gd name="T25" fmla="*/ 3667116 h 13384"/>
              <a:gd name="T26" fmla="*/ 3687135 w 18153"/>
              <a:gd name="T27" fmla="*/ 3796164 h 13384"/>
              <a:gd name="T28" fmla="*/ 3582478 w 18153"/>
              <a:gd name="T29" fmla="*/ 3772575 h 13384"/>
              <a:gd name="T30" fmla="*/ 7652955 w 18153"/>
              <a:gd name="T31" fmla="*/ 656297 h 13384"/>
              <a:gd name="T32" fmla="*/ 7373812 w 18153"/>
              <a:gd name="T33" fmla="*/ 878735 h 13384"/>
              <a:gd name="T34" fmla="*/ 7094668 w 18153"/>
              <a:gd name="T35" fmla="*/ 1394421 h 13384"/>
              <a:gd name="T36" fmla="*/ 6001529 w 18153"/>
              <a:gd name="T37" fmla="*/ 2331437 h 13384"/>
              <a:gd name="T38" fmla="*/ 5570875 w 18153"/>
              <a:gd name="T39" fmla="*/ 2085388 h 13384"/>
              <a:gd name="T40" fmla="*/ 5373454 w 18153"/>
              <a:gd name="T41" fmla="*/ 1745928 h 13384"/>
              <a:gd name="T42" fmla="*/ 5036003 w 18153"/>
              <a:gd name="T43" fmla="*/ 1792623 h 13384"/>
              <a:gd name="T44" fmla="*/ 4721966 w 18153"/>
              <a:gd name="T45" fmla="*/ 2273178 h 13384"/>
              <a:gd name="T46" fmla="*/ 3896493 w 18153"/>
              <a:gd name="T47" fmla="*/ 3374373 h 13384"/>
              <a:gd name="T48" fmla="*/ 3512692 w 18153"/>
              <a:gd name="T49" fmla="*/ 3456221 h 13384"/>
              <a:gd name="T50" fmla="*/ 2965883 w 18153"/>
              <a:gd name="T51" fmla="*/ 3210172 h 13384"/>
              <a:gd name="T52" fmla="*/ 2814832 w 18153"/>
              <a:gd name="T53" fmla="*/ 2835558 h 13384"/>
              <a:gd name="T54" fmla="*/ 2431009 w 18153"/>
              <a:gd name="T55" fmla="*/ 2893818 h 13384"/>
              <a:gd name="T56" fmla="*/ 1872722 w 18153"/>
              <a:gd name="T57" fmla="*/ 3714294 h 13384"/>
              <a:gd name="T58" fmla="*/ 860847 w 18153"/>
              <a:gd name="T59" fmla="*/ 4932511 h 13384"/>
              <a:gd name="T60" fmla="*/ 918674 w 18153"/>
              <a:gd name="T61" fmla="*/ 5166995 h 13384"/>
              <a:gd name="T62" fmla="*/ 1593600 w 18153"/>
              <a:gd name="T63" fmla="*/ 4475545 h 13384"/>
              <a:gd name="T64" fmla="*/ 2570581 w 18153"/>
              <a:gd name="T65" fmla="*/ 3526526 h 13384"/>
              <a:gd name="T66" fmla="*/ 3059084 w 18153"/>
              <a:gd name="T67" fmla="*/ 3514962 h 13384"/>
              <a:gd name="T68" fmla="*/ 3454362 w 18153"/>
              <a:gd name="T69" fmla="*/ 3913164 h 13384"/>
              <a:gd name="T70" fmla="*/ 3896493 w 18153"/>
              <a:gd name="T71" fmla="*/ 3854905 h 13384"/>
              <a:gd name="T72" fmla="*/ 4047543 w 18153"/>
              <a:gd name="T73" fmla="*/ 3514962 h 13384"/>
              <a:gd name="T74" fmla="*/ 4907909 w 18153"/>
              <a:gd name="T75" fmla="*/ 2413767 h 13384"/>
              <a:gd name="T76" fmla="*/ 5350039 w 18153"/>
              <a:gd name="T77" fmla="*/ 2343462 h 13384"/>
              <a:gd name="T78" fmla="*/ 5629183 w 18153"/>
              <a:gd name="T79" fmla="*/ 2612616 h 13384"/>
              <a:gd name="T80" fmla="*/ 5861957 w 18153"/>
              <a:gd name="T81" fmla="*/ 2941018 h 13384"/>
              <a:gd name="T82" fmla="*/ 6175994 w 18153"/>
              <a:gd name="T83" fmla="*/ 2765253 h 13384"/>
              <a:gd name="T84" fmla="*/ 6908747 w 18153"/>
              <a:gd name="T85" fmla="*/ 1898082 h 13384"/>
              <a:gd name="T86" fmla="*/ 7827420 w 18153"/>
              <a:gd name="T87" fmla="*/ 1241784 h 13384"/>
              <a:gd name="T88" fmla="*/ 7978448 w 18153"/>
              <a:gd name="T89" fmla="*/ 902324 h 13384"/>
              <a:gd name="T90" fmla="*/ 7769112 w 18153"/>
              <a:gd name="T91" fmla="*/ 679886 h 13384"/>
              <a:gd name="T92" fmla="*/ 0 w 18153"/>
              <a:gd name="T93" fmla="*/ 152636 h 13384"/>
              <a:gd name="T94" fmla="*/ 23415 w 18153"/>
              <a:gd name="T95" fmla="*/ 1733881 h 13384"/>
              <a:gd name="T96" fmla="*/ 81745 w 18153"/>
              <a:gd name="T97" fmla="*/ 5869989 h 13384"/>
              <a:gd name="T98" fmla="*/ 907218 w 18153"/>
              <a:gd name="T99" fmla="*/ 6443933 h 13384"/>
              <a:gd name="T100" fmla="*/ 6420245 w 18153"/>
              <a:gd name="T101" fmla="*/ 6303344 h 13384"/>
              <a:gd name="T102" fmla="*/ 8618000 w 18153"/>
              <a:gd name="T103" fmla="*/ 6314886 h 13384"/>
              <a:gd name="T104" fmla="*/ 8362271 w 18153"/>
              <a:gd name="T105" fmla="*/ 6045731 h 13384"/>
              <a:gd name="T106" fmla="*/ 4431366 w 18153"/>
              <a:gd name="T107" fmla="*/ 6080884 h 13384"/>
              <a:gd name="T108" fmla="*/ 348930 w 18153"/>
              <a:gd name="T109" fmla="*/ 6186321 h 13384"/>
              <a:gd name="T110" fmla="*/ 267666 w 18153"/>
              <a:gd name="T111" fmla="*/ 1241784 h 13384"/>
              <a:gd name="T112" fmla="*/ 221295 w 18153"/>
              <a:gd name="T113" fmla="*/ 105459 h 1338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153"/>
              <a:gd name="T172" fmla="*/ 0 h 13384"/>
              <a:gd name="T173" fmla="*/ 18153 w 18153"/>
              <a:gd name="T174" fmla="*/ 13384 h 1338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lnTo>
                  <a:pt x="10925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lnTo>
                  <a:pt x="12507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lnTo>
                  <a:pt x="19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6" name="Shape 813"/>
          <p:cNvSpPr>
            <a:spLocks/>
          </p:cNvSpPr>
          <p:nvPr/>
        </p:nvSpPr>
        <p:spPr bwMode="auto">
          <a:xfrm>
            <a:off x="4383088" y="3275013"/>
            <a:ext cx="382587" cy="334962"/>
          </a:xfrm>
          <a:custGeom>
            <a:avLst/>
            <a:gdLst>
              <a:gd name="T0" fmla="*/ 2280651 w 17495"/>
              <a:gd name="T1" fmla="*/ 906146 h 15330"/>
              <a:gd name="T2" fmla="*/ 2478647 w 17495"/>
              <a:gd name="T3" fmla="*/ 662189 h 15330"/>
              <a:gd name="T4" fmla="*/ 1652264 w 17495"/>
              <a:gd name="T5" fmla="*/ 801593 h 15330"/>
              <a:gd name="T6" fmla="*/ 1198430 w 17495"/>
              <a:gd name="T7" fmla="*/ 952948 h 15330"/>
              <a:gd name="T8" fmla="*/ 2909039 w 17495"/>
              <a:gd name="T9" fmla="*/ 894696 h 15330"/>
              <a:gd name="T10" fmla="*/ 7307750 w 17495"/>
              <a:gd name="T11" fmla="*/ 685591 h 15330"/>
              <a:gd name="T12" fmla="*/ 7482303 w 17495"/>
              <a:gd name="T13" fmla="*/ 824994 h 15330"/>
              <a:gd name="T14" fmla="*/ 3921456 w 17495"/>
              <a:gd name="T15" fmla="*/ 813545 h 15330"/>
              <a:gd name="T16" fmla="*/ 4759298 w 17495"/>
              <a:gd name="T17" fmla="*/ 743821 h 15330"/>
              <a:gd name="T18" fmla="*/ 5236575 w 17495"/>
              <a:gd name="T19" fmla="*/ 755292 h 15330"/>
              <a:gd name="T20" fmla="*/ 5399166 w 17495"/>
              <a:gd name="T21" fmla="*/ 964398 h 15330"/>
              <a:gd name="T22" fmla="*/ 6271934 w 17495"/>
              <a:gd name="T23" fmla="*/ 627338 h 15330"/>
              <a:gd name="T24" fmla="*/ 6597597 w 17495"/>
              <a:gd name="T25" fmla="*/ 639268 h 15330"/>
              <a:gd name="T26" fmla="*/ 7784546 w 17495"/>
              <a:gd name="T27" fmla="*/ 975869 h 15330"/>
              <a:gd name="T28" fmla="*/ 721634 w 17495"/>
              <a:gd name="T29" fmla="*/ 743821 h 15330"/>
              <a:gd name="T30" fmla="*/ 220936 w 17495"/>
              <a:gd name="T31" fmla="*/ 1080422 h 15330"/>
              <a:gd name="T32" fmla="*/ 7947618 w 17495"/>
              <a:gd name="T33" fmla="*/ 1301457 h 15330"/>
              <a:gd name="T34" fmla="*/ 8098750 w 17495"/>
              <a:gd name="T35" fmla="*/ 778694 h 15330"/>
              <a:gd name="T36" fmla="*/ 7831410 w 17495"/>
              <a:gd name="T37" fmla="*/ 1905416 h 15330"/>
              <a:gd name="T38" fmla="*/ 453834 w 17495"/>
              <a:gd name="T39" fmla="*/ 2021418 h 15330"/>
              <a:gd name="T40" fmla="*/ 8040887 w 17495"/>
              <a:gd name="T41" fmla="*/ 2265396 h 15330"/>
              <a:gd name="T42" fmla="*/ 7854371 w 17495"/>
              <a:gd name="T43" fmla="*/ 3090391 h 15330"/>
              <a:gd name="T44" fmla="*/ 7842891 w 17495"/>
              <a:gd name="T45" fmla="*/ 3438900 h 15330"/>
              <a:gd name="T46" fmla="*/ 8087269 w 17495"/>
              <a:gd name="T47" fmla="*/ 3287566 h 15330"/>
              <a:gd name="T48" fmla="*/ 220936 w 17495"/>
              <a:gd name="T49" fmla="*/ 3996536 h 15330"/>
              <a:gd name="T50" fmla="*/ 8063827 w 17495"/>
              <a:gd name="T51" fmla="*/ 3740650 h 15330"/>
              <a:gd name="T52" fmla="*/ 4945332 w 17495"/>
              <a:gd name="T53" fmla="*/ 2149372 h 15330"/>
              <a:gd name="T54" fmla="*/ 4189256 w 17495"/>
              <a:gd name="T55" fmla="*/ 3798880 h 15330"/>
              <a:gd name="T56" fmla="*/ 2490128 w 17495"/>
              <a:gd name="T57" fmla="*/ 3334347 h 15330"/>
              <a:gd name="T58" fmla="*/ 2048234 w 17495"/>
              <a:gd name="T59" fmla="*/ 4228562 h 15330"/>
              <a:gd name="T60" fmla="*/ 4212218 w 17495"/>
              <a:gd name="T61" fmla="*/ 4101089 h 15330"/>
              <a:gd name="T62" fmla="*/ 6260453 w 17495"/>
              <a:gd name="T63" fmla="*/ 3171542 h 15330"/>
              <a:gd name="T64" fmla="*/ 6469908 w 17495"/>
              <a:gd name="T65" fmla="*/ 2056269 h 15330"/>
              <a:gd name="T66" fmla="*/ 267800 w 17495"/>
              <a:gd name="T67" fmla="*/ 4251964 h 15330"/>
              <a:gd name="T68" fmla="*/ 442353 w 17495"/>
              <a:gd name="T69" fmla="*/ 4635345 h 15330"/>
              <a:gd name="T70" fmla="*/ 8098750 w 17495"/>
              <a:gd name="T71" fmla="*/ 4774749 h 15330"/>
              <a:gd name="T72" fmla="*/ 349106 w 17495"/>
              <a:gd name="T73" fmla="*/ 4960475 h 15330"/>
              <a:gd name="T74" fmla="*/ 7598512 w 17495"/>
              <a:gd name="T75" fmla="*/ 4019457 h 15330"/>
              <a:gd name="T76" fmla="*/ 1245294 w 17495"/>
              <a:gd name="T77" fmla="*/ 5134729 h 15330"/>
              <a:gd name="T78" fmla="*/ 5992631 w 17495"/>
              <a:gd name="T79" fmla="*/ 5308984 h 15330"/>
              <a:gd name="T80" fmla="*/ 5399166 w 17495"/>
              <a:gd name="T81" fmla="*/ 5286063 h 15330"/>
              <a:gd name="T82" fmla="*/ 6807052 w 17495"/>
              <a:gd name="T83" fmla="*/ 5332385 h 15330"/>
              <a:gd name="T84" fmla="*/ 7028469 w 17495"/>
              <a:gd name="T85" fmla="*/ 5471789 h 15330"/>
              <a:gd name="T86" fmla="*/ 8110690 w 17495"/>
              <a:gd name="T87" fmla="*/ 5181510 h 15330"/>
              <a:gd name="T88" fmla="*/ 8098750 w 17495"/>
              <a:gd name="T89" fmla="*/ 4949004 h 15330"/>
              <a:gd name="T90" fmla="*/ 1315119 w 17495"/>
              <a:gd name="T91" fmla="*/ 5378686 h 15330"/>
              <a:gd name="T92" fmla="*/ 4293984 w 17495"/>
              <a:gd name="T93" fmla="*/ 5320914 h 15330"/>
              <a:gd name="T94" fmla="*/ 4933852 w 17495"/>
              <a:gd name="T95" fmla="*/ 5286063 h 15330"/>
              <a:gd name="T96" fmla="*/ 4573264 w 17495"/>
              <a:gd name="T97" fmla="*/ 5460339 h 15330"/>
              <a:gd name="T98" fmla="*/ 1803855 w 17495"/>
              <a:gd name="T99" fmla="*/ 5564892 h 15330"/>
              <a:gd name="T100" fmla="*/ 2373920 w 17495"/>
              <a:gd name="T101" fmla="*/ 5390616 h 15330"/>
              <a:gd name="T102" fmla="*/ 4002741 w 17495"/>
              <a:gd name="T103" fmla="*/ 116483 h 15330"/>
              <a:gd name="T104" fmla="*/ 0 w 17495"/>
              <a:gd name="T105" fmla="*/ 918098 h 15330"/>
              <a:gd name="T106" fmla="*/ 128170 w 17495"/>
              <a:gd name="T107" fmla="*/ 5738667 h 15330"/>
              <a:gd name="T108" fmla="*/ 2059715 w 17495"/>
              <a:gd name="T109" fmla="*/ 5890023 h 15330"/>
              <a:gd name="T110" fmla="*/ 1699128 w 17495"/>
              <a:gd name="T111" fmla="*/ 7260701 h 15330"/>
              <a:gd name="T112" fmla="*/ 4945332 w 17495"/>
              <a:gd name="T113" fmla="*/ 5727216 h 15330"/>
              <a:gd name="T114" fmla="*/ 6935223 w 17495"/>
              <a:gd name="T115" fmla="*/ 7132747 h 15330"/>
              <a:gd name="T116" fmla="*/ 8180516 w 17495"/>
              <a:gd name="T117" fmla="*/ 5703815 h 15330"/>
              <a:gd name="T118" fmla="*/ 8296725 w 17495"/>
              <a:gd name="T119" fmla="*/ 824994 h 15330"/>
              <a:gd name="T120" fmla="*/ 6155725 w 17495"/>
              <a:gd name="T121" fmla="*/ 418233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7" name="Shape 814"/>
          <p:cNvSpPr>
            <a:spLocks/>
          </p:cNvSpPr>
          <p:nvPr/>
        </p:nvSpPr>
        <p:spPr bwMode="auto">
          <a:xfrm>
            <a:off x="4951413" y="3235325"/>
            <a:ext cx="419100" cy="422275"/>
          </a:xfrm>
          <a:custGeom>
            <a:avLst/>
            <a:gdLst>
              <a:gd name="T0" fmla="*/ 4231971 w 19200"/>
              <a:gd name="T1" fmla="*/ 2028884 h 19345"/>
              <a:gd name="T2" fmla="*/ 5101538 w 19200"/>
              <a:gd name="T3" fmla="*/ 1252221 h 19345"/>
              <a:gd name="T4" fmla="*/ 3988500 w 19200"/>
              <a:gd name="T5" fmla="*/ 2075598 h 19345"/>
              <a:gd name="T6" fmla="*/ 5205876 w 19200"/>
              <a:gd name="T7" fmla="*/ 1159297 h 19345"/>
              <a:gd name="T8" fmla="*/ 5229232 w 19200"/>
              <a:gd name="T9" fmla="*/ 2620222 h 19345"/>
              <a:gd name="T10" fmla="*/ 5530351 w 19200"/>
              <a:gd name="T11" fmla="*/ 2237588 h 19345"/>
              <a:gd name="T12" fmla="*/ 8116133 w 19200"/>
              <a:gd name="T13" fmla="*/ 2202815 h 19345"/>
              <a:gd name="T14" fmla="*/ 8371042 w 19200"/>
              <a:gd name="T15" fmla="*/ 2597346 h 19345"/>
              <a:gd name="T16" fmla="*/ 5379781 w 19200"/>
              <a:gd name="T17" fmla="*/ 3281106 h 19345"/>
              <a:gd name="T18" fmla="*/ 6203117 w 19200"/>
              <a:gd name="T19" fmla="*/ 2272383 h 19345"/>
              <a:gd name="T20" fmla="*/ 7907456 w 19200"/>
              <a:gd name="T21" fmla="*/ 2979478 h 19345"/>
              <a:gd name="T22" fmla="*/ 6863985 w 19200"/>
              <a:gd name="T23" fmla="*/ 3652302 h 19345"/>
              <a:gd name="T24" fmla="*/ 8417274 w 19200"/>
              <a:gd name="T25" fmla="*/ 3652302 h 19345"/>
              <a:gd name="T26" fmla="*/ 8023232 w 19200"/>
              <a:gd name="T27" fmla="*/ 4092564 h 19345"/>
              <a:gd name="T28" fmla="*/ 8104237 w 19200"/>
              <a:gd name="T29" fmla="*/ 4359397 h 19345"/>
              <a:gd name="T30" fmla="*/ 8023232 w 19200"/>
              <a:gd name="T31" fmla="*/ 4521889 h 19345"/>
              <a:gd name="T32" fmla="*/ 8521612 w 19200"/>
              <a:gd name="T33" fmla="*/ 5391476 h 19345"/>
              <a:gd name="T34" fmla="*/ 8324831 w 19200"/>
              <a:gd name="T35" fmla="*/ 5785528 h 19345"/>
              <a:gd name="T36" fmla="*/ 8208575 w 19200"/>
              <a:gd name="T37" fmla="*/ 6342071 h 19345"/>
              <a:gd name="T38" fmla="*/ 8649306 w 19200"/>
              <a:gd name="T39" fmla="*/ 3211538 h 19345"/>
              <a:gd name="T40" fmla="*/ 7118894 w 19200"/>
              <a:gd name="T41" fmla="*/ 4336062 h 19345"/>
              <a:gd name="T42" fmla="*/ 7895538 w 19200"/>
              <a:gd name="T43" fmla="*/ 4788242 h 19345"/>
              <a:gd name="T44" fmla="*/ 7640629 w 19200"/>
              <a:gd name="T45" fmla="*/ 5588261 h 19345"/>
              <a:gd name="T46" fmla="*/ 6898757 w 19200"/>
              <a:gd name="T47" fmla="*/ 6504563 h 19345"/>
              <a:gd name="T48" fmla="*/ 6492820 w 19200"/>
              <a:gd name="T49" fmla="*/ 6029026 h 19345"/>
              <a:gd name="T50" fmla="*/ 5345009 w 19200"/>
              <a:gd name="T51" fmla="*/ 4823015 h 19345"/>
              <a:gd name="T52" fmla="*/ 7234670 w 19200"/>
              <a:gd name="T53" fmla="*/ 3768081 h 19345"/>
              <a:gd name="T54" fmla="*/ 2979823 w 19200"/>
              <a:gd name="T55" fmla="*/ 2006030 h 19345"/>
              <a:gd name="T56" fmla="*/ 1716236 w 19200"/>
              <a:gd name="T57" fmla="*/ 2341951 h 19345"/>
              <a:gd name="T58" fmla="*/ 2736351 w 19200"/>
              <a:gd name="T59" fmla="*/ 2666913 h 19345"/>
              <a:gd name="T60" fmla="*/ 661327 w 19200"/>
              <a:gd name="T61" fmla="*/ 4289829 h 19345"/>
              <a:gd name="T62" fmla="*/ 3235212 w 19200"/>
              <a:gd name="T63" fmla="*/ 5611618 h 19345"/>
              <a:gd name="T64" fmla="*/ 2168406 w 19200"/>
              <a:gd name="T65" fmla="*/ 6898614 h 19345"/>
              <a:gd name="T66" fmla="*/ 324955 w 19200"/>
              <a:gd name="T67" fmla="*/ 3976785 h 19345"/>
              <a:gd name="T68" fmla="*/ 2783042 w 19200"/>
              <a:gd name="T69" fmla="*/ 1345124 h 19345"/>
              <a:gd name="T70" fmla="*/ 5924874 w 19200"/>
              <a:gd name="T71" fmla="*/ 1043518 h 19345"/>
              <a:gd name="T72" fmla="*/ 6191220 w 19200"/>
              <a:gd name="T73" fmla="*/ 1391357 h 19345"/>
              <a:gd name="T74" fmla="*/ 7350926 w 19200"/>
              <a:gd name="T75" fmla="*/ 1495698 h 19345"/>
              <a:gd name="T76" fmla="*/ 5739051 w 19200"/>
              <a:gd name="T77" fmla="*/ 2747919 h 19345"/>
              <a:gd name="T78" fmla="*/ 5171104 w 19200"/>
              <a:gd name="T79" fmla="*/ 3883860 h 19345"/>
              <a:gd name="T80" fmla="*/ 6121654 w 19200"/>
              <a:gd name="T81" fmla="*/ 5472482 h 19345"/>
              <a:gd name="T82" fmla="*/ 7107456 w 19200"/>
              <a:gd name="T83" fmla="*/ 6979620 h 19345"/>
              <a:gd name="T84" fmla="*/ 7084121 w 19200"/>
              <a:gd name="T85" fmla="*/ 7362232 h 19345"/>
              <a:gd name="T86" fmla="*/ 7408596 w 19200"/>
              <a:gd name="T87" fmla="*/ 7686736 h 19345"/>
              <a:gd name="T88" fmla="*/ 6840629 w 19200"/>
              <a:gd name="T89" fmla="*/ 8173689 h 19345"/>
              <a:gd name="T90" fmla="*/ 5669483 w 19200"/>
              <a:gd name="T91" fmla="*/ 8475317 h 19345"/>
              <a:gd name="T92" fmla="*/ 5112976 w 19200"/>
              <a:gd name="T93" fmla="*/ 8776945 h 19345"/>
              <a:gd name="T94" fmla="*/ 1078724 w 19200"/>
              <a:gd name="T95" fmla="*/ 7072522 h 19345"/>
              <a:gd name="T96" fmla="*/ 1287423 w 19200"/>
              <a:gd name="T97" fmla="*/ 5228984 h 19345"/>
              <a:gd name="T98" fmla="*/ 2609137 w 19200"/>
              <a:gd name="T99" fmla="*/ 7536162 h 19345"/>
              <a:gd name="T100" fmla="*/ 2794480 w 19200"/>
              <a:gd name="T101" fmla="*/ 5101286 h 19345"/>
              <a:gd name="T102" fmla="*/ 928154 w 19200"/>
              <a:gd name="T103" fmla="*/ 4022996 h 19345"/>
              <a:gd name="T104" fmla="*/ 2910257 w 19200"/>
              <a:gd name="T105" fmla="*/ 2423415 h 19345"/>
              <a:gd name="T106" fmla="*/ 2272744 w 19200"/>
              <a:gd name="T107" fmla="*/ 2006030 h 19345"/>
              <a:gd name="T108" fmla="*/ 3142290 w 19200"/>
              <a:gd name="T109" fmla="*/ 1391357 h 19345"/>
              <a:gd name="T110" fmla="*/ 1611898 w 19200"/>
              <a:gd name="T111" fmla="*/ 1437569 h 19345"/>
              <a:gd name="T112" fmla="*/ 2875485 w 19200"/>
              <a:gd name="T113" fmla="*/ 371196 h 19345"/>
              <a:gd name="T114" fmla="*/ 58609 w 19200"/>
              <a:gd name="T115" fmla="*/ 4034914 h 19345"/>
              <a:gd name="T116" fmla="*/ 1704798 w 19200"/>
              <a:gd name="T117" fmla="*/ 8104121 h 19345"/>
              <a:gd name="T118" fmla="*/ 6284121 w 19200"/>
              <a:gd name="T119" fmla="*/ 8846491 h 19345"/>
              <a:gd name="T120" fmla="*/ 9078120 w 19200"/>
              <a:gd name="T121" fmla="*/ 5379558 h 19345"/>
              <a:gd name="T122" fmla="*/ 8011794 w 19200"/>
              <a:gd name="T123" fmla="*/ 1658191 h 19345"/>
              <a:gd name="T124" fmla="*/ 6040650 w 19200"/>
              <a:gd name="T125" fmla="*/ 289710 h 1934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200"/>
              <a:gd name="T190" fmla="*/ 0 h 19345"/>
              <a:gd name="T191" fmla="*/ 19200 w 19200"/>
              <a:gd name="T192" fmla="*/ 19345 h 1934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lnTo>
                  <a:pt x="1070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lnTo>
                  <a:pt x="11486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lnTo>
                  <a:pt x="13311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lnTo>
                  <a:pt x="17155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lnTo>
                  <a:pt x="18591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lnTo>
                  <a:pt x="6206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8" name="Shape 815"/>
          <p:cNvSpPr>
            <a:spLocks/>
          </p:cNvSpPr>
          <p:nvPr/>
        </p:nvSpPr>
        <p:spPr bwMode="auto">
          <a:xfrm>
            <a:off x="5568950" y="3259138"/>
            <a:ext cx="360363" cy="363537"/>
          </a:xfrm>
          <a:custGeom>
            <a:avLst/>
            <a:gdLst>
              <a:gd name="T0" fmla="*/ 6551885 w 16449"/>
              <a:gd name="T1" fmla="*/ 1377615 h 16668"/>
              <a:gd name="T2" fmla="*/ 6364704 w 16449"/>
              <a:gd name="T3" fmla="*/ 1065093 h 16668"/>
              <a:gd name="T4" fmla="*/ 3713892 w 16449"/>
              <a:gd name="T5" fmla="*/ 2118277 h 16668"/>
              <a:gd name="T6" fmla="*/ 4099296 w 16449"/>
              <a:gd name="T7" fmla="*/ 1829048 h 16668"/>
              <a:gd name="T8" fmla="*/ 4741481 w 16449"/>
              <a:gd name="T9" fmla="*/ 2257188 h 16668"/>
              <a:gd name="T10" fmla="*/ 4262487 w 16449"/>
              <a:gd name="T11" fmla="*/ 2696734 h 16668"/>
              <a:gd name="T12" fmla="*/ 2406012 w 16449"/>
              <a:gd name="T13" fmla="*/ 4491060 h 16668"/>
              <a:gd name="T14" fmla="*/ 1728314 w 16449"/>
              <a:gd name="T15" fmla="*/ 5914805 h 16668"/>
              <a:gd name="T16" fmla="*/ 2429060 w 16449"/>
              <a:gd name="T17" fmla="*/ 4491060 h 16668"/>
              <a:gd name="T18" fmla="*/ 6037838 w 16449"/>
              <a:gd name="T19" fmla="*/ 1886606 h 16668"/>
              <a:gd name="T20" fmla="*/ 2452567 w 16449"/>
              <a:gd name="T21" fmla="*/ 6030400 h 16668"/>
              <a:gd name="T22" fmla="*/ 2078687 w 16449"/>
              <a:gd name="T23" fmla="*/ 6065144 h 16668"/>
              <a:gd name="T24" fmla="*/ 1950547 w 16449"/>
              <a:gd name="T25" fmla="*/ 5972842 h 16668"/>
              <a:gd name="T26" fmla="*/ 2300898 w 16449"/>
              <a:gd name="T27" fmla="*/ 4062920 h 16668"/>
              <a:gd name="T28" fmla="*/ 1237796 w 16449"/>
              <a:gd name="T29" fmla="*/ 4919177 h 16668"/>
              <a:gd name="T30" fmla="*/ 1693283 w 16449"/>
              <a:gd name="T31" fmla="*/ 3785120 h 16668"/>
              <a:gd name="T32" fmla="*/ 1693283 w 16449"/>
              <a:gd name="T33" fmla="*/ 3356523 h 16668"/>
              <a:gd name="T34" fmla="*/ 1448024 w 16449"/>
              <a:gd name="T35" fmla="*/ 3449283 h 16668"/>
              <a:gd name="T36" fmla="*/ 1786874 w 16449"/>
              <a:gd name="T37" fmla="*/ 2731456 h 16668"/>
              <a:gd name="T38" fmla="*/ 1156211 w 16449"/>
              <a:gd name="T39" fmla="*/ 3252334 h 16668"/>
              <a:gd name="T40" fmla="*/ 1412993 w 16449"/>
              <a:gd name="T41" fmla="*/ 2384190 h 16668"/>
              <a:gd name="T42" fmla="*/ 4321047 w 16449"/>
              <a:gd name="T43" fmla="*/ 1087928 h 16668"/>
              <a:gd name="T44" fmla="*/ 1156211 w 16449"/>
              <a:gd name="T45" fmla="*/ 6551299 h 16668"/>
              <a:gd name="T46" fmla="*/ 6832174 w 16449"/>
              <a:gd name="T47" fmla="*/ 3484005 h 16668"/>
              <a:gd name="T48" fmla="*/ 5851139 w 16449"/>
              <a:gd name="T49" fmla="*/ 6053715 h 16668"/>
              <a:gd name="T50" fmla="*/ 5500765 w 16449"/>
              <a:gd name="T51" fmla="*/ 6041829 h 16668"/>
              <a:gd name="T52" fmla="*/ 5208470 w 16449"/>
              <a:gd name="T53" fmla="*/ 6551299 h 16668"/>
              <a:gd name="T54" fmla="*/ 4765011 w 16449"/>
              <a:gd name="T55" fmla="*/ 6262071 h 16668"/>
              <a:gd name="T56" fmla="*/ 4402632 w 16449"/>
              <a:gd name="T57" fmla="*/ 6389073 h 16668"/>
              <a:gd name="T58" fmla="*/ 4052259 w 16449"/>
              <a:gd name="T59" fmla="*/ 6875250 h 16668"/>
              <a:gd name="T60" fmla="*/ 3935644 w 16449"/>
              <a:gd name="T61" fmla="*/ 6527984 h 16668"/>
              <a:gd name="T62" fmla="*/ 3690385 w 16449"/>
              <a:gd name="T63" fmla="*/ 6551299 h 16668"/>
              <a:gd name="T64" fmla="*/ 3304981 w 16449"/>
              <a:gd name="T65" fmla="*/ 6655466 h 16668"/>
              <a:gd name="T66" fmla="*/ 5465734 w 16449"/>
              <a:gd name="T67" fmla="*/ 4583820 h 16668"/>
              <a:gd name="T68" fmla="*/ 7182065 w 16449"/>
              <a:gd name="T69" fmla="*/ 937589 h 16668"/>
              <a:gd name="T70" fmla="*/ 5255506 w 16449"/>
              <a:gd name="T71" fmla="*/ 3912123 h 16668"/>
              <a:gd name="T72" fmla="*/ 1646729 w 16449"/>
              <a:gd name="T73" fmla="*/ 7083606 h 16668"/>
              <a:gd name="T74" fmla="*/ 466989 w 16449"/>
              <a:gd name="T75" fmla="*/ 6794377 h 16668"/>
              <a:gd name="T76" fmla="*/ 817362 w 16449"/>
              <a:gd name="T77" fmla="*/ 6250184 h 16668"/>
              <a:gd name="T78" fmla="*/ 1670236 w 16449"/>
              <a:gd name="T79" fmla="*/ 6724932 h 16668"/>
              <a:gd name="T80" fmla="*/ 6037838 w 16449"/>
              <a:gd name="T81" fmla="*/ 2661990 h 16668"/>
              <a:gd name="T82" fmla="*/ 6609963 w 16449"/>
              <a:gd name="T83" fmla="*/ 879573 h 16668"/>
              <a:gd name="T84" fmla="*/ 7626029 w 16449"/>
              <a:gd name="T85" fmla="*/ 405304 h 16668"/>
              <a:gd name="T86" fmla="*/ 6049362 w 16449"/>
              <a:gd name="T87" fmla="*/ 3518727 h 16668"/>
              <a:gd name="T88" fmla="*/ 2627764 w 16449"/>
              <a:gd name="T89" fmla="*/ 6690210 h 16668"/>
              <a:gd name="T90" fmla="*/ 268766 w 16449"/>
              <a:gd name="T91" fmla="*/ 7616392 h 16668"/>
              <a:gd name="T92" fmla="*/ 549078 w 16449"/>
              <a:gd name="T93" fmla="*/ 7373292 h 16668"/>
              <a:gd name="T94" fmla="*/ 3059723 w 16449"/>
              <a:gd name="T95" fmla="*/ 6018993 h 16668"/>
              <a:gd name="T96" fmla="*/ 7006868 w 16449"/>
              <a:gd name="T97" fmla="*/ 1933237 h 16668"/>
              <a:gd name="T98" fmla="*/ 6878729 w 16449"/>
              <a:gd name="T99" fmla="*/ 474749 h 16668"/>
              <a:gd name="T100" fmla="*/ 5302082 w 16449"/>
              <a:gd name="T101" fmla="*/ 810106 h 16668"/>
              <a:gd name="T102" fmla="*/ 2802940 w 16449"/>
              <a:gd name="T103" fmla="*/ 1030349 h 16668"/>
              <a:gd name="T104" fmla="*/ 852392 w 16449"/>
              <a:gd name="T105" fmla="*/ 3021143 h 16668"/>
              <a:gd name="T106" fmla="*/ 899429 w 16449"/>
              <a:gd name="T107" fmla="*/ 4988622 h 16668"/>
              <a:gd name="T108" fmla="*/ 0 w 16449"/>
              <a:gd name="T109" fmla="*/ 7338570 h 16668"/>
              <a:gd name="T110" fmla="*/ 1354916 w 16449"/>
              <a:gd name="T111" fmla="*/ 7685836 h 16668"/>
              <a:gd name="T112" fmla="*/ 3316505 w 16449"/>
              <a:gd name="T113" fmla="*/ 7118328 h 16668"/>
              <a:gd name="T114" fmla="*/ 4800041 w 16449"/>
              <a:gd name="T115" fmla="*/ 6944695 h 16668"/>
              <a:gd name="T116" fmla="*/ 6913759 w 16449"/>
              <a:gd name="T117" fmla="*/ 4919177 h 16668"/>
              <a:gd name="T118" fmla="*/ 7509391 w 16449"/>
              <a:gd name="T119" fmla="*/ 1990794 h 16668"/>
              <a:gd name="T120" fmla="*/ 7567469 w 16449"/>
              <a:gd name="T121" fmla="*/ 11407 h 166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449"/>
              <a:gd name="T184" fmla="*/ 0 h 16668"/>
              <a:gd name="T185" fmla="*/ 16449 w 16449"/>
              <a:gd name="T186" fmla="*/ 16668 h 1666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lnTo>
                  <a:pt x="13261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lnTo>
                  <a:pt x="7981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lnTo>
                  <a:pt x="9830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lnTo>
                  <a:pt x="5013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lnTo>
                  <a:pt x="9003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lnTo>
                  <a:pt x="14356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lnTo>
                  <a:pt x="15573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lnTo>
                  <a:pt x="15451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39" name="Shape 816"/>
          <p:cNvSpPr>
            <a:spLocks/>
          </p:cNvSpPr>
          <p:nvPr/>
        </p:nvSpPr>
        <p:spPr bwMode="auto">
          <a:xfrm>
            <a:off x="258763" y="3830638"/>
            <a:ext cx="409575" cy="400050"/>
          </a:xfrm>
          <a:custGeom>
            <a:avLst/>
            <a:gdLst>
              <a:gd name="T0" fmla="*/ 7243796 w 18737"/>
              <a:gd name="T1" fmla="*/ 2665867 h 18250"/>
              <a:gd name="T2" fmla="*/ 5138977 w 18737"/>
              <a:gd name="T3" fmla="*/ 2420335 h 18250"/>
              <a:gd name="T4" fmla="*/ 5999552 w 18737"/>
              <a:gd name="T5" fmla="*/ 1473236 h 18250"/>
              <a:gd name="T6" fmla="*/ 5069706 w 18737"/>
              <a:gd name="T7" fmla="*/ 2794650 h 18250"/>
              <a:gd name="T8" fmla="*/ 6569113 w 18737"/>
              <a:gd name="T9" fmla="*/ 3811895 h 18250"/>
              <a:gd name="T10" fmla="*/ 7348436 w 18737"/>
              <a:gd name="T11" fmla="*/ 1812478 h 18250"/>
              <a:gd name="T12" fmla="*/ 1674280 w 18737"/>
              <a:gd name="T13" fmla="*/ 4033885 h 18250"/>
              <a:gd name="T14" fmla="*/ 872508 w 18737"/>
              <a:gd name="T15" fmla="*/ 3566341 h 18250"/>
              <a:gd name="T16" fmla="*/ 4429889 w 18737"/>
              <a:gd name="T17" fmla="*/ 4244344 h 18250"/>
              <a:gd name="T18" fmla="*/ 3162714 w 18737"/>
              <a:gd name="T19" fmla="*/ 5741144 h 18250"/>
              <a:gd name="T20" fmla="*/ 4697466 w 18737"/>
              <a:gd name="T21" fmla="*/ 4408200 h 18250"/>
              <a:gd name="T22" fmla="*/ 698094 w 18737"/>
              <a:gd name="T23" fmla="*/ 6734825 h 18250"/>
              <a:gd name="T24" fmla="*/ 441992 w 18737"/>
              <a:gd name="T25" fmla="*/ 6711283 h 18250"/>
              <a:gd name="T26" fmla="*/ 1128129 w 18737"/>
              <a:gd name="T27" fmla="*/ 6746355 h 18250"/>
              <a:gd name="T28" fmla="*/ 7685307 w 18737"/>
              <a:gd name="T29" fmla="*/ 304169 h 18250"/>
              <a:gd name="T30" fmla="*/ 8615610 w 18737"/>
              <a:gd name="T31" fmla="*/ 702027 h 18250"/>
              <a:gd name="T32" fmla="*/ 8452672 w 18737"/>
              <a:gd name="T33" fmla="*/ 1064330 h 18250"/>
              <a:gd name="T34" fmla="*/ 8510971 w 18737"/>
              <a:gd name="T35" fmla="*/ 1438163 h 18250"/>
              <a:gd name="T36" fmla="*/ 8650498 w 18737"/>
              <a:gd name="T37" fmla="*/ 2011407 h 18250"/>
              <a:gd name="T38" fmla="*/ 8231939 w 18737"/>
              <a:gd name="T39" fmla="*/ 2233419 h 18250"/>
              <a:gd name="T40" fmla="*/ 8208506 w 18737"/>
              <a:gd name="T41" fmla="*/ 2689410 h 18250"/>
              <a:gd name="T42" fmla="*/ 8278280 w 18737"/>
              <a:gd name="T43" fmla="*/ 3110350 h 18250"/>
              <a:gd name="T44" fmla="*/ 7789947 w 18737"/>
              <a:gd name="T45" fmla="*/ 3005110 h 18250"/>
              <a:gd name="T46" fmla="*/ 7441140 w 18737"/>
              <a:gd name="T47" fmla="*/ 3449593 h 18250"/>
              <a:gd name="T48" fmla="*/ 7057447 w 18737"/>
              <a:gd name="T49" fmla="*/ 3730197 h 18250"/>
              <a:gd name="T50" fmla="*/ 6894990 w 18737"/>
              <a:gd name="T51" fmla="*/ 4080970 h 18250"/>
              <a:gd name="T52" fmla="*/ 6511296 w 18737"/>
              <a:gd name="T53" fmla="*/ 4361597 h 18250"/>
              <a:gd name="T54" fmla="*/ 6115645 w 18737"/>
              <a:gd name="T55" fmla="*/ 4560043 h 18250"/>
              <a:gd name="T56" fmla="*/ 5871479 w 18737"/>
              <a:gd name="T57" fmla="*/ 4758972 h 18250"/>
              <a:gd name="T58" fmla="*/ 5848549 w 18737"/>
              <a:gd name="T59" fmla="*/ 5202973 h 18250"/>
              <a:gd name="T60" fmla="*/ 5685609 w 18737"/>
              <a:gd name="T61" fmla="*/ 5612361 h 18250"/>
              <a:gd name="T62" fmla="*/ 5278504 w 18737"/>
              <a:gd name="T63" fmla="*/ 5717601 h 18250"/>
              <a:gd name="T64" fmla="*/ 4860404 w 18737"/>
              <a:gd name="T65" fmla="*/ 5869424 h 18250"/>
              <a:gd name="T66" fmla="*/ 4651125 w 18737"/>
              <a:gd name="T67" fmla="*/ 6150051 h 18250"/>
              <a:gd name="T68" fmla="*/ 4325249 w 18737"/>
              <a:gd name="T69" fmla="*/ 6278834 h 18250"/>
              <a:gd name="T70" fmla="*/ 4616238 w 18737"/>
              <a:gd name="T71" fmla="*/ 6980379 h 18250"/>
              <a:gd name="T72" fmla="*/ 4115969 w 18737"/>
              <a:gd name="T73" fmla="*/ 7097128 h 18250"/>
              <a:gd name="T74" fmla="*/ 1558186 w 18737"/>
              <a:gd name="T75" fmla="*/ 4607129 h 18250"/>
              <a:gd name="T76" fmla="*/ 5557558 w 18737"/>
              <a:gd name="T77" fmla="*/ 678485 h 18250"/>
              <a:gd name="T78" fmla="*/ 5197276 w 18737"/>
              <a:gd name="T79" fmla="*/ 7412827 h 18250"/>
              <a:gd name="T80" fmla="*/ 1674280 w 18737"/>
              <a:gd name="T81" fmla="*/ 7038995 h 18250"/>
              <a:gd name="T82" fmla="*/ 1872105 w 18737"/>
              <a:gd name="T83" fmla="*/ 7144235 h 18250"/>
              <a:gd name="T84" fmla="*/ 1360361 w 18737"/>
              <a:gd name="T85" fmla="*/ 7868840 h 18250"/>
              <a:gd name="T86" fmla="*/ 1523299 w 18737"/>
              <a:gd name="T87" fmla="*/ 4875743 h 18250"/>
              <a:gd name="T88" fmla="*/ 4104493 w 18737"/>
              <a:gd name="T89" fmla="*/ 7459935 h 18250"/>
              <a:gd name="T90" fmla="*/ 1291067 w 18737"/>
              <a:gd name="T91" fmla="*/ 5436974 h 18250"/>
              <a:gd name="T92" fmla="*/ 2174570 w 18737"/>
              <a:gd name="T93" fmla="*/ 8044227 h 18250"/>
              <a:gd name="T94" fmla="*/ 918850 w 18737"/>
              <a:gd name="T95" fmla="*/ 7576683 h 18250"/>
              <a:gd name="T96" fmla="*/ 1221315 w 18737"/>
              <a:gd name="T97" fmla="*/ 8102842 h 18250"/>
              <a:gd name="T98" fmla="*/ 2057974 w 18737"/>
              <a:gd name="T99" fmla="*/ 6921742 h 18250"/>
              <a:gd name="T100" fmla="*/ 1988221 w 18737"/>
              <a:gd name="T101" fmla="*/ 7845780 h 18250"/>
              <a:gd name="T102" fmla="*/ 2558264 w 18737"/>
              <a:gd name="T103" fmla="*/ 8056239 h 18250"/>
              <a:gd name="T104" fmla="*/ 5011407 w 18737"/>
              <a:gd name="T105" fmla="*/ 7553141 h 18250"/>
              <a:gd name="T106" fmla="*/ 4825539 w 18737"/>
              <a:gd name="T107" fmla="*/ 7600226 h 18250"/>
              <a:gd name="T108" fmla="*/ 4930179 w 18737"/>
              <a:gd name="T109" fmla="*/ 783703 h 18250"/>
              <a:gd name="T110" fmla="*/ 81710 w 18737"/>
              <a:gd name="T111" fmla="*/ 3051713 h 18250"/>
              <a:gd name="T112" fmla="*/ 1291067 w 18737"/>
              <a:gd name="T113" fmla="*/ 4548513 h 18250"/>
              <a:gd name="T114" fmla="*/ 372218 w 18737"/>
              <a:gd name="T115" fmla="*/ 5016056 h 18250"/>
              <a:gd name="T116" fmla="*/ 3988378 w 18737"/>
              <a:gd name="T117" fmla="*/ 8336866 h 18250"/>
              <a:gd name="T118" fmla="*/ 4999931 w 18737"/>
              <a:gd name="T119" fmla="*/ 8289759 h 18250"/>
              <a:gd name="T120" fmla="*/ 5848549 w 18737"/>
              <a:gd name="T121" fmla="*/ 8184540 h 18250"/>
              <a:gd name="T122" fmla="*/ 7580667 w 18737"/>
              <a:gd name="T123" fmla="*/ 4291429 h 18250"/>
              <a:gd name="T124" fmla="*/ 8941028 w 18737"/>
              <a:gd name="T125" fmla="*/ 1110933 h 1825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737"/>
              <a:gd name="T190" fmla="*/ 0 h 18250"/>
              <a:gd name="T191" fmla="*/ 18737 w 18737"/>
              <a:gd name="T192" fmla="*/ 18250 h 1825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lnTo>
                  <a:pt x="13554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lnTo>
                  <a:pt x="13529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lnTo>
                  <a:pt x="9490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lnTo>
                  <a:pt x="1996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lnTo>
                  <a:pt x="15525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lnTo>
                  <a:pt x="3431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lnTo>
                  <a:pt x="4989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lnTo>
                  <a:pt x="3237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lnTo>
                  <a:pt x="4818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lnTo>
                  <a:pt x="15135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0" name="Shape 817"/>
          <p:cNvSpPr>
            <a:spLocks/>
          </p:cNvSpPr>
          <p:nvPr/>
        </p:nvSpPr>
        <p:spPr bwMode="auto">
          <a:xfrm>
            <a:off x="828675" y="3895725"/>
            <a:ext cx="436563" cy="266700"/>
          </a:xfrm>
          <a:custGeom>
            <a:avLst/>
            <a:gdLst>
              <a:gd name="T0" fmla="*/ 3509286 w 19978"/>
              <a:gd name="T1" fmla="*/ 812195 h 12216"/>
              <a:gd name="T2" fmla="*/ 4299090 w 19978"/>
              <a:gd name="T3" fmla="*/ 580077 h 12216"/>
              <a:gd name="T4" fmla="*/ 4055088 w 19978"/>
              <a:gd name="T5" fmla="*/ 928014 h 12216"/>
              <a:gd name="T6" fmla="*/ 4612822 w 19978"/>
              <a:gd name="T7" fmla="*/ 846995 h 12216"/>
              <a:gd name="T8" fmla="*/ 4555044 w 19978"/>
              <a:gd name="T9" fmla="*/ 1090553 h 12216"/>
              <a:gd name="T10" fmla="*/ 4694483 w 19978"/>
              <a:gd name="T11" fmla="*/ 1194932 h 12216"/>
              <a:gd name="T12" fmla="*/ 5298543 w 19978"/>
              <a:gd name="T13" fmla="*/ 1125332 h 12216"/>
              <a:gd name="T14" fmla="*/ 5275139 w 19978"/>
              <a:gd name="T15" fmla="*/ 1380351 h 12216"/>
              <a:gd name="T16" fmla="*/ 5147654 w 19978"/>
              <a:gd name="T17" fmla="*/ 1716849 h 12216"/>
              <a:gd name="T18" fmla="*/ 5344869 w 19978"/>
              <a:gd name="T19" fmla="*/ 1797867 h 12216"/>
              <a:gd name="T20" fmla="*/ 5740242 w 19978"/>
              <a:gd name="T21" fmla="*/ 1914166 h 12216"/>
              <a:gd name="T22" fmla="*/ 6286044 w 19978"/>
              <a:gd name="T23" fmla="*/ 1113892 h 12216"/>
              <a:gd name="T24" fmla="*/ 6355775 w 19978"/>
              <a:gd name="T25" fmla="*/ 1392250 h 12216"/>
              <a:gd name="T26" fmla="*/ 6553449 w 19978"/>
              <a:gd name="T27" fmla="*/ 1484731 h 12216"/>
              <a:gd name="T28" fmla="*/ 6936911 w 19978"/>
              <a:gd name="T29" fmla="*/ 1519509 h 12216"/>
              <a:gd name="T30" fmla="*/ 6704360 w 19978"/>
              <a:gd name="T31" fmla="*/ 1705409 h 12216"/>
              <a:gd name="T32" fmla="*/ 7262094 w 19978"/>
              <a:gd name="T33" fmla="*/ 1751649 h 12216"/>
              <a:gd name="T34" fmla="*/ 7483194 w 19978"/>
              <a:gd name="T35" fmla="*/ 1890828 h 12216"/>
              <a:gd name="T36" fmla="*/ 7506117 w 19978"/>
              <a:gd name="T37" fmla="*/ 2169186 h 12216"/>
              <a:gd name="T38" fmla="*/ 7448318 w 19978"/>
              <a:gd name="T39" fmla="*/ 2401304 h 12216"/>
              <a:gd name="T40" fmla="*/ 7540971 w 19978"/>
              <a:gd name="T41" fmla="*/ 2679662 h 12216"/>
              <a:gd name="T42" fmla="*/ 8319324 w 19978"/>
              <a:gd name="T43" fmla="*/ 2691102 h 12216"/>
              <a:gd name="T44" fmla="*/ 8203289 w 19978"/>
              <a:gd name="T45" fmla="*/ 2934661 h 12216"/>
              <a:gd name="T46" fmla="*/ 8272997 w 19978"/>
              <a:gd name="T47" fmla="*/ 3178219 h 12216"/>
              <a:gd name="T48" fmla="*/ 8598180 w 19978"/>
              <a:gd name="T49" fmla="*/ 3317398 h 12216"/>
              <a:gd name="T50" fmla="*/ 8970169 w 19978"/>
              <a:gd name="T51" fmla="*/ 3410337 h 12216"/>
              <a:gd name="T52" fmla="*/ 9155935 w 19978"/>
              <a:gd name="T53" fmla="*/ 3595756 h 12216"/>
              <a:gd name="T54" fmla="*/ 9225643 w 19978"/>
              <a:gd name="T55" fmla="*/ 3908893 h 12216"/>
              <a:gd name="T56" fmla="*/ 9028427 w 19978"/>
              <a:gd name="T57" fmla="*/ 4048072 h 12216"/>
              <a:gd name="T58" fmla="*/ 8935315 w 19978"/>
              <a:gd name="T59" fmla="*/ 4291652 h 12216"/>
              <a:gd name="T60" fmla="*/ 8911911 w 19978"/>
              <a:gd name="T61" fmla="*/ 4535210 h 12216"/>
              <a:gd name="T62" fmla="*/ 8795876 w 19978"/>
              <a:gd name="T63" fmla="*/ 4813568 h 12216"/>
              <a:gd name="T64" fmla="*/ 8644987 w 19978"/>
              <a:gd name="T65" fmla="*/ 4998966 h 12216"/>
              <a:gd name="T66" fmla="*/ 6274594 w 19978"/>
              <a:gd name="T67" fmla="*/ 5335484 h 12216"/>
              <a:gd name="T68" fmla="*/ 1801188 w 19978"/>
              <a:gd name="T69" fmla="*/ 5323564 h 12216"/>
              <a:gd name="T70" fmla="*/ 371990 w 19978"/>
              <a:gd name="T71" fmla="*/ 4488489 h 12216"/>
              <a:gd name="T72" fmla="*/ 801757 w 19978"/>
              <a:gd name="T73" fmla="*/ 3097179 h 12216"/>
              <a:gd name="T74" fmla="*/ 1045758 w 19978"/>
              <a:gd name="T75" fmla="*/ 3189659 h 12216"/>
              <a:gd name="T76" fmla="*/ 1278309 w 19978"/>
              <a:gd name="T77" fmla="*/ 3097179 h 12216"/>
              <a:gd name="T78" fmla="*/ 1708076 w 19978"/>
              <a:gd name="T79" fmla="*/ 2830281 h 12216"/>
              <a:gd name="T80" fmla="*/ 1940627 w 19978"/>
              <a:gd name="T81" fmla="*/ 2946101 h 12216"/>
              <a:gd name="T82" fmla="*/ 1836064 w 19978"/>
              <a:gd name="T83" fmla="*/ 1740209 h 12216"/>
              <a:gd name="T84" fmla="*/ 2614417 w 19978"/>
              <a:gd name="T85" fmla="*/ 568637 h 12216"/>
              <a:gd name="T86" fmla="*/ 2974935 w 19978"/>
              <a:gd name="T87" fmla="*/ 649655 h 12216"/>
              <a:gd name="T88" fmla="*/ 3846400 w 19978"/>
              <a:gd name="T89" fmla="*/ 301719 h 12216"/>
              <a:gd name="T90" fmla="*/ 2208054 w 19978"/>
              <a:gd name="T91" fmla="*/ 533837 h 12216"/>
              <a:gd name="T92" fmla="*/ 1580591 w 19978"/>
              <a:gd name="T93" fmla="*/ 1751649 h 12216"/>
              <a:gd name="T94" fmla="*/ 709103 w 19978"/>
              <a:gd name="T95" fmla="*/ 2806921 h 12216"/>
              <a:gd name="T96" fmla="*/ 81662 w 19978"/>
              <a:gd name="T97" fmla="*/ 4546650 h 12216"/>
              <a:gd name="T98" fmla="*/ 1406297 w 19978"/>
              <a:gd name="T99" fmla="*/ 5544242 h 12216"/>
              <a:gd name="T100" fmla="*/ 5089396 w 19978"/>
              <a:gd name="T101" fmla="*/ 5753023 h 12216"/>
              <a:gd name="T102" fmla="*/ 8633056 w 19978"/>
              <a:gd name="T103" fmla="*/ 5416503 h 12216"/>
              <a:gd name="T104" fmla="*/ 9539375 w 19978"/>
              <a:gd name="T105" fmla="*/ 4129112 h 12216"/>
              <a:gd name="T106" fmla="*/ 8958719 w 19978"/>
              <a:gd name="T107" fmla="*/ 2702542 h 12216"/>
              <a:gd name="T108" fmla="*/ 7889557 w 19978"/>
              <a:gd name="T109" fmla="*/ 2192525 h 12216"/>
              <a:gd name="T110" fmla="*/ 7006620 w 19978"/>
              <a:gd name="T111" fmla="*/ 1020953 h 12216"/>
              <a:gd name="T112" fmla="*/ 5914535 w 19978"/>
              <a:gd name="T113" fmla="*/ 939934 h 12216"/>
              <a:gd name="T114" fmla="*/ 4926553 w 19978"/>
              <a:gd name="T115" fmla="*/ 348417 h 122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978"/>
              <a:gd name="T175" fmla="*/ 0 h 12216"/>
              <a:gd name="T176" fmla="*/ 19978 w 19978"/>
              <a:gd name="T177" fmla="*/ 12216 h 122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lnTo>
                  <a:pt x="7933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1" name="Shape 818"/>
          <p:cNvSpPr>
            <a:spLocks/>
          </p:cNvSpPr>
          <p:nvPr/>
        </p:nvSpPr>
        <p:spPr bwMode="auto">
          <a:xfrm>
            <a:off x="1519238" y="3803650"/>
            <a:ext cx="255587" cy="438150"/>
          </a:xfrm>
          <a:custGeom>
            <a:avLst/>
            <a:gdLst>
              <a:gd name="T0" fmla="*/ 3339038 w 11730"/>
              <a:gd name="T1" fmla="*/ 1144421 h 20002"/>
              <a:gd name="T2" fmla="*/ 2565174 w 11730"/>
              <a:gd name="T3" fmla="*/ 397319 h 20002"/>
              <a:gd name="T4" fmla="*/ 4644188 w 11730"/>
              <a:gd name="T5" fmla="*/ 899235 h 20002"/>
              <a:gd name="T6" fmla="*/ 3951488 w 11730"/>
              <a:gd name="T7" fmla="*/ 1856519 h 20002"/>
              <a:gd name="T8" fmla="*/ 3974280 w 11730"/>
              <a:gd name="T9" fmla="*/ 689053 h 20002"/>
              <a:gd name="T10" fmla="*/ 2518654 w 11730"/>
              <a:gd name="T11" fmla="*/ 1541740 h 20002"/>
              <a:gd name="T12" fmla="*/ 1478897 w 11730"/>
              <a:gd name="T13" fmla="*/ 1518213 h 20002"/>
              <a:gd name="T14" fmla="*/ 1894808 w 11730"/>
              <a:gd name="T15" fmla="*/ 595956 h 20002"/>
              <a:gd name="T16" fmla="*/ 2622610 w 11730"/>
              <a:gd name="T17" fmla="*/ 2066678 h 20002"/>
              <a:gd name="T18" fmla="*/ 2773130 w 11730"/>
              <a:gd name="T19" fmla="*/ 2499023 h 20002"/>
              <a:gd name="T20" fmla="*/ 3339038 w 11730"/>
              <a:gd name="T21" fmla="*/ 2265337 h 20002"/>
              <a:gd name="T22" fmla="*/ 3177145 w 11730"/>
              <a:gd name="T23" fmla="*/ 2195284 h 20002"/>
              <a:gd name="T24" fmla="*/ 3235061 w 11730"/>
              <a:gd name="T25" fmla="*/ 2031652 h 20002"/>
              <a:gd name="T26" fmla="*/ 2149284 w 11730"/>
              <a:gd name="T27" fmla="*/ 2440470 h 20002"/>
              <a:gd name="T28" fmla="*/ 797615 w 11730"/>
              <a:gd name="T29" fmla="*/ 2615625 h 20002"/>
              <a:gd name="T30" fmla="*/ 4979370 w 11730"/>
              <a:gd name="T31" fmla="*/ 1880023 h 20002"/>
              <a:gd name="T32" fmla="*/ 4956100 w 11730"/>
              <a:gd name="T33" fmla="*/ 2930887 h 20002"/>
              <a:gd name="T34" fmla="*/ 3604910 w 11730"/>
              <a:gd name="T35" fmla="*/ 2451992 h 20002"/>
              <a:gd name="T36" fmla="*/ 3743554 w 11730"/>
              <a:gd name="T37" fmla="*/ 2837307 h 20002"/>
              <a:gd name="T38" fmla="*/ 4678833 w 11730"/>
              <a:gd name="T39" fmla="*/ 3713016 h 20002"/>
              <a:gd name="T40" fmla="*/ 3754950 w 11730"/>
              <a:gd name="T41" fmla="*/ 3760046 h 20002"/>
              <a:gd name="T42" fmla="*/ 2495862 w 11730"/>
              <a:gd name="T43" fmla="*/ 2919365 h 20002"/>
              <a:gd name="T44" fmla="*/ 1617541 w 11730"/>
              <a:gd name="T45" fmla="*/ 4098330 h 20002"/>
              <a:gd name="T46" fmla="*/ 1652186 w 11730"/>
              <a:gd name="T47" fmla="*/ 2954391 h 20002"/>
              <a:gd name="T48" fmla="*/ 3454412 w 11730"/>
              <a:gd name="T49" fmla="*/ 4402069 h 20002"/>
              <a:gd name="T50" fmla="*/ 2483987 w 11730"/>
              <a:gd name="T51" fmla="*/ 4121856 h 20002"/>
              <a:gd name="T52" fmla="*/ 5314553 w 11730"/>
              <a:gd name="T53" fmla="*/ 4670781 h 20002"/>
              <a:gd name="T54" fmla="*/ 4090133 w 11730"/>
              <a:gd name="T55" fmla="*/ 6725478 h 20002"/>
              <a:gd name="T56" fmla="*/ 4782810 w 11730"/>
              <a:gd name="T57" fmla="*/ 5452932 h 20002"/>
              <a:gd name="T58" fmla="*/ 4355525 w 11730"/>
              <a:gd name="T59" fmla="*/ 5721162 h 20002"/>
              <a:gd name="T60" fmla="*/ 3477683 w 11730"/>
              <a:gd name="T61" fmla="*/ 5919823 h 20002"/>
              <a:gd name="T62" fmla="*/ 5314553 w 11730"/>
              <a:gd name="T63" fmla="*/ 4670781 h 20002"/>
              <a:gd name="T64" fmla="*/ 2126013 w 11730"/>
              <a:gd name="T65" fmla="*/ 6106478 h 20002"/>
              <a:gd name="T66" fmla="*/ 1467501 w 11730"/>
              <a:gd name="T67" fmla="*/ 6678929 h 20002"/>
              <a:gd name="T68" fmla="*/ 959029 w 11730"/>
              <a:gd name="T69" fmla="*/ 6456765 h 20002"/>
              <a:gd name="T70" fmla="*/ 1421460 w 11730"/>
              <a:gd name="T71" fmla="*/ 7671239 h 20002"/>
              <a:gd name="T72" fmla="*/ 369849 w 11730"/>
              <a:gd name="T73" fmla="*/ 6643902 h 20002"/>
              <a:gd name="T74" fmla="*/ 2322573 w 11730"/>
              <a:gd name="T75" fmla="*/ 385796 h 20002"/>
              <a:gd name="T76" fmla="*/ 1270962 w 11730"/>
              <a:gd name="T77" fmla="*/ 817660 h 20002"/>
              <a:gd name="T78" fmla="*/ 681761 w 11730"/>
              <a:gd name="T79" fmla="*/ 1973603 h 20002"/>
              <a:gd name="T80" fmla="*/ 1016944 w 11730"/>
              <a:gd name="T81" fmla="*/ 3129524 h 20002"/>
              <a:gd name="T82" fmla="*/ 1536834 w 11730"/>
              <a:gd name="T83" fmla="*/ 4320493 h 20002"/>
              <a:gd name="T84" fmla="*/ 2773130 w 11730"/>
              <a:gd name="T85" fmla="*/ 4693825 h 20002"/>
              <a:gd name="T86" fmla="*/ 2622610 w 11730"/>
              <a:gd name="T87" fmla="*/ 7122314 h 20002"/>
              <a:gd name="T88" fmla="*/ 1825475 w 11730"/>
              <a:gd name="T89" fmla="*/ 5522985 h 20002"/>
              <a:gd name="T90" fmla="*/ 479 w 11730"/>
              <a:gd name="T91" fmla="*/ 5312825 h 20002"/>
              <a:gd name="T92" fmla="*/ 393099 w 11730"/>
              <a:gd name="T93" fmla="*/ 7239376 h 20002"/>
              <a:gd name="T94" fmla="*/ 1883413 w 11730"/>
              <a:gd name="T95" fmla="*/ 7881420 h 20002"/>
              <a:gd name="T96" fmla="*/ 2022035 w 11730"/>
              <a:gd name="T97" fmla="*/ 9247523 h 20002"/>
              <a:gd name="T98" fmla="*/ 2472592 w 11730"/>
              <a:gd name="T99" fmla="*/ 8943784 h 20002"/>
              <a:gd name="T100" fmla="*/ 3685617 w 11730"/>
              <a:gd name="T101" fmla="*/ 6935637 h 20002"/>
              <a:gd name="T102" fmla="*/ 5221971 w 11730"/>
              <a:gd name="T103" fmla="*/ 5943327 h 20002"/>
              <a:gd name="T104" fmla="*/ 5418531 w 11730"/>
              <a:gd name="T105" fmla="*/ 4390568 h 20002"/>
              <a:gd name="T106" fmla="*/ 3558390 w 11730"/>
              <a:gd name="T107" fmla="*/ 5184219 h 20002"/>
              <a:gd name="T108" fmla="*/ 3177145 w 11730"/>
              <a:gd name="T109" fmla="*/ 6643902 h 20002"/>
              <a:gd name="T110" fmla="*/ 3500932 w 11730"/>
              <a:gd name="T111" fmla="*/ 4658799 h 20002"/>
              <a:gd name="T112" fmla="*/ 4309463 w 11730"/>
              <a:gd name="T113" fmla="*/ 4261962 h 20002"/>
              <a:gd name="T114" fmla="*/ 4933308 w 11730"/>
              <a:gd name="T115" fmla="*/ 3502856 h 20002"/>
              <a:gd name="T116" fmla="*/ 5360616 w 11730"/>
              <a:gd name="T117" fmla="*/ 2685678 h 20002"/>
              <a:gd name="T118" fmla="*/ 4910059 w 11730"/>
              <a:gd name="T119" fmla="*/ 1459682 h 20002"/>
              <a:gd name="T120" fmla="*/ 4366921 w 11730"/>
              <a:gd name="T121" fmla="*/ 432345 h 20002"/>
              <a:gd name="T122" fmla="*/ 3385101 w 11730"/>
              <a:gd name="T123" fmla="*/ 70535 h 200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730"/>
              <a:gd name="T187" fmla="*/ 0 h 20002"/>
              <a:gd name="T188" fmla="*/ 11730 w 11730"/>
              <a:gd name="T189" fmla="*/ 20002 h 2000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lnTo>
                  <a:pt x="6425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lnTo>
                  <a:pt x="9052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lnTo>
                  <a:pt x="10220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lnTo>
                  <a:pt x="6230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2" name="Shape 819"/>
          <p:cNvSpPr>
            <a:spLocks/>
          </p:cNvSpPr>
          <p:nvPr/>
        </p:nvSpPr>
        <p:spPr bwMode="auto">
          <a:xfrm>
            <a:off x="2070100" y="3846513"/>
            <a:ext cx="320675" cy="403225"/>
          </a:xfrm>
          <a:custGeom>
            <a:avLst/>
            <a:gdLst>
              <a:gd name="T0" fmla="*/ 5287347 w 14722"/>
              <a:gd name="T1" fmla="*/ 1809688 h 18470"/>
              <a:gd name="T2" fmla="*/ 4294784 w 14722"/>
              <a:gd name="T3" fmla="*/ 1983640 h 18470"/>
              <a:gd name="T4" fmla="*/ 5079525 w 14722"/>
              <a:gd name="T5" fmla="*/ 800708 h 18470"/>
              <a:gd name="T6" fmla="*/ 4548610 w 14722"/>
              <a:gd name="T7" fmla="*/ 1415042 h 18470"/>
              <a:gd name="T8" fmla="*/ 4075113 w 14722"/>
              <a:gd name="T9" fmla="*/ 1392163 h 18470"/>
              <a:gd name="T10" fmla="*/ 4745040 w 14722"/>
              <a:gd name="T11" fmla="*/ 533798 h 18470"/>
              <a:gd name="T12" fmla="*/ 1420057 w 14722"/>
              <a:gd name="T13" fmla="*/ 2261989 h 18470"/>
              <a:gd name="T14" fmla="*/ 2759434 w 14722"/>
              <a:gd name="T15" fmla="*/ 3363425 h 18470"/>
              <a:gd name="T16" fmla="*/ 2366595 w 14722"/>
              <a:gd name="T17" fmla="*/ 3932022 h 18470"/>
              <a:gd name="T18" fmla="*/ 1316135 w 14722"/>
              <a:gd name="T19" fmla="*/ 2888244 h 18470"/>
              <a:gd name="T20" fmla="*/ 1569983 w 14722"/>
              <a:gd name="T21" fmla="*/ 3398224 h 18470"/>
              <a:gd name="T22" fmla="*/ 2447712 w 14722"/>
              <a:gd name="T23" fmla="*/ 4488699 h 18470"/>
              <a:gd name="T24" fmla="*/ 1408665 w 14722"/>
              <a:gd name="T25" fmla="*/ 4245149 h 18470"/>
              <a:gd name="T26" fmla="*/ 542786 w 14722"/>
              <a:gd name="T27" fmla="*/ 2540317 h 18470"/>
              <a:gd name="T28" fmla="*/ 4675774 w 14722"/>
              <a:gd name="T29" fmla="*/ 6912241 h 18470"/>
              <a:gd name="T30" fmla="*/ 4629269 w 14722"/>
              <a:gd name="T31" fmla="*/ 7097633 h 18470"/>
              <a:gd name="T32" fmla="*/ 5229930 w 14722"/>
              <a:gd name="T33" fmla="*/ 6738289 h 18470"/>
              <a:gd name="T34" fmla="*/ 3948428 w 14722"/>
              <a:gd name="T35" fmla="*/ 6471379 h 18470"/>
              <a:gd name="T36" fmla="*/ 4848941 w 14722"/>
              <a:gd name="T37" fmla="*/ 6506178 h 18470"/>
              <a:gd name="T38" fmla="*/ 4202254 w 14722"/>
              <a:gd name="T39" fmla="*/ 6807866 h 18470"/>
              <a:gd name="T40" fmla="*/ 5483778 w 14722"/>
              <a:gd name="T41" fmla="*/ 6900802 h 18470"/>
              <a:gd name="T42" fmla="*/ 4663902 w 14722"/>
              <a:gd name="T43" fmla="*/ 7294966 h 18470"/>
              <a:gd name="T44" fmla="*/ 5633703 w 14722"/>
              <a:gd name="T45" fmla="*/ 7248728 h 18470"/>
              <a:gd name="T46" fmla="*/ 4791066 w 14722"/>
              <a:gd name="T47" fmla="*/ 7642871 h 18470"/>
              <a:gd name="T48" fmla="*/ 5899402 w 14722"/>
              <a:gd name="T49" fmla="*/ 7527055 h 18470"/>
              <a:gd name="T50" fmla="*/ 4883574 w 14722"/>
              <a:gd name="T51" fmla="*/ 7874981 h 18470"/>
              <a:gd name="T52" fmla="*/ 6234366 w 14722"/>
              <a:gd name="T53" fmla="*/ 7549935 h 18470"/>
              <a:gd name="T54" fmla="*/ 5126030 w 14722"/>
              <a:gd name="T55" fmla="*/ 8153331 h 18470"/>
              <a:gd name="T56" fmla="*/ 6592092 w 14722"/>
              <a:gd name="T57" fmla="*/ 8176210 h 18470"/>
              <a:gd name="T58" fmla="*/ 3336375 w 14722"/>
              <a:gd name="T59" fmla="*/ 8558914 h 18470"/>
              <a:gd name="T60" fmla="*/ 438864 w 14722"/>
              <a:gd name="T61" fmla="*/ 8269146 h 18470"/>
              <a:gd name="T62" fmla="*/ 1327527 w 14722"/>
              <a:gd name="T63" fmla="*/ 6981818 h 18470"/>
              <a:gd name="T64" fmla="*/ 3498172 w 14722"/>
              <a:gd name="T65" fmla="*/ 6483299 h 18470"/>
              <a:gd name="T66" fmla="*/ 3740628 w 14722"/>
              <a:gd name="T67" fmla="*/ 6518098 h 18470"/>
              <a:gd name="T68" fmla="*/ 3324983 w 14722"/>
              <a:gd name="T69" fmla="*/ 441343 h 18470"/>
              <a:gd name="T70" fmla="*/ 3278980 w 14722"/>
              <a:gd name="T71" fmla="*/ 2945922 h 18470"/>
              <a:gd name="T72" fmla="*/ 3128575 w 14722"/>
              <a:gd name="T73" fmla="*/ 3978239 h 18470"/>
              <a:gd name="T74" fmla="*/ 2701559 w 14722"/>
              <a:gd name="T75" fmla="*/ 2830106 h 18470"/>
              <a:gd name="T76" fmla="*/ 1420057 w 14722"/>
              <a:gd name="T77" fmla="*/ 2029879 h 18470"/>
              <a:gd name="T78" fmla="*/ 380990 w 14722"/>
              <a:gd name="T79" fmla="*/ 1971720 h 18470"/>
              <a:gd name="T80" fmla="*/ 380990 w 14722"/>
              <a:gd name="T81" fmla="*/ 2864884 h 18470"/>
              <a:gd name="T82" fmla="*/ 1085072 w 14722"/>
              <a:gd name="T83" fmla="*/ 4291366 h 18470"/>
              <a:gd name="T84" fmla="*/ 2378445 w 14722"/>
              <a:gd name="T85" fmla="*/ 4755107 h 18470"/>
              <a:gd name="T86" fmla="*/ 3474931 w 14722"/>
              <a:gd name="T87" fmla="*/ 5311784 h 18470"/>
              <a:gd name="T88" fmla="*/ 1708517 w 14722"/>
              <a:gd name="T89" fmla="*/ 6483299 h 18470"/>
              <a:gd name="T90" fmla="*/ 34633 w 14722"/>
              <a:gd name="T91" fmla="*/ 8037035 h 18470"/>
              <a:gd name="T92" fmla="*/ 404231 w 14722"/>
              <a:gd name="T93" fmla="*/ 8489337 h 18470"/>
              <a:gd name="T94" fmla="*/ 4132987 w 14722"/>
              <a:gd name="T95" fmla="*/ 8791024 h 18470"/>
              <a:gd name="T96" fmla="*/ 6845939 w 14722"/>
              <a:gd name="T97" fmla="*/ 8338723 h 18470"/>
              <a:gd name="T98" fmla="*/ 6776673 w 14722"/>
              <a:gd name="T99" fmla="*/ 7816845 h 18470"/>
              <a:gd name="T100" fmla="*/ 6464950 w 14722"/>
              <a:gd name="T101" fmla="*/ 7341183 h 18470"/>
              <a:gd name="T102" fmla="*/ 5818743 w 14722"/>
              <a:gd name="T103" fmla="*/ 6831225 h 18470"/>
              <a:gd name="T104" fmla="*/ 4040479 w 14722"/>
              <a:gd name="T105" fmla="*/ 6019078 h 18470"/>
              <a:gd name="T106" fmla="*/ 3463539 w 14722"/>
              <a:gd name="T107" fmla="*/ 4326165 h 18470"/>
              <a:gd name="T108" fmla="*/ 3971212 w 14722"/>
              <a:gd name="T109" fmla="*/ 2180471 h 18470"/>
              <a:gd name="T110" fmla="*/ 5137422 w 14722"/>
              <a:gd name="T111" fmla="*/ 2180471 h 18470"/>
              <a:gd name="T112" fmla="*/ 5795480 w 14722"/>
              <a:gd name="T113" fmla="*/ 1101915 h 18470"/>
              <a:gd name="T114" fmla="*/ 5853376 w 14722"/>
              <a:gd name="T115" fmla="*/ 35279 h 18470"/>
              <a:gd name="T116" fmla="*/ 4467951 w 14722"/>
              <a:gd name="T117" fmla="*/ 464222 h 18470"/>
              <a:gd name="T118" fmla="*/ 3890553 w 14722"/>
              <a:gd name="T119" fmla="*/ 1334026 h 18470"/>
              <a:gd name="T120" fmla="*/ 3890553 w 14722"/>
              <a:gd name="T121" fmla="*/ 1995079 h 18470"/>
              <a:gd name="T122" fmla="*/ 3567439 w 14722"/>
              <a:gd name="T123" fmla="*/ 510919 h 184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722"/>
              <a:gd name="T187" fmla="*/ 0 h 18470"/>
              <a:gd name="T188" fmla="*/ 14722 w 14722"/>
              <a:gd name="T189" fmla="*/ 18470 h 184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lnTo>
                  <a:pt x="1849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lnTo>
                  <a:pt x="10974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lnTo>
                  <a:pt x="829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3" name="Shape 820"/>
          <p:cNvSpPr>
            <a:spLocks/>
          </p:cNvSpPr>
          <p:nvPr/>
        </p:nvSpPr>
        <p:spPr bwMode="auto">
          <a:xfrm>
            <a:off x="2632075" y="3876675"/>
            <a:ext cx="361950" cy="314325"/>
          </a:xfrm>
          <a:custGeom>
            <a:avLst/>
            <a:gdLst>
              <a:gd name="T0" fmla="*/ 4062900 w 16571"/>
              <a:gd name="T1" fmla="*/ 2189758 h 14405"/>
              <a:gd name="T2" fmla="*/ 4225582 w 16571"/>
              <a:gd name="T3" fmla="*/ 2270690 h 14405"/>
              <a:gd name="T4" fmla="*/ 3598684 w 16571"/>
              <a:gd name="T5" fmla="*/ 2502577 h 14405"/>
              <a:gd name="T6" fmla="*/ 4295237 w 16571"/>
              <a:gd name="T7" fmla="*/ 2421623 h 14405"/>
              <a:gd name="T8" fmla="*/ 3644968 w 16571"/>
              <a:gd name="T9" fmla="*/ 2989176 h 14405"/>
              <a:gd name="T10" fmla="*/ 4225582 w 16571"/>
              <a:gd name="T11" fmla="*/ 2943003 h 14405"/>
              <a:gd name="T12" fmla="*/ 3726549 w 16571"/>
              <a:gd name="T13" fmla="*/ 3128216 h 14405"/>
              <a:gd name="T14" fmla="*/ 4202210 w 16571"/>
              <a:gd name="T15" fmla="*/ 3221063 h 14405"/>
              <a:gd name="T16" fmla="*/ 3668339 w 16571"/>
              <a:gd name="T17" fmla="*/ 3382949 h 14405"/>
              <a:gd name="T18" fmla="*/ 3993244 w 16571"/>
              <a:gd name="T19" fmla="*/ 3649596 h 14405"/>
              <a:gd name="T20" fmla="*/ 3935515 w 16571"/>
              <a:gd name="T21" fmla="*/ 3556728 h 14405"/>
              <a:gd name="T22" fmla="*/ 3970332 w 16571"/>
              <a:gd name="T23" fmla="*/ 3985742 h 14405"/>
              <a:gd name="T24" fmla="*/ 4051432 w 16571"/>
              <a:gd name="T25" fmla="*/ 3811941 h 14405"/>
              <a:gd name="T26" fmla="*/ 4039987 w 16571"/>
              <a:gd name="T27" fmla="*/ 4205715 h 14405"/>
              <a:gd name="T28" fmla="*/ 3505657 w 16571"/>
              <a:gd name="T29" fmla="*/ 2004545 h 14405"/>
              <a:gd name="T30" fmla="*/ 3343434 w 16571"/>
              <a:gd name="T31" fmla="*/ 2143563 h 14405"/>
              <a:gd name="T32" fmla="*/ 3401163 w 16571"/>
              <a:gd name="T33" fmla="*/ 3962415 h 14405"/>
              <a:gd name="T34" fmla="*/ 3610129 w 16571"/>
              <a:gd name="T35" fmla="*/ 4588054 h 14405"/>
              <a:gd name="T36" fmla="*/ 4016616 w 16571"/>
              <a:gd name="T37" fmla="*/ 4588054 h 14405"/>
              <a:gd name="T38" fmla="*/ 4306682 w 16571"/>
              <a:gd name="T39" fmla="*/ 4518534 h 14405"/>
              <a:gd name="T40" fmla="*/ 4469364 w 16571"/>
              <a:gd name="T41" fmla="*/ 2989176 h 14405"/>
              <a:gd name="T42" fmla="*/ 4492757 w 16571"/>
              <a:gd name="T43" fmla="*/ 2062151 h 14405"/>
              <a:gd name="T44" fmla="*/ 3807650 w 16571"/>
              <a:gd name="T45" fmla="*/ 1946437 h 14405"/>
              <a:gd name="T46" fmla="*/ 3796204 w 16571"/>
              <a:gd name="T47" fmla="*/ 5039914 h 14405"/>
              <a:gd name="T48" fmla="*/ 4086271 w 16571"/>
              <a:gd name="T49" fmla="*/ 5236539 h 14405"/>
              <a:gd name="T50" fmla="*/ 3656894 w 16571"/>
              <a:gd name="T51" fmla="*/ 5526512 h 14405"/>
              <a:gd name="T52" fmla="*/ 4109642 w 16571"/>
              <a:gd name="T53" fmla="*/ 5086086 h 14405"/>
              <a:gd name="T54" fmla="*/ 3993244 w 16571"/>
              <a:gd name="T55" fmla="*/ 5665552 h 14405"/>
              <a:gd name="T56" fmla="*/ 3900676 w 16571"/>
              <a:gd name="T57" fmla="*/ 4784701 h 14405"/>
              <a:gd name="T58" fmla="*/ 3517583 w 16571"/>
              <a:gd name="T59" fmla="*/ 5016566 h 14405"/>
              <a:gd name="T60" fmla="*/ 3529029 w 16571"/>
              <a:gd name="T61" fmla="*/ 5746486 h 14405"/>
              <a:gd name="T62" fmla="*/ 3981777 w 16571"/>
              <a:gd name="T63" fmla="*/ 5908853 h 14405"/>
              <a:gd name="T64" fmla="*/ 4388264 w 16571"/>
              <a:gd name="T65" fmla="*/ 5596032 h 14405"/>
              <a:gd name="T66" fmla="*/ 4214136 w 16571"/>
              <a:gd name="T67" fmla="*/ 4866113 h 14405"/>
              <a:gd name="T68" fmla="*/ 4121088 w 16571"/>
              <a:gd name="T69" fmla="*/ 312819 h 14405"/>
              <a:gd name="T70" fmla="*/ 5560478 w 16571"/>
              <a:gd name="T71" fmla="*/ 2572097 h 14405"/>
              <a:gd name="T72" fmla="*/ 7348124 w 16571"/>
              <a:gd name="T73" fmla="*/ 5549358 h 14405"/>
              <a:gd name="T74" fmla="*/ 7638671 w 16571"/>
              <a:gd name="T75" fmla="*/ 6035979 h 14405"/>
              <a:gd name="T76" fmla="*/ 7534199 w 16571"/>
              <a:gd name="T77" fmla="*/ 6464971 h 14405"/>
              <a:gd name="T78" fmla="*/ 4539020 w 16571"/>
              <a:gd name="T79" fmla="*/ 6569252 h 14405"/>
              <a:gd name="T80" fmla="*/ 568688 w 16571"/>
              <a:gd name="T81" fmla="*/ 6592098 h 14405"/>
              <a:gd name="T82" fmla="*/ 208966 w 16571"/>
              <a:gd name="T83" fmla="*/ 6267866 h 14405"/>
              <a:gd name="T84" fmla="*/ 580614 w 16571"/>
              <a:gd name="T85" fmla="*/ 5375579 h 14405"/>
              <a:gd name="T86" fmla="*/ 2739448 w 16571"/>
              <a:gd name="T87" fmla="*/ 1737898 h 14405"/>
              <a:gd name="T88" fmla="*/ 3819095 w 16571"/>
              <a:gd name="T89" fmla="*/ 278059 h 14405"/>
              <a:gd name="T90" fmla="*/ 3656894 w 16571"/>
              <a:gd name="T91" fmla="*/ 104280 h 14405"/>
              <a:gd name="T92" fmla="*/ 2995157 w 16571"/>
              <a:gd name="T93" fmla="*/ 949892 h 14405"/>
              <a:gd name="T94" fmla="*/ 429377 w 16571"/>
              <a:gd name="T95" fmla="*/ 5201779 h 14405"/>
              <a:gd name="T96" fmla="*/ 81101 w 16571"/>
              <a:gd name="T97" fmla="*/ 5955047 h 14405"/>
              <a:gd name="T98" fmla="*/ 69655 w 16571"/>
              <a:gd name="T99" fmla="*/ 6499731 h 14405"/>
              <a:gd name="T100" fmla="*/ 847309 w 16571"/>
              <a:gd name="T101" fmla="*/ 6847311 h 14405"/>
              <a:gd name="T102" fmla="*/ 4980345 w 16571"/>
              <a:gd name="T103" fmla="*/ 6800658 h 14405"/>
              <a:gd name="T104" fmla="*/ 7452618 w 16571"/>
              <a:gd name="T105" fmla="*/ 6765898 h 14405"/>
              <a:gd name="T106" fmla="*/ 7893921 w 16571"/>
              <a:gd name="T107" fmla="*/ 6302626 h 14405"/>
              <a:gd name="T108" fmla="*/ 7731239 w 16571"/>
              <a:gd name="T109" fmla="*/ 5665552 h 14405"/>
              <a:gd name="T110" fmla="*/ 5398254 w 16571"/>
              <a:gd name="T111" fmla="*/ 1784092 h 14405"/>
              <a:gd name="T112" fmla="*/ 4364892 w 16571"/>
              <a:gd name="T113" fmla="*/ 162367 h 1440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571"/>
              <a:gd name="T172" fmla="*/ 0 h 14405"/>
              <a:gd name="T173" fmla="*/ 16571 w 16571"/>
              <a:gd name="T174" fmla="*/ 14405 h 1440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lnTo>
                  <a:pt x="8103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lnTo>
                  <a:pt x="7981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lnTo>
                  <a:pt x="8176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lnTo>
                  <a:pt x="8176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lnTo>
                  <a:pt x="8322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lnTo>
                  <a:pt x="8346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4" name="Shape 821"/>
          <p:cNvSpPr>
            <a:spLocks/>
          </p:cNvSpPr>
          <p:nvPr/>
        </p:nvSpPr>
        <p:spPr bwMode="auto">
          <a:xfrm>
            <a:off x="3217863" y="3848100"/>
            <a:ext cx="363537" cy="363538"/>
          </a:xfrm>
          <a:custGeom>
            <a:avLst/>
            <a:gdLst>
              <a:gd name="T0" fmla="*/ 5076327 w 16620"/>
              <a:gd name="T1" fmla="*/ 3099530 h 16644"/>
              <a:gd name="T2" fmla="*/ 5600240 w 16620"/>
              <a:gd name="T3" fmla="*/ 3297047 h 16644"/>
              <a:gd name="T4" fmla="*/ 5006485 w 16620"/>
              <a:gd name="T5" fmla="*/ 3169185 h 16644"/>
              <a:gd name="T6" fmla="*/ 4995002 w 16620"/>
              <a:gd name="T7" fmla="*/ 3366702 h 16644"/>
              <a:gd name="T8" fmla="*/ 4983037 w 16620"/>
              <a:gd name="T9" fmla="*/ 3587109 h 16644"/>
              <a:gd name="T10" fmla="*/ 4657210 w 16620"/>
              <a:gd name="T11" fmla="*/ 3471172 h 16644"/>
              <a:gd name="T12" fmla="*/ 4866780 w 16620"/>
              <a:gd name="T13" fmla="*/ 4202528 h 16644"/>
              <a:gd name="T14" fmla="*/ 4436179 w 16620"/>
              <a:gd name="T15" fmla="*/ 3958750 h 16644"/>
              <a:gd name="T16" fmla="*/ 4284508 w 16620"/>
              <a:gd name="T17" fmla="*/ 3970195 h 16644"/>
              <a:gd name="T18" fmla="*/ 4552436 w 16620"/>
              <a:gd name="T19" fmla="*/ 4527406 h 16644"/>
              <a:gd name="T20" fmla="*/ 3982130 w 16620"/>
              <a:gd name="T21" fmla="*/ 4074665 h 16644"/>
              <a:gd name="T22" fmla="*/ 3376410 w 16620"/>
              <a:gd name="T23" fmla="*/ 4376653 h 16644"/>
              <a:gd name="T24" fmla="*/ 3772560 w 16620"/>
              <a:gd name="T25" fmla="*/ 4655269 h 16644"/>
              <a:gd name="T26" fmla="*/ 4086903 w 16620"/>
              <a:gd name="T27" fmla="*/ 4806022 h 16644"/>
              <a:gd name="T28" fmla="*/ 3935233 w 16620"/>
              <a:gd name="T29" fmla="*/ 4306999 h 16644"/>
              <a:gd name="T30" fmla="*/ 3947198 w 16620"/>
              <a:gd name="T31" fmla="*/ 5096084 h 16644"/>
              <a:gd name="T32" fmla="*/ 2631465 w 16620"/>
              <a:gd name="T33" fmla="*/ 3854258 h 16644"/>
              <a:gd name="T34" fmla="*/ 3528080 w 16620"/>
              <a:gd name="T35" fmla="*/ 4875676 h 16644"/>
              <a:gd name="T36" fmla="*/ 2421895 w 16620"/>
              <a:gd name="T37" fmla="*/ 4039849 h 16644"/>
              <a:gd name="T38" fmla="*/ 3725685 w 16620"/>
              <a:gd name="T39" fmla="*/ 5282134 h 16644"/>
              <a:gd name="T40" fmla="*/ 2328605 w 16620"/>
              <a:gd name="T41" fmla="*/ 4179157 h 16644"/>
              <a:gd name="T42" fmla="*/ 4273025 w 16620"/>
              <a:gd name="T43" fmla="*/ 3540826 h 16644"/>
              <a:gd name="T44" fmla="*/ 2875945 w 16620"/>
              <a:gd name="T45" fmla="*/ 3703505 h 16644"/>
              <a:gd name="T46" fmla="*/ 2363537 w 16620"/>
              <a:gd name="T47" fmla="*/ 3610480 h 16644"/>
              <a:gd name="T48" fmla="*/ 2014262 w 16620"/>
              <a:gd name="T49" fmla="*/ 4121429 h 16644"/>
              <a:gd name="T50" fmla="*/ 2456827 w 16620"/>
              <a:gd name="T51" fmla="*/ 4690107 h 16644"/>
              <a:gd name="T52" fmla="*/ 3516116 w 16620"/>
              <a:gd name="T53" fmla="*/ 5572195 h 16644"/>
              <a:gd name="T54" fmla="*/ 4144802 w 16620"/>
              <a:gd name="T55" fmla="*/ 5200554 h 16644"/>
              <a:gd name="T56" fmla="*/ 6007394 w 16620"/>
              <a:gd name="T57" fmla="*/ 3331864 h 16644"/>
              <a:gd name="T58" fmla="*/ 5705014 w 16620"/>
              <a:gd name="T59" fmla="*/ 2693553 h 16644"/>
              <a:gd name="T60" fmla="*/ 4587368 w 16620"/>
              <a:gd name="T61" fmla="*/ 301987 h 16644"/>
              <a:gd name="T62" fmla="*/ 6275322 w 16620"/>
              <a:gd name="T63" fmla="*/ 1033344 h 16644"/>
              <a:gd name="T64" fmla="*/ 7311643 w 16620"/>
              <a:gd name="T65" fmla="*/ 2263703 h 16644"/>
              <a:gd name="T66" fmla="*/ 7707333 w 16620"/>
              <a:gd name="T67" fmla="*/ 4039849 h 16644"/>
              <a:gd name="T68" fmla="*/ 7358058 w 16620"/>
              <a:gd name="T69" fmla="*/ 5676687 h 16644"/>
              <a:gd name="T70" fmla="*/ 5995911 w 16620"/>
              <a:gd name="T71" fmla="*/ 6976701 h 16644"/>
              <a:gd name="T72" fmla="*/ 4261541 w 16620"/>
              <a:gd name="T73" fmla="*/ 7708057 h 16644"/>
              <a:gd name="T74" fmla="*/ 2642948 w 16620"/>
              <a:gd name="T75" fmla="*/ 7487650 h 16644"/>
              <a:gd name="T76" fmla="*/ 1257833 w 16620"/>
              <a:gd name="T77" fmla="*/ 6582169 h 16644"/>
              <a:gd name="T78" fmla="*/ 384667 w 16620"/>
              <a:gd name="T79" fmla="*/ 5073193 h 16644"/>
              <a:gd name="T80" fmla="*/ 279893 w 16620"/>
              <a:gd name="T81" fmla="*/ 3320418 h 16644"/>
              <a:gd name="T82" fmla="*/ 954974 w 16620"/>
              <a:gd name="T83" fmla="*/ 1729863 h 16644"/>
              <a:gd name="T84" fmla="*/ 2293673 w 16620"/>
              <a:gd name="T85" fmla="*/ 638791 h 16644"/>
              <a:gd name="T86" fmla="*/ 3877356 w 16620"/>
              <a:gd name="T87" fmla="*/ 209443 h 16644"/>
              <a:gd name="T88" fmla="*/ 2212348 w 16620"/>
              <a:gd name="T89" fmla="*/ 406457 h 16644"/>
              <a:gd name="T90" fmla="*/ 815268 w 16620"/>
              <a:gd name="T91" fmla="*/ 1544294 h 16644"/>
              <a:gd name="T92" fmla="*/ 70323 w 16620"/>
              <a:gd name="T93" fmla="*/ 3215948 h 16644"/>
              <a:gd name="T94" fmla="*/ 140187 w 16620"/>
              <a:gd name="T95" fmla="*/ 5061267 h 16644"/>
              <a:gd name="T96" fmla="*/ 1024837 w 16620"/>
              <a:gd name="T97" fmla="*/ 6616985 h 16644"/>
              <a:gd name="T98" fmla="*/ 2491759 w 16620"/>
              <a:gd name="T99" fmla="*/ 7638403 h 16644"/>
              <a:gd name="T100" fmla="*/ 4307957 w 16620"/>
              <a:gd name="T101" fmla="*/ 7928945 h 16644"/>
              <a:gd name="T102" fmla="*/ 5809789 w 16620"/>
              <a:gd name="T103" fmla="*/ 7394625 h 16644"/>
              <a:gd name="T104" fmla="*/ 7229836 w 16620"/>
              <a:gd name="T105" fmla="*/ 6326924 h 16644"/>
              <a:gd name="T106" fmla="*/ 7916881 w 16620"/>
              <a:gd name="T107" fmla="*/ 4701552 h 16644"/>
              <a:gd name="T108" fmla="*/ 7788659 w 16620"/>
              <a:gd name="T109" fmla="*/ 2948777 h 16644"/>
              <a:gd name="T110" fmla="*/ 7008783 w 16620"/>
              <a:gd name="T111" fmla="*/ 1439802 h 16644"/>
              <a:gd name="T112" fmla="*/ 5565308 w 16620"/>
              <a:gd name="T113" fmla="*/ 371641 h 16644"/>
              <a:gd name="T114" fmla="*/ 3888839 w 16620"/>
              <a:gd name="T115" fmla="*/ 11926 h 1664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620"/>
              <a:gd name="T175" fmla="*/ 0 h 16644"/>
              <a:gd name="T176" fmla="*/ 16620 w 16620"/>
              <a:gd name="T177" fmla="*/ 16644 h 1664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lnTo>
                  <a:pt x="11437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lnTo>
                  <a:pt x="7690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5" name="Shape 822"/>
          <p:cNvSpPr>
            <a:spLocks/>
          </p:cNvSpPr>
          <p:nvPr/>
        </p:nvSpPr>
        <p:spPr bwMode="auto">
          <a:xfrm>
            <a:off x="3803650" y="3843338"/>
            <a:ext cx="366713" cy="374650"/>
          </a:xfrm>
          <a:custGeom>
            <a:avLst/>
            <a:gdLst>
              <a:gd name="T0" fmla="*/ 2697129 w 16741"/>
              <a:gd name="T1" fmla="*/ 3316891 h 17131"/>
              <a:gd name="T2" fmla="*/ 3386175 w 16741"/>
              <a:gd name="T3" fmla="*/ 3014630 h 17131"/>
              <a:gd name="T4" fmla="*/ 2930813 w 16741"/>
              <a:gd name="T5" fmla="*/ 3316891 h 17131"/>
              <a:gd name="T6" fmla="*/ 3362671 w 16741"/>
              <a:gd name="T7" fmla="*/ 3479995 h 17131"/>
              <a:gd name="T8" fmla="*/ 3176018 w 16741"/>
              <a:gd name="T9" fmla="*/ 3468514 h 17131"/>
              <a:gd name="T10" fmla="*/ 3316123 w 16741"/>
              <a:gd name="T11" fmla="*/ 3864049 h 17131"/>
              <a:gd name="T12" fmla="*/ 3853060 w 16741"/>
              <a:gd name="T13" fmla="*/ 3386721 h 17131"/>
              <a:gd name="T14" fmla="*/ 4238370 w 16741"/>
              <a:gd name="T15" fmla="*/ 4876595 h 17131"/>
              <a:gd name="T16" fmla="*/ 4903890 w 16741"/>
              <a:gd name="T17" fmla="*/ 2979704 h 17131"/>
              <a:gd name="T18" fmla="*/ 2860759 w 16741"/>
              <a:gd name="T19" fmla="*/ 4876595 h 17131"/>
              <a:gd name="T20" fmla="*/ 3082439 w 16741"/>
              <a:gd name="T21" fmla="*/ 4457615 h 17131"/>
              <a:gd name="T22" fmla="*/ 4016209 w 16741"/>
              <a:gd name="T23" fmla="*/ 3584729 h 17131"/>
              <a:gd name="T24" fmla="*/ 4950438 w 16741"/>
              <a:gd name="T25" fmla="*/ 2711865 h 17131"/>
              <a:gd name="T26" fmla="*/ 4343449 w 16741"/>
              <a:gd name="T27" fmla="*/ 4957884 h 17131"/>
              <a:gd name="T28" fmla="*/ 5090543 w 16741"/>
              <a:gd name="T29" fmla="*/ 3130846 h 17131"/>
              <a:gd name="T30" fmla="*/ 2965839 w 16741"/>
              <a:gd name="T31" fmla="*/ 5190818 h 17131"/>
              <a:gd name="T32" fmla="*/ 3549324 w 16741"/>
              <a:gd name="T33" fmla="*/ 4434171 h 17131"/>
              <a:gd name="T34" fmla="*/ 5114047 w 16741"/>
              <a:gd name="T35" fmla="*/ 4934462 h 17131"/>
              <a:gd name="T36" fmla="*/ 4856860 w 16741"/>
              <a:gd name="T37" fmla="*/ 5016254 h 17131"/>
              <a:gd name="T38" fmla="*/ 4670207 w 16741"/>
              <a:gd name="T39" fmla="*/ 4015191 h 17131"/>
              <a:gd name="T40" fmla="*/ 3946135 w 16741"/>
              <a:gd name="T41" fmla="*/ 4760357 h 17131"/>
              <a:gd name="T42" fmla="*/ 3152492 w 16741"/>
              <a:gd name="T43" fmla="*/ 5248686 h 17131"/>
              <a:gd name="T44" fmla="*/ 5335749 w 16741"/>
              <a:gd name="T45" fmla="*/ 4957884 h 17131"/>
              <a:gd name="T46" fmla="*/ 4903890 w 16741"/>
              <a:gd name="T47" fmla="*/ 5318516 h 17131"/>
              <a:gd name="T48" fmla="*/ 4775285 w 16741"/>
              <a:gd name="T49" fmla="*/ 2572205 h 17131"/>
              <a:gd name="T50" fmla="*/ 3444246 w 16741"/>
              <a:gd name="T51" fmla="*/ 2758273 h 17131"/>
              <a:gd name="T52" fmla="*/ 2697129 w 16741"/>
              <a:gd name="T53" fmla="*/ 2874970 h 17131"/>
              <a:gd name="T54" fmla="*/ 2451945 w 16741"/>
              <a:gd name="T55" fmla="*/ 3259024 h 17131"/>
              <a:gd name="T56" fmla="*/ 2521997 w 16741"/>
              <a:gd name="T57" fmla="*/ 4736935 h 17131"/>
              <a:gd name="T58" fmla="*/ 2475449 w 16741"/>
              <a:gd name="T59" fmla="*/ 5155892 h 17131"/>
              <a:gd name="T60" fmla="*/ 3176018 w 16741"/>
              <a:gd name="T61" fmla="*/ 5691110 h 17131"/>
              <a:gd name="T62" fmla="*/ 4063217 w 16741"/>
              <a:gd name="T63" fmla="*/ 4992810 h 17131"/>
              <a:gd name="T64" fmla="*/ 4763785 w 16741"/>
              <a:gd name="T65" fmla="*/ 5597835 h 17131"/>
              <a:gd name="T66" fmla="*/ 5137091 w 16741"/>
              <a:gd name="T67" fmla="*/ 5516524 h 17131"/>
              <a:gd name="T68" fmla="*/ 5604436 w 16741"/>
              <a:gd name="T69" fmla="*/ 4934462 h 17131"/>
              <a:gd name="T70" fmla="*/ 4891886 w 16741"/>
              <a:gd name="T71" fmla="*/ 4131888 h 17131"/>
              <a:gd name="T72" fmla="*/ 5499358 w 16741"/>
              <a:gd name="T73" fmla="*/ 3433610 h 17131"/>
              <a:gd name="T74" fmla="*/ 5569410 w 16741"/>
              <a:gd name="T75" fmla="*/ 3037593 h 17131"/>
              <a:gd name="T76" fmla="*/ 4903890 w 16741"/>
              <a:gd name="T77" fmla="*/ 2490894 h 17131"/>
              <a:gd name="T78" fmla="*/ 6923495 w 16741"/>
              <a:gd name="T79" fmla="*/ 1594608 h 17131"/>
              <a:gd name="T80" fmla="*/ 7752646 w 16741"/>
              <a:gd name="T81" fmla="*/ 3678004 h 17131"/>
              <a:gd name="T82" fmla="*/ 7238753 w 16741"/>
              <a:gd name="T83" fmla="*/ 6179921 h 17131"/>
              <a:gd name="T84" fmla="*/ 3526280 w 16741"/>
              <a:gd name="T85" fmla="*/ 7937129 h 17131"/>
              <a:gd name="T86" fmla="*/ 2323340 w 16741"/>
              <a:gd name="T87" fmla="*/ 7657809 h 17131"/>
              <a:gd name="T88" fmla="*/ 642016 w 16741"/>
              <a:gd name="T89" fmla="*/ 6133513 h 17131"/>
              <a:gd name="T90" fmla="*/ 280232 w 16741"/>
              <a:gd name="T91" fmla="*/ 4597275 h 17131"/>
              <a:gd name="T92" fmla="*/ 501911 w 16741"/>
              <a:gd name="T93" fmla="*/ 2257982 h 17131"/>
              <a:gd name="T94" fmla="*/ 2253288 w 16741"/>
              <a:gd name="T95" fmla="*/ 407498 h 17131"/>
              <a:gd name="T96" fmla="*/ 5172118 w 16741"/>
              <a:gd name="T97" fmla="*/ 291283 h 17131"/>
              <a:gd name="T98" fmla="*/ 2498493 w 16741"/>
              <a:gd name="T99" fmla="*/ 46867 h 17131"/>
              <a:gd name="T100" fmla="*/ 1762899 w 16741"/>
              <a:gd name="T101" fmla="*/ 489291 h 17131"/>
              <a:gd name="T102" fmla="*/ 11522 w 16741"/>
              <a:gd name="T103" fmla="*/ 2490894 h 17131"/>
              <a:gd name="T104" fmla="*/ 35026 w 16741"/>
              <a:gd name="T105" fmla="*/ 4504000 h 17131"/>
              <a:gd name="T106" fmla="*/ 35026 w 16741"/>
              <a:gd name="T107" fmla="*/ 5714532 h 17131"/>
              <a:gd name="T108" fmla="*/ 478867 w 16741"/>
              <a:gd name="T109" fmla="*/ 6354485 h 17131"/>
              <a:gd name="T110" fmla="*/ 1915008 w 16741"/>
              <a:gd name="T111" fmla="*/ 7646328 h 17131"/>
              <a:gd name="T112" fmla="*/ 2440423 w 16741"/>
              <a:gd name="T113" fmla="*/ 8065307 h 17131"/>
              <a:gd name="T114" fmla="*/ 4705233 w 16741"/>
              <a:gd name="T115" fmla="*/ 8181523 h 17131"/>
              <a:gd name="T116" fmla="*/ 6818417 w 16741"/>
              <a:gd name="T117" fmla="*/ 6913124 h 17131"/>
              <a:gd name="T118" fmla="*/ 7997852 w 16741"/>
              <a:gd name="T119" fmla="*/ 5807327 h 17131"/>
              <a:gd name="T120" fmla="*/ 8009374 w 16741"/>
              <a:gd name="T121" fmla="*/ 2630554 h 17131"/>
              <a:gd name="T122" fmla="*/ 7157179 w 16741"/>
              <a:gd name="T123" fmla="*/ 1454948 h 17131"/>
              <a:gd name="T124" fmla="*/ 5744564 w 16741"/>
              <a:gd name="T125" fmla="*/ 140141 h 1713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741"/>
              <a:gd name="T190" fmla="*/ 0 h 17131"/>
              <a:gd name="T191" fmla="*/ 16741 w 16741"/>
              <a:gd name="T192" fmla="*/ 17131 h 1713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lnTo>
                  <a:pt x="10731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6" name="Shape 823"/>
          <p:cNvSpPr>
            <a:spLocks/>
          </p:cNvSpPr>
          <p:nvPr/>
        </p:nvSpPr>
        <p:spPr bwMode="auto">
          <a:xfrm>
            <a:off x="4364038" y="3848100"/>
            <a:ext cx="422275" cy="355600"/>
          </a:xfrm>
          <a:custGeom>
            <a:avLst/>
            <a:gdLst>
              <a:gd name="T0" fmla="*/ 7555359 w 19321"/>
              <a:gd name="T1" fmla="*/ 1281580 h 16328"/>
              <a:gd name="T2" fmla="*/ 7287866 w 19321"/>
              <a:gd name="T3" fmla="*/ 2020069 h 16328"/>
              <a:gd name="T4" fmla="*/ 7834325 w 19321"/>
              <a:gd name="T5" fmla="*/ 2147168 h 16328"/>
              <a:gd name="T6" fmla="*/ 7985283 w 19321"/>
              <a:gd name="T7" fmla="*/ 2400932 h 16328"/>
              <a:gd name="T8" fmla="*/ 8915310 w 19321"/>
              <a:gd name="T9" fmla="*/ 2931675 h 16328"/>
              <a:gd name="T10" fmla="*/ 7682909 w 19321"/>
              <a:gd name="T11" fmla="*/ 2816423 h 16328"/>
              <a:gd name="T12" fmla="*/ 430383 w 19321"/>
              <a:gd name="T13" fmla="*/ 2470187 h 16328"/>
              <a:gd name="T14" fmla="*/ 6915772 w 19321"/>
              <a:gd name="T15" fmla="*/ 1581340 h 16328"/>
              <a:gd name="T16" fmla="*/ 3126859 w 19321"/>
              <a:gd name="T17" fmla="*/ 3474287 h 16328"/>
              <a:gd name="T18" fmla="*/ 2987376 w 19321"/>
              <a:gd name="T19" fmla="*/ 1073835 h 16328"/>
              <a:gd name="T20" fmla="*/ 3475545 w 19321"/>
              <a:gd name="T21" fmla="*/ 4293879 h 16328"/>
              <a:gd name="T22" fmla="*/ 4661132 w 19321"/>
              <a:gd name="T23" fmla="*/ 4489777 h 16328"/>
              <a:gd name="T24" fmla="*/ 3684771 w 19321"/>
              <a:gd name="T25" fmla="*/ 4732128 h 16328"/>
              <a:gd name="T26" fmla="*/ 5858194 w 19321"/>
              <a:gd name="T27" fmla="*/ 4836012 h 16328"/>
              <a:gd name="T28" fmla="*/ 3464093 w 19321"/>
              <a:gd name="T29" fmla="*/ 5424621 h 16328"/>
              <a:gd name="T30" fmla="*/ 5602634 w 19321"/>
              <a:gd name="T31" fmla="*/ 5262893 h 16328"/>
              <a:gd name="T32" fmla="*/ 2545998 w 19321"/>
              <a:gd name="T33" fmla="*/ 5505266 h 16328"/>
              <a:gd name="T34" fmla="*/ 1290669 w 19321"/>
              <a:gd name="T35" fmla="*/ 5032367 h 16328"/>
              <a:gd name="T36" fmla="*/ 7834325 w 19321"/>
              <a:gd name="T37" fmla="*/ 4905268 h 16328"/>
              <a:gd name="T38" fmla="*/ 6741407 w 19321"/>
              <a:gd name="T39" fmla="*/ 5597738 h 16328"/>
              <a:gd name="T40" fmla="*/ 1755454 w 19321"/>
              <a:gd name="T41" fmla="*/ 4432369 h 16328"/>
              <a:gd name="T42" fmla="*/ 1406745 w 19321"/>
              <a:gd name="T43" fmla="*/ 5713013 h 16328"/>
              <a:gd name="T44" fmla="*/ 2859366 w 19321"/>
              <a:gd name="T45" fmla="*/ 5286131 h 16328"/>
              <a:gd name="T46" fmla="*/ 6962565 w 19321"/>
              <a:gd name="T47" fmla="*/ 4385893 h 16328"/>
              <a:gd name="T48" fmla="*/ 6729955 w 19321"/>
              <a:gd name="T49" fmla="*/ 5851503 h 16328"/>
              <a:gd name="T50" fmla="*/ 8136219 w 19321"/>
              <a:gd name="T51" fmla="*/ 5066995 h 16328"/>
              <a:gd name="T52" fmla="*/ 6939180 w 19321"/>
              <a:gd name="T53" fmla="*/ 565850 h 16328"/>
              <a:gd name="T54" fmla="*/ 6636805 w 19321"/>
              <a:gd name="T55" fmla="*/ 866089 h 16328"/>
              <a:gd name="T56" fmla="*/ 2301913 w 19321"/>
              <a:gd name="T57" fmla="*/ 1027337 h 16328"/>
              <a:gd name="T58" fmla="*/ 2127570 w 19321"/>
              <a:gd name="T59" fmla="*/ 3416422 h 16328"/>
              <a:gd name="T60" fmla="*/ 7497091 w 19321"/>
              <a:gd name="T61" fmla="*/ 3231914 h 16328"/>
              <a:gd name="T62" fmla="*/ 7543425 w 19321"/>
              <a:gd name="T63" fmla="*/ 3578149 h 16328"/>
              <a:gd name="T64" fmla="*/ 7857252 w 19321"/>
              <a:gd name="T65" fmla="*/ 3762657 h 16328"/>
              <a:gd name="T66" fmla="*/ 7787510 w 19321"/>
              <a:gd name="T67" fmla="*/ 4259251 h 16328"/>
              <a:gd name="T68" fmla="*/ 7996735 w 19321"/>
              <a:gd name="T69" fmla="*/ 4513015 h 16328"/>
              <a:gd name="T70" fmla="*/ 8217894 w 19321"/>
              <a:gd name="T71" fmla="*/ 4847402 h 16328"/>
              <a:gd name="T72" fmla="*/ 8496860 w 19321"/>
              <a:gd name="T73" fmla="*/ 5124382 h 16328"/>
              <a:gd name="T74" fmla="*/ 8519787 w 19321"/>
              <a:gd name="T75" fmla="*/ 5539873 h 16328"/>
              <a:gd name="T76" fmla="*/ 8299110 w 19321"/>
              <a:gd name="T77" fmla="*/ 5840113 h 16328"/>
              <a:gd name="T78" fmla="*/ 8531742 w 19321"/>
              <a:gd name="T79" fmla="*/ 6082486 h 16328"/>
              <a:gd name="T80" fmla="*/ 1395293 w 19321"/>
              <a:gd name="T81" fmla="*/ 1812323 h 16328"/>
              <a:gd name="T82" fmla="*/ 4730874 w 19321"/>
              <a:gd name="T83" fmla="*/ 288849 h 16328"/>
              <a:gd name="T84" fmla="*/ 6799696 w 19321"/>
              <a:gd name="T85" fmla="*/ 6890230 h 16328"/>
              <a:gd name="T86" fmla="*/ 2104162 w 19321"/>
              <a:gd name="T87" fmla="*/ 6820974 h 16328"/>
              <a:gd name="T88" fmla="*/ 1255810 w 19321"/>
              <a:gd name="T89" fmla="*/ 7352196 h 16328"/>
              <a:gd name="T90" fmla="*/ 1546229 w 19321"/>
              <a:gd name="T91" fmla="*/ 7190469 h 16328"/>
              <a:gd name="T92" fmla="*/ 6869438 w 19321"/>
              <a:gd name="T93" fmla="*/ 7236465 h 16328"/>
              <a:gd name="T94" fmla="*/ 8020143 w 19321"/>
              <a:gd name="T95" fmla="*/ 6936706 h 16328"/>
              <a:gd name="T96" fmla="*/ 7880659 w 19321"/>
              <a:gd name="T97" fmla="*/ 6567233 h 16328"/>
              <a:gd name="T98" fmla="*/ 2871300 w 19321"/>
              <a:gd name="T99" fmla="*/ 150359 h 16328"/>
              <a:gd name="T100" fmla="*/ 674468 w 19321"/>
              <a:gd name="T101" fmla="*/ 2089303 h 16328"/>
              <a:gd name="T102" fmla="*/ 430383 w 19321"/>
              <a:gd name="T103" fmla="*/ 3312538 h 16328"/>
              <a:gd name="T104" fmla="*/ 384049 w 19321"/>
              <a:gd name="T105" fmla="*/ 6486587 h 16328"/>
              <a:gd name="T106" fmla="*/ 1058037 w 19321"/>
              <a:gd name="T107" fmla="*/ 7536704 h 16328"/>
              <a:gd name="T108" fmla="*/ 2417989 w 19321"/>
              <a:gd name="T109" fmla="*/ 6590470 h 16328"/>
              <a:gd name="T110" fmla="*/ 7403942 w 19321"/>
              <a:gd name="T111" fmla="*/ 7744450 h 16328"/>
              <a:gd name="T112" fmla="*/ 8833614 w 19321"/>
              <a:gd name="T113" fmla="*/ 6463349 h 16328"/>
              <a:gd name="T114" fmla="*/ 8589529 w 19321"/>
              <a:gd name="T115" fmla="*/ 3266542 h 16328"/>
              <a:gd name="T116" fmla="*/ 8636344 w 19321"/>
              <a:gd name="T117" fmla="*/ 2100693 h 16328"/>
              <a:gd name="T118" fmla="*/ 7346155 w 19321"/>
              <a:gd name="T119" fmla="*/ 485204 h 16328"/>
              <a:gd name="T120" fmla="*/ 4056886 w 19321"/>
              <a:gd name="T121" fmla="*/ 479 h 163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321"/>
              <a:gd name="T184" fmla="*/ 0 h 16328"/>
              <a:gd name="T185" fmla="*/ 19321 w 19321"/>
              <a:gd name="T186" fmla="*/ 16328 h 163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lnTo>
                  <a:pt x="10342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lnTo>
                  <a:pt x="16863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lnTo>
                  <a:pt x="4064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lnTo>
                  <a:pt x="14916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lnTo>
                  <a:pt x="12337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lnTo>
                  <a:pt x="2410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lnTo>
                  <a:pt x="1474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lnTo>
                  <a:pt x="2994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lnTo>
                  <a:pt x="4381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lnTo>
                  <a:pt x="15865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lnTo>
                  <a:pt x="16498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lnTo>
                  <a:pt x="16717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lnTo>
                  <a:pt x="8493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7" name="Shape 824"/>
          <p:cNvSpPr>
            <a:spLocks/>
          </p:cNvSpPr>
          <p:nvPr/>
        </p:nvSpPr>
        <p:spPr bwMode="auto">
          <a:xfrm>
            <a:off x="4968875" y="3840163"/>
            <a:ext cx="384175" cy="379412"/>
          </a:xfrm>
          <a:custGeom>
            <a:avLst/>
            <a:gdLst>
              <a:gd name="T0" fmla="*/ 7437377 w 17593"/>
              <a:gd name="T1" fmla="*/ 1079208 h 17374"/>
              <a:gd name="T2" fmla="*/ 7750669 w 17593"/>
              <a:gd name="T3" fmla="*/ 1299531 h 17374"/>
              <a:gd name="T4" fmla="*/ 1172091 w 17593"/>
              <a:gd name="T5" fmla="*/ 1079208 h 17374"/>
              <a:gd name="T6" fmla="*/ 974664 w 17593"/>
              <a:gd name="T7" fmla="*/ 1299531 h 17374"/>
              <a:gd name="T8" fmla="*/ 2030408 w 17593"/>
              <a:gd name="T9" fmla="*/ 2042544 h 17374"/>
              <a:gd name="T10" fmla="*/ 4293051 w 17593"/>
              <a:gd name="T11" fmla="*/ 5140449 h 17374"/>
              <a:gd name="T12" fmla="*/ 5673988 w 17593"/>
              <a:gd name="T13" fmla="*/ 4432726 h 17374"/>
              <a:gd name="T14" fmla="*/ 5395525 w 17593"/>
              <a:gd name="T15" fmla="*/ 4873873 h 17374"/>
              <a:gd name="T16" fmla="*/ 3991681 w 17593"/>
              <a:gd name="T17" fmla="*/ 5361252 h 17374"/>
              <a:gd name="T18" fmla="*/ 6335383 w 17593"/>
              <a:gd name="T19" fmla="*/ 5709392 h 17374"/>
              <a:gd name="T20" fmla="*/ 6544230 w 17593"/>
              <a:gd name="T21" fmla="*/ 6115229 h 17374"/>
              <a:gd name="T22" fmla="*/ 963222 w 17593"/>
              <a:gd name="T23" fmla="*/ 5801898 h 17374"/>
              <a:gd name="T24" fmla="*/ 2656993 w 17593"/>
              <a:gd name="T25" fmla="*/ 7693738 h 17374"/>
              <a:gd name="T26" fmla="*/ 1925985 w 17593"/>
              <a:gd name="T27" fmla="*/ 6417094 h 17374"/>
              <a:gd name="T28" fmla="*/ 278485 w 17593"/>
              <a:gd name="T29" fmla="*/ 5500512 h 17374"/>
              <a:gd name="T30" fmla="*/ 8063940 w 17593"/>
              <a:gd name="T31" fmla="*/ 557020 h 17374"/>
              <a:gd name="T32" fmla="*/ 7948074 w 17593"/>
              <a:gd name="T33" fmla="*/ 858885 h 17374"/>
              <a:gd name="T34" fmla="*/ 7832208 w 17593"/>
              <a:gd name="T35" fmla="*/ 1183659 h 17374"/>
              <a:gd name="T36" fmla="*/ 7634781 w 17593"/>
              <a:gd name="T37" fmla="*/ 1601418 h 17374"/>
              <a:gd name="T38" fmla="*/ 7437377 w 17593"/>
              <a:gd name="T39" fmla="*/ 1775488 h 17374"/>
              <a:gd name="T40" fmla="*/ 7182257 w 17593"/>
              <a:gd name="T41" fmla="*/ 2286233 h 17374"/>
              <a:gd name="T42" fmla="*/ 6973410 w 17593"/>
              <a:gd name="T43" fmla="*/ 2611007 h 17374"/>
              <a:gd name="T44" fmla="*/ 6613867 w 17593"/>
              <a:gd name="T45" fmla="*/ 2854696 h 17374"/>
              <a:gd name="T46" fmla="*/ 6346825 w 17593"/>
              <a:gd name="T47" fmla="*/ 2935759 h 17374"/>
              <a:gd name="T48" fmla="*/ 6950045 w 17593"/>
              <a:gd name="T49" fmla="*/ 4861950 h 17374"/>
              <a:gd name="T50" fmla="*/ 5755048 w 17593"/>
              <a:gd name="T51" fmla="*/ 4305411 h 17374"/>
              <a:gd name="T52" fmla="*/ 5465141 w 17593"/>
              <a:gd name="T53" fmla="*/ 3852842 h 17374"/>
              <a:gd name="T54" fmla="*/ 5232907 w 17593"/>
              <a:gd name="T55" fmla="*/ 3794644 h 17374"/>
              <a:gd name="T56" fmla="*/ 5035502 w 17593"/>
              <a:gd name="T57" fmla="*/ 4606796 h 17374"/>
              <a:gd name="T58" fmla="*/ 4896249 w 17593"/>
              <a:gd name="T59" fmla="*/ 4073164 h 17374"/>
              <a:gd name="T60" fmla="*/ 4583437 w 17593"/>
              <a:gd name="T61" fmla="*/ 4514290 h 17374"/>
              <a:gd name="T62" fmla="*/ 3794255 w 17593"/>
              <a:gd name="T63" fmla="*/ 4885316 h 17374"/>
              <a:gd name="T64" fmla="*/ 3422811 w 17593"/>
              <a:gd name="T65" fmla="*/ 5140449 h 17374"/>
              <a:gd name="T66" fmla="*/ 3156249 w 17593"/>
              <a:gd name="T67" fmla="*/ 5372695 h 17374"/>
              <a:gd name="T68" fmla="*/ 2970265 w 17593"/>
              <a:gd name="T69" fmla="*/ 6347475 h 17374"/>
              <a:gd name="T70" fmla="*/ 2320816 w 17593"/>
              <a:gd name="T71" fmla="*/ 6486713 h 17374"/>
              <a:gd name="T72" fmla="*/ 348101 w 17593"/>
              <a:gd name="T73" fmla="*/ 5349328 h 17374"/>
              <a:gd name="T74" fmla="*/ 2274085 w 17593"/>
              <a:gd name="T75" fmla="*/ 5477124 h 17374"/>
              <a:gd name="T76" fmla="*/ 3376538 w 17593"/>
              <a:gd name="T77" fmla="*/ 3852842 h 17374"/>
              <a:gd name="T78" fmla="*/ 3875335 w 17593"/>
              <a:gd name="T79" fmla="*/ 3121752 h 17374"/>
              <a:gd name="T80" fmla="*/ 3910143 w 17593"/>
              <a:gd name="T81" fmla="*/ 2843253 h 17374"/>
              <a:gd name="T82" fmla="*/ 3863892 w 17593"/>
              <a:gd name="T83" fmla="*/ 2611007 h 17374"/>
              <a:gd name="T84" fmla="*/ 1833484 w 17593"/>
              <a:gd name="T85" fmla="*/ 1334340 h 17374"/>
              <a:gd name="T86" fmla="*/ 2726609 w 17593"/>
              <a:gd name="T87" fmla="*/ 1160292 h 17374"/>
              <a:gd name="T88" fmla="*/ 5963917 w 17593"/>
              <a:gd name="T89" fmla="*/ 1114018 h 17374"/>
              <a:gd name="T90" fmla="*/ 7623339 w 17593"/>
              <a:gd name="T91" fmla="*/ 0 h 17374"/>
              <a:gd name="T92" fmla="*/ 5522834 w 17593"/>
              <a:gd name="T93" fmla="*/ 1276644 h 17374"/>
              <a:gd name="T94" fmla="*/ 1612692 w 17593"/>
              <a:gd name="T95" fmla="*/ 615196 h 17374"/>
              <a:gd name="T96" fmla="*/ 754374 w 17593"/>
              <a:gd name="T97" fmla="*/ 1264721 h 17374"/>
              <a:gd name="T98" fmla="*/ 2460047 w 17593"/>
              <a:gd name="T99" fmla="*/ 2692069 h 17374"/>
              <a:gd name="T100" fmla="*/ 2158197 w 17593"/>
              <a:gd name="T101" fmla="*/ 5094196 h 17374"/>
              <a:gd name="T102" fmla="*/ 417716 w 17593"/>
              <a:gd name="T103" fmla="*/ 4989745 h 17374"/>
              <a:gd name="T104" fmla="*/ 127789 w 17593"/>
              <a:gd name="T105" fmla="*/ 5697468 h 17374"/>
              <a:gd name="T106" fmla="*/ 1833484 w 17593"/>
              <a:gd name="T107" fmla="*/ 6660783 h 17374"/>
              <a:gd name="T108" fmla="*/ 2691801 w 17593"/>
              <a:gd name="T109" fmla="*/ 8192582 h 17374"/>
              <a:gd name="T110" fmla="*/ 3399904 w 17593"/>
              <a:gd name="T111" fmla="*/ 7902618 h 17374"/>
              <a:gd name="T112" fmla="*/ 3330288 w 17593"/>
              <a:gd name="T113" fmla="*/ 6057511 h 17374"/>
              <a:gd name="T114" fmla="*/ 6079783 w 17593"/>
              <a:gd name="T115" fmla="*/ 6440461 h 17374"/>
              <a:gd name="T116" fmla="*/ 7634781 w 17593"/>
              <a:gd name="T117" fmla="*/ 7136719 h 17374"/>
              <a:gd name="T118" fmla="*/ 6683483 w 17593"/>
              <a:gd name="T119" fmla="*/ 3249089 h 17374"/>
              <a:gd name="T120" fmla="*/ 7715840 w 17593"/>
              <a:gd name="T121" fmla="*/ 2193247 h 17374"/>
              <a:gd name="T122" fmla="*/ 8330982 w 17593"/>
              <a:gd name="T123" fmla="*/ 475936 h 173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593"/>
              <a:gd name="T187" fmla="*/ 0 h 17374"/>
              <a:gd name="T188" fmla="*/ 17593 w 17593"/>
              <a:gd name="T189" fmla="*/ 17374 h 173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lnTo>
                  <a:pt x="14673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lnTo>
                  <a:pt x="9271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lnTo>
                  <a:pt x="8492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lnTo>
                  <a:pt x="16011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8" name="Shape 825"/>
          <p:cNvSpPr>
            <a:spLocks/>
          </p:cNvSpPr>
          <p:nvPr/>
        </p:nvSpPr>
        <p:spPr bwMode="auto">
          <a:xfrm>
            <a:off x="5565775" y="3822700"/>
            <a:ext cx="369888" cy="411163"/>
          </a:xfrm>
          <a:custGeom>
            <a:avLst/>
            <a:gdLst>
              <a:gd name="T0" fmla="*/ 4156090 w 16863"/>
              <a:gd name="T1" fmla="*/ 1885607 h 18859"/>
              <a:gd name="T2" fmla="*/ 3922243 w 16863"/>
              <a:gd name="T3" fmla="*/ 1654136 h 18859"/>
              <a:gd name="T4" fmla="*/ 4577569 w 16863"/>
              <a:gd name="T5" fmla="*/ 2221204 h 18859"/>
              <a:gd name="T6" fmla="*/ 3090845 w 16863"/>
              <a:gd name="T7" fmla="*/ 2232607 h 18859"/>
              <a:gd name="T8" fmla="*/ 1849988 w 16863"/>
              <a:gd name="T9" fmla="*/ 2371398 h 18859"/>
              <a:gd name="T10" fmla="*/ 2868556 w 16863"/>
              <a:gd name="T11" fmla="*/ 2452196 h 18859"/>
              <a:gd name="T12" fmla="*/ 5701490 w 16863"/>
              <a:gd name="T13" fmla="*/ 2382800 h 18859"/>
              <a:gd name="T14" fmla="*/ 6087852 w 16863"/>
              <a:gd name="T15" fmla="*/ 2417509 h 18859"/>
              <a:gd name="T16" fmla="*/ 6064755 w 16863"/>
              <a:gd name="T17" fmla="*/ 2787771 h 18859"/>
              <a:gd name="T18" fmla="*/ 5713532 w 16863"/>
              <a:gd name="T19" fmla="*/ 1249622 h 18859"/>
              <a:gd name="T20" fmla="*/ 6415998 w 16863"/>
              <a:gd name="T21" fmla="*/ 2926585 h 18859"/>
              <a:gd name="T22" fmla="*/ 5479202 w 16863"/>
              <a:gd name="T23" fmla="*/ 2151787 h 18859"/>
              <a:gd name="T24" fmla="*/ 2821879 w 16863"/>
              <a:gd name="T25" fmla="*/ 1445949 h 18859"/>
              <a:gd name="T26" fmla="*/ 1744613 w 16863"/>
              <a:gd name="T27" fmla="*/ 2348113 h 18859"/>
              <a:gd name="T28" fmla="*/ 2283005 w 16863"/>
              <a:gd name="T29" fmla="*/ 1827636 h 18859"/>
              <a:gd name="T30" fmla="*/ 3325153 w 16863"/>
              <a:gd name="T31" fmla="*/ 2776369 h 18859"/>
              <a:gd name="T32" fmla="*/ 3582559 w 16863"/>
              <a:gd name="T33" fmla="*/ 3180883 h 18859"/>
              <a:gd name="T34" fmla="*/ 4413979 w 16863"/>
              <a:gd name="T35" fmla="*/ 3273563 h 18859"/>
              <a:gd name="T36" fmla="*/ 4718062 w 16863"/>
              <a:gd name="T37" fmla="*/ 2776369 h 18859"/>
              <a:gd name="T38" fmla="*/ 7047723 w 16863"/>
              <a:gd name="T39" fmla="*/ 3458465 h 18859"/>
              <a:gd name="T40" fmla="*/ 7012605 w 16863"/>
              <a:gd name="T41" fmla="*/ 3978943 h 18859"/>
              <a:gd name="T42" fmla="*/ 7001067 w 16863"/>
              <a:gd name="T43" fmla="*/ 4187130 h 18859"/>
              <a:gd name="T44" fmla="*/ 6696984 w 16863"/>
              <a:gd name="T45" fmla="*/ 4511303 h 18859"/>
              <a:gd name="T46" fmla="*/ 6041175 w 16863"/>
              <a:gd name="T47" fmla="*/ 4638212 h 18859"/>
              <a:gd name="T48" fmla="*/ 5935822 w 16863"/>
              <a:gd name="T49" fmla="*/ 5147287 h 18859"/>
              <a:gd name="T50" fmla="*/ 5982477 w 16863"/>
              <a:gd name="T51" fmla="*/ 5517092 h 18859"/>
              <a:gd name="T52" fmla="*/ 5912242 w 16863"/>
              <a:gd name="T53" fmla="*/ 6049453 h 18859"/>
              <a:gd name="T54" fmla="*/ 6064755 w 16863"/>
              <a:gd name="T55" fmla="*/ 6488653 h 18859"/>
              <a:gd name="T56" fmla="*/ 5982477 w 16863"/>
              <a:gd name="T57" fmla="*/ 6939735 h 18859"/>
              <a:gd name="T58" fmla="*/ 3219778 w 16863"/>
              <a:gd name="T59" fmla="*/ 7125117 h 18859"/>
              <a:gd name="T60" fmla="*/ 1452068 w 16863"/>
              <a:gd name="T61" fmla="*/ 5528974 h 18859"/>
              <a:gd name="T62" fmla="*/ 2563990 w 16863"/>
              <a:gd name="T63" fmla="*/ 2799196 h 18859"/>
              <a:gd name="T64" fmla="*/ 4062735 w 16863"/>
              <a:gd name="T65" fmla="*/ 2521592 h 18859"/>
              <a:gd name="T66" fmla="*/ 2306585 w 16863"/>
              <a:gd name="T67" fmla="*/ 995324 h 18859"/>
              <a:gd name="T68" fmla="*/ 1252877 w 16863"/>
              <a:gd name="T69" fmla="*/ 1931718 h 18859"/>
              <a:gd name="T70" fmla="*/ 995471 w 16863"/>
              <a:gd name="T71" fmla="*/ 5031781 h 18859"/>
              <a:gd name="T72" fmla="*/ 1018568 w 16863"/>
              <a:gd name="T73" fmla="*/ 7310020 h 18859"/>
              <a:gd name="T74" fmla="*/ 3301573 w 16863"/>
              <a:gd name="T75" fmla="*/ 7333326 h 18859"/>
              <a:gd name="T76" fmla="*/ 5865564 w 16863"/>
              <a:gd name="T77" fmla="*/ 7217340 h 18859"/>
              <a:gd name="T78" fmla="*/ 7235375 w 16863"/>
              <a:gd name="T79" fmla="*/ 6916931 h 18859"/>
              <a:gd name="T80" fmla="*/ 7387406 w 16863"/>
              <a:gd name="T81" fmla="*/ 3643847 h 18859"/>
              <a:gd name="T82" fmla="*/ 6790317 w 16863"/>
              <a:gd name="T83" fmla="*/ 1827636 h 18859"/>
              <a:gd name="T84" fmla="*/ 4882113 w 16863"/>
              <a:gd name="T85" fmla="*/ 995324 h 18859"/>
              <a:gd name="T86" fmla="*/ 1452068 w 16863"/>
              <a:gd name="T87" fmla="*/ 7587624 h 18859"/>
              <a:gd name="T88" fmla="*/ 433499 w 16863"/>
              <a:gd name="T89" fmla="*/ 7749699 h 18859"/>
              <a:gd name="T90" fmla="*/ 3009050 w 16863"/>
              <a:gd name="T91" fmla="*/ 7853804 h 18859"/>
              <a:gd name="T92" fmla="*/ 5806867 w 16863"/>
              <a:gd name="T93" fmla="*/ 7691706 h 18859"/>
              <a:gd name="T94" fmla="*/ 7960937 w 16863"/>
              <a:gd name="T95" fmla="*/ 7460235 h 18859"/>
              <a:gd name="T96" fmla="*/ 5854027 w 16863"/>
              <a:gd name="T97" fmla="*/ 7529631 h 18859"/>
              <a:gd name="T98" fmla="*/ 3009050 w 16863"/>
              <a:gd name="T99" fmla="*/ 7599026 h 18859"/>
              <a:gd name="T100" fmla="*/ 585552 w 16863"/>
              <a:gd name="T101" fmla="*/ 8223608 h 18859"/>
              <a:gd name="T102" fmla="*/ 3558979 w 16863"/>
              <a:gd name="T103" fmla="*/ 8397086 h 18859"/>
              <a:gd name="T104" fmla="*/ 5631255 w 16863"/>
              <a:gd name="T105" fmla="*/ 8281580 h 18859"/>
              <a:gd name="T106" fmla="*/ 7844002 w 16863"/>
              <a:gd name="T107" fmla="*/ 8003997 h 18859"/>
              <a:gd name="T108" fmla="*/ 5244894 w 16863"/>
              <a:gd name="T109" fmla="*/ 8235490 h 18859"/>
              <a:gd name="T110" fmla="*/ 3184660 w 16863"/>
              <a:gd name="T111" fmla="*/ 8212184 h 18859"/>
              <a:gd name="T112" fmla="*/ 456597 w 16863"/>
              <a:gd name="T113" fmla="*/ 7957886 h 18859"/>
              <a:gd name="T114" fmla="*/ 5525879 w 16863"/>
              <a:gd name="T115" fmla="*/ 8547759 h 18859"/>
              <a:gd name="T116" fmla="*/ 2985470 w 16863"/>
              <a:gd name="T117" fmla="*/ 8732662 h 18859"/>
              <a:gd name="T118" fmla="*/ 538874 w 16863"/>
              <a:gd name="T119" fmla="*/ 8570586 h 18859"/>
              <a:gd name="T120" fmla="*/ 1077266 w 16863"/>
              <a:gd name="T121" fmla="*/ 8940870 h 18859"/>
              <a:gd name="T122" fmla="*/ 3687934 w 16863"/>
              <a:gd name="T123" fmla="*/ 8790655 h 18859"/>
              <a:gd name="T124" fmla="*/ 6052735 w 16863"/>
              <a:gd name="T125" fmla="*/ 8686572 h 188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863"/>
              <a:gd name="T190" fmla="*/ 0 h 18859"/>
              <a:gd name="T191" fmla="*/ 16863 w 16863"/>
              <a:gd name="T192" fmla="*/ 18859 h 1885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lnTo>
                  <a:pt x="890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lnTo>
                  <a:pt x="9587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lnTo>
                  <a:pt x="8152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lnTo>
                  <a:pt x="10269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lnTo>
                  <a:pt x="10780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lnTo>
                  <a:pt x="7324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lnTo>
                  <a:pt x="10926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lnTo>
                  <a:pt x="12215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lnTo>
                  <a:pt x="6643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lnTo>
                  <a:pt x="11315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lnTo>
                  <a:pt x="5086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lnTo>
                  <a:pt x="4672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lnTo>
                  <a:pt x="6911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lnTo>
                  <a:pt x="9612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lnTo>
                  <a:pt x="7446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lnTo>
                  <a:pt x="4307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lnTo>
                  <a:pt x="560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lnTo>
                  <a:pt x="16571" y="17666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49" name="Shape 826"/>
          <p:cNvSpPr>
            <a:spLocks/>
          </p:cNvSpPr>
          <p:nvPr/>
        </p:nvSpPr>
        <p:spPr bwMode="auto">
          <a:xfrm>
            <a:off x="230188" y="4486275"/>
            <a:ext cx="474662" cy="266700"/>
          </a:xfrm>
          <a:custGeom>
            <a:avLst/>
            <a:gdLst>
              <a:gd name="T0" fmla="*/ 7657159 w 21705"/>
              <a:gd name="T1" fmla="*/ 2148809 h 12240"/>
              <a:gd name="T2" fmla="*/ 7144970 w 21705"/>
              <a:gd name="T3" fmla="*/ 2634033 h 12240"/>
              <a:gd name="T4" fmla="*/ 2536604 w 21705"/>
              <a:gd name="T5" fmla="*/ 2934071 h 12240"/>
              <a:gd name="T6" fmla="*/ 1955069 w 21705"/>
              <a:gd name="T7" fmla="*/ 3327192 h 12240"/>
              <a:gd name="T8" fmla="*/ 1559551 w 21705"/>
              <a:gd name="T9" fmla="*/ 2530055 h 12240"/>
              <a:gd name="T10" fmla="*/ 709708 w 21705"/>
              <a:gd name="T11" fmla="*/ 2680073 h 12240"/>
              <a:gd name="T12" fmla="*/ 1803934 w 21705"/>
              <a:gd name="T13" fmla="*/ 1998790 h 12240"/>
              <a:gd name="T14" fmla="*/ 8704520 w 21705"/>
              <a:gd name="T15" fmla="*/ 3361837 h 12240"/>
              <a:gd name="T16" fmla="*/ 3526101 w 21705"/>
              <a:gd name="T17" fmla="*/ 2911279 h 12240"/>
              <a:gd name="T18" fmla="*/ 6981873 w 21705"/>
              <a:gd name="T19" fmla="*/ 2610762 h 12240"/>
              <a:gd name="T20" fmla="*/ 6877143 w 21705"/>
              <a:gd name="T21" fmla="*/ 3257880 h 12240"/>
              <a:gd name="T22" fmla="*/ 5946473 w 21705"/>
              <a:gd name="T23" fmla="*/ 2645429 h 12240"/>
              <a:gd name="T24" fmla="*/ 9995762 w 21705"/>
              <a:gd name="T25" fmla="*/ 3176694 h 12240"/>
              <a:gd name="T26" fmla="*/ 9507476 w 21705"/>
              <a:gd name="T27" fmla="*/ 2864759 h 12240"/>
              <a:gd name="T28" fmla="*/ 3805387 w 21705"/>
              <a:gd name="T29" fmla="*/ 1663585 h 12240"/>
              <a:gd name="T30" fmla="*/ 3677215 w 21705"/>
              <a:gd name="T31" fmla="*/ 2530055 h 12240"/>
              <a:gd name="T32" fmla="*/ 1745588 w 21705"/>
              <a:gd name="T33" fmla="*/ 3743082 h 12240"/>
              <a:gd name="T34" fmla="*/ 2641334 w 21705"/>
              <a:gd name="T35" fmla="*/ 3615855 h 12240"/>
              <a:gd name="T36" fmla="*/ 721670 w 21705"/>
              <a:gd name="T37" fmla="*/ 2876634 h 12240"/>
              <a:gd name="T38" fmla="*/ 255865 w 21705"/>
              <a:gd name="T39" fmla="*/ 3973830 h 12240"/>
              <a:gd name="T40" fmla="*/ 2141107 w 21705"/>
              <a:gd name="T41" fmla="*/ 3927768 h 12240"/>
              <a:gd name="T42" fmla="*/ 2082761 w 21705"/>
              <a:gd name="T43" fmla="*/ 4020350 h 12240"/>
              <a:gd name="T44" fmla="*/ 6493127 w 21705"/>
              <a:gd name="T45" fmla="*/ 3165298 h 12240"/>
              <a:gd name="T46" fmla="*/ 7121527 w 21705"/>
              <a:gd name="T47" fmla="*/ 3939163 h 12240"/>
              <a:gd name="T48" fmla="*/ 10123935 w 21705"/>
              <a:gd name="T49" fmla="*/ 3477210 h 12240"/>
              <a:gd name="T50" fmla="*/ 8902039 w 21705"/>
              <a:gd name="T51" fmla="*/ 3985683 h 12240"/>
              <a:gd name="T52" fmla="*/ 6470165 w 21705"/>
              <a:gd name="T53" fmla="*/ 4401596 h 12240"/>
              <a:gd name="T54" fmla="*/ 3793425 w 21705"/>
              <a:gd name="T55" fmla="*/ 3985683 h 12240"/>
              <a:gd name="T56" fmla="*/ 2385491 w 21705"/>
              <a:gd name="T57" fmla="*/ 3973830 h 12240"/>
              <a:gd name="T58" fmla="*/ 663324 w 21705"/>
              <a:gd name="T59" fmla="*/ 4066412 h 12240"/>
              <a:gd name="T60" fmla="*/ 9623708 w 21705"/>
              <a:gd name="T61" fmla="*/ 4898194 h 12240"/>
              <a:gd name="T62" fmla="*/ 7459159 w 21705"/>
              <a:gd name="T63" fmla="*/ 5140817 h 12240"/>
              <a:gd name="T64" fmla="*/ 2769506 w 21705"/>
              <a:gd name="T65" fmla="*/ 4528365 h 12240"/>
              <a:gd name="T66" fmla="*/ 2245837 w 21705"/>
              <a:gd name="T67" fmla="*/ 4181765 h 12240"/>
              <a:gd name="T68" fmla="*/ 966054 w 21705"/>
              <a:gd name="T69" fmla="*/ 5279439 h 12240"/>
              <a:gd name="T70" fmla="*/ 2210912 w 21705"/>
              <a:gd name="T71" fmla="*/ 5498791 h 12240"/>
              <a:gd name="T72" fmla="*/ 1908664 w 21705"/>
              <a:gd name="T73" fmla="*/ 5290835 h 12240"/>
              <a:gd name="T74" fmla="*/ 8460136 w 21705"/>
              <a:gd name="T75" fmla="*/ 4170369 h 12240"/>
              <a:gd name="T76" fmla="*/ 8483099 w 21705"/>
              <a:gd name="T77" fmla="*/ 5117546 h 12240"/>
              <a:gd name="T78" fmla="*/ 8273618 w 21705"/>
              <a:gd name="T79" fmla="*/ 5568103 h 12240"/>
              <a:gd name="T80" fmla="*/ 8029234 w 21705"/>
              <a:gd name="T81" fmla="*/ 4493699 h 12240"/>
              <a:gd name="T82" fmla="*/ 6772413 w 21705"/>
              <a:gd name="T83" fmla="*/ 369850 h 12240"/>
              <a:gd name="T84" fmla="*/ 3618869 w 21705"/>
              <a:gd name="T85" fmla="*/ 543140 h 12240"/>
              <a:gd name="T86" fmla="*/ 4421846 w 21705"/>
              <a:gd name="T87" fmla="*/ 369850 h 12240"/>
              <a:gd name="T88" fmla="*/ 2839333 w 21705"/>
              <a:gd name="T89" fmla="*/ 57916 h 12240"/>
              <a:gd name="T90" fmla="*/ 3211891 w 21705"/>
              <a:gd name="T91" fmla="*/ 392642 h 12240"/>
              <a:gd name="T92" fmla="*/ 3153545 w 21705"/>
              <a:gd name="T93" fmla="*/ 2125538 h 12240"/>
              <a:gd name="T94" fmla="*/ 1350091 w 21705"/>
              <a:gd name="T95" fmla="*/ 1882937 h 12240"/>
              <a:gd name="T96" fmla="*/ 0 w 21705"/>
              <a:gd name="T97" fmla="*/ 3800541 h 12240"/>
              <a:gd name="T98" fmla="*/ 1093745 w 21705"/>
              <a:gd name="T99" fmla="*/ 5660685 h 12240"/>
              <a:gd name="T100" fmla="*/ 3444312 w 21705"/>
              <a:gd name="T101" fmla="*/ 5186857 h 12240"/>
              <a:gd name="T102" fmla="*/ 5085170 w 21705"/>
              <a:gd name="T103" fmla="*/ 3962434 h 12240"/>
              <a:gd name="T104" fmla="*/ 6854181 w 21705"/>
              <a:gd name="T105" fmla="*/ 2310223 h 12240"/>
              <a:gd name="T106" fmla="*/ 6225781 w 21705"/>
              <a:gd name="T107" fmla="*/ 4470907 h 12240"/>
              <a:gd name="T108" fmla="*/ 8320482 w 21705"/>
              <a:gd name="T109" fmla="*/ 5810705 h 12240"/>
              <a:gd name="T110" fmla="*/ 10298491 w 21705"/>
              <a:gd name="T111" fmla="*/ 4285743 h 12240"/>
              <a:gd name="T112" fmla="*/ 9204768 w 21705"/>
              <a:gd name="T113" fmla="*/ 2044831 h 12240"/>
              <a:gd name="T114" fmla="*/ 7040218 w 21705"/>
              <a:gd name="T115" fmla="*/ 461953 h 12240"/>
              <a:gd name="T116" fmla="*/ 7482602 w 21705"/>
              <a:gd name="T117" fmla="*/ 577785 h 12240"/>
              <a:gd name="T118" fmla="*/ 7843196 w 21705"/>
              <a:gd name="T119" fmla="*/ 277268 h 122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705"/>
              <a:gd name="T181" fmla="*/ 0 h 12240"/>
              <a:gd name="T182" fmla="*/ 21705 w 21705"/>
              <a:gd name="T183" fmla="*/ 12240 h 1224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lnTo>
                  <a:pt x="17544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lnTo>
                  <a:pt x="4234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lnTo>
                  <a:pt x="4477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lnTo>
                  <a:pt x="3918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lnTo>
                  <a:pt x="17154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lnTo>
                  <a:pt x="14624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0" name="Shape 827"/>
          <p:cNvSpPr>
            <a:spLocks/>
          </p:cNvSpPr>
          <p:nvPr/>
        </p:nvSpPr>
        <p:spPr bwMode="auto">
          <a:xfrm>
            <a:off x="858838" y="4414838"/>
            <a:ext cx="381000" cy="403225"/>
          </a:xfrm>
          <a:custGeom>
            <a:avLst/>
            <a:gdLst>
              <a:gd name="T0" fmla="*/ 3196188 w 17496"/>
              <a:gd name="T1" fmla="*/ 1376100 h 18421"/>
              <a:gd name="T2" fmla="*/ 3403892 w 17496"/>
              <a:gd name="T3" fmla="*/ 2169088 h 18421"/>
              <a:gd name="T4" fmla="*/ 3369267 w 17496"/>
              <a:gd name="T5" fmla="*/ 1399587 h 18421"/>
              <a:gd name="T6" fmla="*/ 4881072 w 17496"/>
              <a:gd name="T7" fmla="*/ 595108 h 18421"/>
              <a:gd name="T8" fmla="*/ 4684736 w 17496"/>
              <a:gd name="T9" fmla="*/ 1574484 h 18421"/>
              <a:gd name="T10" fmla="*/ 4650111 w 17496"/>
              <a:gd name="T11" fmla="*/ 2274026 h 18421"/>
              <a:gd name="T12" fmla="*/ 4742596 w 17496"/>
              <a:gd name="T13" fmla="*/ 1271184 h 18421"/>
              <a:gd name="T14" fmla="*/ 3946385 w 17496"/>
              <a:gd name="T15" fmla="*/ 482 h 18421"/>
              <a:gd name="T16" fmla="*/ 3888547 w 17496"/>
              <a:gd name="T17" fmla="*/ 1177738 h 18421"/>
              <a:gd name="T18" fmla="*/ 3888547 w 17496"/>
              <a:gd name="T19" fmla="*/ 2274026 h 18421"/>
              <a:gd name="T20" fmla="*/ 4130853 w 17496"/>
              <a:gd name="T21" fmla="*/ 2740248 h 18421"/>
              <a:gd name="T22" fmla="*/ 4303954 w 17496"/>
              <a:gd name="T23" fmla="*/ 1667427 h 18421"/>
              <a:gd name="T24" fmla="*/ 4327189 w 17496"/>
              <a:gd name="T25" fmla="*/ 431703 h 18421"/>
              <a:gd name="T26" fmla="*/ 3080948 w 17496"/>
              <a:gd name="T27" fmla="*/ 3824541 h 18421"/>
              <a:gd name="T28" fmla="*/ 6588691 w 17496"/>
              <a:gd name="T29" fmla="*/ 3789562 h 18421"/>
              <a:gd name="T30" fmla="*/ 2838641 w 17496"/>
              <a:gd name="T31" fmla="*/ 3696138 h 18421"/>
              <a:gd name="T32" fmla="*/ 1546408 w 17496"/>
              <a:gd name="T33" fmla="*/ 3673132 h 18421"/>
              <a:gd name="T34" fmla="*/ 3288651 w 17496"/>
              <a:gd name="T35" fmla="*/ 3882526 h 18421"/>
              <a:gd name="T36" fmla="*/ 3750071 w 17496"/>
              <a:gd name="T37" fmla="*/ 3882526 h 18421"/>
              <a:gd name="T38" fmla="*/ 4073015 w 17496"/>
              <a:gd name="T39" fmla="*/ 3789562 h 18421"/>
              <a:gd name="T40" fmla="*/ 5446322 w 17496"/>
              <a:gd name="T41" fmla="*/ 3882526 h 18421"/>
              <a:gd name="T42" fmla="*/ 4580884 w 17496"/>
              <a:gd name="T43" fmla="*/ 3847547 h 18421"/>
              <a:gd name="T44" fmla="*/ 1477181 w 17496"/>
              <a:gd name="T45" fmla="*/ 5561444 h 18421"/>
              <a:gd name="T46" fmla="*/ 473267 w 17496"/>
              <a:gd name="T47" fmla="*/ 4885389 h 18421"/>
              <a:gd name="T48" fmla="*/ 6831019 w 17496"/>
              <a:gd name="T49" fmla="*/ 7532193 h 18421"/>
              <a:gd name="T50" fmla="*/ 2319361 w 17496"/>
              <a:gd name="T51" fmla="*/ 7555177 h 18421"/>
              <a:gd name="T52" fmla="*/ 1730876 w 17496"/>
              <a:gd name="T53" fmla="*/ 3952485 h 18421"/>
              <a:gd name="T54" fmla="*/ 6946259 w 17496"/>
              <a:gd name="T55" fmla="*/ 3836055 h 18421"/>
              <a:gd name="T56" fmla="*/ 5134767 w 17496"/>
              <a:gd name="T57" fmla="*/ 4524105 h 18421"/>
              <a:gd name="T58" fmla="*/ 6311761 w 17496"/>
              <a:gd name="T59" fmla="*/ 4780452 h 18421"/>
              <a:gd name="T60" fmla="*/ 5815738 w 17496"/>
              <a:gd name="T61" fmla="*/ 5013793 h 18421"/>
              <a:gd name="T62" fmla="*/ 5608033 w 17496"/>
              <a:gd name="T63" fmla="*/ 5246652 h 18421"/>
              <a:gd name="T64" fmla="*/ 6565456 w 17496"/>
              <a:gd name="T65" fmla="*/ 5631402 h 18421"/>
              <a:gd name="T66" fmla="*/ 6127293 w 17496"/>
              <a:gd name="T67" fmla="*/ 5853253 h 18421"/>
              <a:gd name="T68" fmla="*/ 5573409 w 17496"/>
              <a:gd name="T69" fmla="*/ 6284496 h 18421"/>
              <a:gd name="T70" fmla="*/ 6023441 w 17496"/>
              <a:gd name="T71" fmla="*/ 6680738 h 18421"/>
              <a:gd name="T72" fmla="*/ 6288525 w 17496"/>
              <a:gd name="T73" fmla="*/ 6925593 h 18421"/>
              <a:gd name="T74" fmla="*/ 5573409 w 17496"/>
              <a:gd name="T75" fmla="*/ 7065489 h 18421"/>
              <a:gd name="T76" fmla="*/ 5492313 w 17496"/>
              <a:gd name="T77" fmla="*/ 7287338 h 18421"/>
              <a:gd name="T78" fmla="*/ 5480946 w 17496"/>
              <a:gd name="T79" fmla="*/ 7590156 h 18421"/>
              <a:gd name="T80" fmla="*/ 2238745 w 17496"/>
              <a:gd name="T81" fmla="*/ 6925593 h 18421"/>
              <a:gd name="T82" fmla="*/ 1927190 w 17496"/>
              <a:gd name="T83" fmla="*/ 7310343 h 18421"/>
              <a:gd name="T84" fmla="*/ 2031042 w 17496"/>
              <a:gd name="T85" fmla="*/ 7928435 h 18421"/>
              <a:gd name="T86" fmla="*/ 7096582 w 17496"/>
              <a:gd name="T87" fmla="*/ 7590156 h 18421"/>
              <a:gd name="T88" fmla="*/ 7350277 w 17496"/>
              <a:gd name="T89" fmla="*/ 7228893 h 18421"/>
              <a:gd name="T90" fmla="*/ 7430893 w 17496"/>
              <a:gd name="T91" fmla="*/ 8383143 h 18421"/>
              <a:gd name="T92" fmla="*/ 1869352 w 17496"/>
              <a:gd name="T93" fmla="*/ 8558040 h 18421"/>
              <a:gd name="T94" fmla="*/ 242328 w 17496"/>
              <a:gd name="T95" fmla="*/ 7555177 h 18421"/>
              <a:gd name="T96" fmla="*/ 2146282 w 17496"/>
              <a:gd name="T97" fmla="*/ 3241429 h 18421"/>
              <a:gd name="T98" fmla="*/ 1200228 w 17496"/>
              <a:gd name="T99" fmla="*/ 3906013 h 18421"/>
              <a:gd name="T100" fmla="*/ 80616 w 17496"/>
              <a:gd name="T101" fmla="*/ 4675514 h 18421"/>
              <a:gd name="T102" fmla="*/ 1292233 w 17496"/>
              <a:gd name="T103" fmla="*/ 6168045 h 18421"/>
              <a:gd name="T104" fmla="*/ 957900 w 17496"/>
              <a:gd name="T105" fmla="*/ 6575801 h 18421"/>
              <a:gd name="T106" fmla="*/ 1811492 w 17496"/>
              <a:gd name="T107" fmla="*/ 6622775 h 18421"/>
              <a:gd name="T108" fmla="*/ 23235 w 17496"/>
              <a:gd name="T109" fmla="*/ 7590156 h 18421"/>
              <a:gd name="T110" fmla="*/ 692359 w 17496"/>
              <a:gd name="T111" fmla="*/ 8499573 h 18421"/>
              <a:gd name="T112" fmla="*/ 6888879 w 17496"/>
              <a:gd name="T113" fmla="*/ 8720941 h 18421"/>
              <a:gd name="T114" fmla="*/ 8250339 w 17496"/>
              <a:gd name="T115" fmla="*/ 7532193 h 18421"/>
              <a:gd name="T116" fmla="*/ 7015487 w 17496"/>
              <a:gd name="T117" fmla="*/ 5433522 h 18421"/>
              <a:gd name="T118" fmla="*/ 6923503 w 17496"/>
              <a:gd name="T119" fmla="*/ 3416325 h 184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496"/>
              <a:gd name="T181" fmla="*/ 0 h 18421"/>
              <a:gd name="T182" fmla="*/ 17496 w 17496"/>
              <a:gd name="T183" fmla="*/ 18421 h 184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lnTo>
                  <a:pt x="10293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lnTo>
                  <a:pt x="8322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lnTo>
                  <a:pt x="1051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lnTo>
                  <a:pt x="703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lnTo>
                  <a:pt x="7519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lnTo>
                  <a:pt x="8054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lnTo>
                  <a:pt x="8468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lnTo>
                  <a:pt x="8784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lnTo>
                  <a:pt x="10171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lnTo>
                  <a:pt x="9319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lnTo>
                  <a:pt x="1874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lnTo>
                  <a:pt x="9076" y="6498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1" name="Shape 828"/>
          <p:cNvSpPr>
            <a:spLocks/>
          </p:cNvSpPr>
          <p:nvPr/>
        </p:nvSpPr>
        <p:spPr bwMode="auto">
          <a:xfrm>
            <a:off x="1430338" y="4392613"/>
            <a:ext cx="420687" cy="433387"/>
          </a:xfrm>
          <a:custGeom>
            <a:avLst/>
            <a:gdLst>
              <a:gd name="T0" fmla="*/ 6800148 w 19247"/>
              <a:gd name="T1" fmla="*/ 1681208 h 19856"/>
              <a:gd name="T2" fmla="*/ 6068258 w 19247"/>
              <a:gd name="T3" fmla="*/ 2063739 h 19856"/>
              <a:gd name="T4" fmla="*/ 5568075 w 19247"/>
              <a:gd name="T5" fmla="*/ 1194324 h 19856"/>
              <a:gd name="T6" fmla="*/ 4603513 w 19247"/>
              <a:gd name="T7" fmla="*/ 1750747 h 19856"/>
              <a:gd name="T8" fmla="*/ 5986577 w 19247"/>
              <a:gd name="T9" fmla="*/ 278703 h 19856"/>
              <a:gd name="T10" fmla="*/ 3708218 w 19247"/>
              <a:gd name="T11" fmla="*/ 2481062 h 19856"/>
              <a:gd name="T12" fmla="*/ 5975102 w 19247"/>
              <a:gd name="T13" fmla="*/ 1460630 h 19856"/>
              <a:gd name="T14" fmla="*/ 5056877 w 19247"/>
              <a:gd name="T15" fmla="*/ 2654953 h 19856"/>
              <a:gd name="T16" fmla="*/ 2627091 w 19247"/>
              <a:gd name="T17" fmla="*/ 324909 h 19856"/>
              <a:gd name="T18" fmla="*/ 4173056 w 19247"/>
              <a:gd name="T19" fmla="*/ 2028970 h 19856"/>
              <a:gd name="T20" fmla="*/ 2975846 w 19247"/>
              <a:gd name="T21" fmla="*/ 1959409 h 19856"/>
              <a:gd name="T22" fmla="*/ 2382967 w 19247"/>
              <a:gd name="T23" fmla="*/ 2156174 h 19856"/>
              <a:gd name="T24" fmla="*/ 2011285 w 19247"/>
              <a:gd name="T25" fmla="*/ 452572 h 19856"/>
              <a:gd name="T26" fmla="*/ 8950947 w 19247"/>
              <a:gd name="T27" fmla="*/ 2388168 h 19856"/>
              <a:gd name="T28" fmla="*/ 6707474 w 19247"/>
              <a:gd name="T29" fmla="*/ 2376731 h 19856"/>
              <a:gd name="T30" fmla="*/ 7172312 w 19247"/>
              <a:gd name="T31" fmla="*/ 1970846 h 19856"/>
              <a:gd name="T32" fmla="*/ 2231999 w 19247"/>
              <a:gd name="T33" fmla="*/ 2747367 h 19856"/>
              <a:gd name="T34" fmla="*/ 1174282 w 19247"/>
              <a:gd name="T35" fmla="*/ 2759284 h 19856"/>
              <a:gd name="T36" fmla="*/ 1929604 w 19247"/>
              <a:gd name="T37" fmla="*/ 3222814 h 19856"/>
              <a:gd name="T38" fmla="*/ 1139420 w 19247"/>
              <a:gd name="T39" fmla="*/ 4068896 h 19856"/>
              <a:gd name="T40" fmla="*/ 7765190 w 19247"/>
              <a:gd name="T41" fmla="*/ 3431475 h 19856"/>
              <a:gd name="T42" fmla="*/ 5463444 w 19247"/>
              <a:gd name="T43" fmla="*/ 4914978 h 19856"/>
              <a:gd name="T44" fmla="*/ 1604259 w 19247"/>
              <a:gd name="T45" fmla="*/ 5239887 h 19856"/>
              <a:gd name="T46" fmla="*/ 5091761 w 19247"/>
              <a:gd name="T47" fmla="*/ 9146329 h 19856"/>
              <a:gd name="T48" fmla="*/ 5405631 w 19247"/>
              <a:gd name="T49" fmla="*/ 5796311 h 19856"/>
              <a:gd name="T50" fmla="*/ 5696093 w 19247"/>
              <a:gd name="T51" fmla="*/ 5749625 h 19856"/>
              <a:gd name="T52" fmla="*/ 5963627 w 19247"/>
              <a:gd name="T53" fmla="*/ 5819186 h 19856"/>
              <a:gd name="T54" fmla="*/ 6370194 w 19247"/>
              <a:gd name="T55" fmla="*/ 5726750 h 19856"/>
              <a:gd name="T56" fmla="*/ 6660655 w 19247"/>
              <a:gd name="T57" fmla="*/ 5610523 h 19856"/>
              <a:gd name="T58" fmla="*/ 7195721 w 19247"/>
              <a:gd name="T59" fmla="*/ 5378988 h 19856"/>
              <a:gd name="T60" fmla="*/ 7521067 w 19247"/>
              <a:gd name="T61" fmla="*/ 5344218 h 19856"/>
              <a:gd name="T62" fmla="*/ 7544476 w 19247"/>
              <a:gd name="T63" fmla="*/ 8659445 h 19856"/>
              <a:gd name="T64" fmla="*/ 5347338 w 19247"/>
              <a:gd name="T65" fmla="*/ 5552879 h 19856"/>
              <a:gd name="T66" fmla="*/ 2708313 w 19247"/>
              <a:gd name="T67" fmla="*/ 5691979 h 19856"/>
              <a:gd name="T68" fmla="*/ 3045593 w 19247"/>
              <a:gd name="T69" fmla="*/ 5633856 h 19856"/>
              <a:gd name="T70" fmla="*/ 3336054 w 19247"/>
              <a:gd name="T71" fmla="*/ 5471401 h 19856"/>
              <a:gd name="T72" fmla="*/ 3638471 w 19247"/>
              <a:gd name="T73" fmla="*/ 5367070 h 19856"/>
              <a:gd name="T74" fmla="*/ 3684809 w 19247"/>
              <a:gd name="T75" fmla="*/ 9181098 h 19856"/>
              <a:gd name="T76" fmla="*/ 1813498 w 19247"/>
              <a:gd name="T77" fmla="*/ 5146994 h 19856"/>
              <a:gd name="T78" fmla="*/ 1732277 w 19247"/>
              <a:gd name="T79" fmla="*/ 5680062 h 19856"/>
              <a:gd name="T80" fmla="*/ 1964466 w 19247"/>
              <a:gd name="T81" fmla="*/ 5714854 h 19856"/>
              <a:gd name="T82" fmla="*/ 2313221 w 19247"/>
              <a:gd name="T83" fmla="*/ 5703417 h 19856"/>
              <a:gd name="T84" fmla="*/ 4824228 w 19247"/>
              <a:gd name="T85" fmla="*/ 545008 h 19856"/>
              <a:gd name="T86" fmla="*/ 3801374 w 19247"/>
              <a:gd name="T87" fmla="*/ 730315 h 19856"/>
              <a:gd name="T88" fmla="*/ 1732277 w 19247"/>
              <a:gd name="T89" fmla="*/ 371116 h 19856"/>
              <a:gd name="T90" fmla="*/ 2197137 w 19247"/>
              <a:gd name="T91" fmla="*/ 2341961 h 19856"/>
              <a:gd name="T92" fmla="*/ 581403 w 19247"/>
              <a:gd name="T93" fmla="*/ 1263885 h 19856"/>
              <a:gd name="T94" fmla="*/ 244124 w 19247"/>
              <a:gd name="T95" fmla="*/ 2121383 h 19856"/>
              <a:gd name="T96" fmla="*/ 976496 w 19247"/>
              <a:gd name="T97" fmla="*/ 3593930 h 19856"/>
              <a:gd name="T98" fmla="*/ 1348659 w 19247"/>
              <a:gd name="T99" fmla="*/ 8589906 h 19856"/>
              <a:gd name="T100" fmla="*/ 3708218 w 19247"/>
              <a:gd name="T101" fmla="*/ 9412634 h 19856"/>
              <a:gd name="T102" fmla="*/ 5975102 w 19247"/>
              <a:gd name="T103" fmla="*/ 9377864 h 19856"/>
              <a:gd name="T104" fmla="*/ 7741781 w 19247"/>
              <a:gd name="T105" fmla="*/ 8079668 h 19856"/>
              <a:gd name="T106" fmla="*/ 8067608 w 19247"/>
              <a:gd name="T107" fmla="*/ 3605367 h 19856"/>
              <a:gd name="T108" fmla="*/ 6311901 w 19247"/>
              <a:gd name="T109" fmla="*/ 2886489 h 19856"/>
              <a:gd name="T110" fmla="*/ 8741686 w 19247"/>
              <a:gd name="T111" fmla="*/ 2550623 h 19856"/>
              <a:gd name="T112" fmla="*/ 8358069 w 19247"/>
              <a:gd name="T113" fmla="*/ 2481062 h 19856"/>
              <a:gd name="T114" fmla="*/ 8695348 w 19247"/>
              <a:gd name="T115" fmla="*/ 3002716 h 19856"/>
              <a:gd name="T116" fmla="*/ 9090440 w 19247"/>
              <a:gd name="T117" fmla="*/ 1785539 h 19856"/>
              <a:gd name="T118" fmla="*/ 7114041 w 19247"/>
              <a:gd name="T119" fmla="*/ 1634521 h 19856"/>
              <a:gd name="T120" fmla="*/ 6219226 w 19247"/>
              <a:gd name="T121" fmla="*/ 23333 h 1985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247"/>
              <a:gd name="T184" fmla="*/ 0 h 19856"/>
              <a:gd name="T185" fmla="*/ 19247 w 19247"/>
              <a:gd name="T186" fmla="*/ 19856 h 1985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lnTo>
                  <a:pt x="7300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lnTo>
                  <a:pt x="17763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lnTo>
                  <a:pt x="3796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lnTo>
                  <a:pt x="15378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lnTo>
                  <a:pt x="11753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2" name="Shape 829"/>
          <p:cNvSpPr>
            <a:spLocks/>
          </p:cNvSpPr>
          <p:nvPr/>
        </p:nvSpPr>
        <p:spPr bwMode="auto">
          <a:xfrm>
            <a:off x="2039938" y="4429125"/>
            <a:ext cx="371475" cy="376238"/>
          </a:xfrm>
          <a:custGeom>
            <a:avLst/>
            <a:gdLst>
              <a:gd name="T0" fmla="*/ 651967 w 16985"/>
              <a:gd name="T1" fmla="*/ 198004 h 17204"/>
              <a:gd name="T2" fmla="*/ 2980002 w 16985"/>
              <a:gd name="T3" fmla="*/ 3851934 h 17204"/>
              <a:gd name="T4" fmla="*/ 2234755 w 16985"/>
              <a:gd name="T5" fmla="*/ 3642449 h 17204"/>
              <a:gd name="T6" fmla="*/ 1792790 w 16985"/>
              <a:gd name="T7" fmla="*/ 3386579 h 17204"/>
              <a:gd name="T8" fmla="*/ 1350323 w 16985"/>
              <a:gd name="T9" fmla="*/ 2909743 h 17204"/>
              <a:gd name="T10" fmla="*/ 861468 w 16985"/>
              <a:gd name="T11" fmla="*/ 2327693 h 17204"/>
              <a:gd name="T12" fmla="*/ 442446 w 16985"/>
              <a:gd name="T13" fmla="*/ 1687779 h 17204"/>
              <a:gd name="T14" fmla="*/ 175075 w 16985"/>
              <a:gd name="T15" fmla="*/ 570568 h 17204"/>
              <a:gd name="T16" fmla="*/ 5889689 w 16985"/>
              <a:gd name="T17" fmla="*/ 1233927 h 17204"/>
              <a:gd name="T18" fmla="*/ 7041971 w 16985"/>
              <a:gd name="T19" fmla="*/ 1094270 h 17204"/>
              <a:gd name="T20" fmla="*/ 7693457 w 16985"/>
              <a:gd name="T21" fmla="*/ 1606010 h 17204"/>
              <a:gd name="T22" fmla="*/ 5551981 w 16985"/>
              <a:gd name="T23" fmla="*/ 3607524 h 17204"/>
              <a:gd name="T24" fmla="*/ 931301 w 16985"/>
              <a:gd name="T25" fmla="*/ 7797118 h 17204"/>
              <a:gd name="T26" fmla="*/ 407540 w 16985"/>
              <a:gd name="T27" fmla="*/ 7122278 h 17204"/>
              <a:gd name="T28" fmla="*/ 2199849 w 16985"/>
              <a:gd name="T29" fmla="*/ 6447460 h 17204"/>
              <a:gd name="T30" fmla="*/ 1105895 w 16985"/>
              <a:gd name="T31" fmla="*/ 7227032 h 17204"/>
              <a:gd name="T32" fmla="*/ 803116 w 16985"/>
              <a:gd name="T33" fmla="*/ 6656945 h 17204"/>
              <a:gd name="T34" fmla="*/ 1140823 w 16985"/>
              <a:gd name="T35" fmla="*/ 6738233 h 17204"/>
              <a:gd name="T36" fmla="*/ 1350323 w 16985"/>
              <a:gd name="T37" fmla="*/ 6144725 h 17204"/>
              <a:gd name="T38" fmla="*/ 1688030 w 16985"/>
              <a:gd name="T39" fmla="*/ 6249457 h 17204"/>
              <a:gd name="T40" fmla="*/ 1862624 w 16985"/>
              <a:gd name="T41" fmla="*/ 5679369 h 17204"/>
              <a:gd name="T42" fmla="*/ 2374421 w 16985"/>
              <a:gd name="T43" fmla="*/ 5655925 h 17204"/>
              <a:gd name="T44" fmla="*/ 2677222 w 16985"/>
              <a:gd name="T45" fmla="*/ 5271880 h 17204"/>
              <a:gd name="T46" fmla="*/ 2875241 w 16985"/>
              <a:gd name="T47" fmla="*/ 4806547 h 17204"/>
              <a:gd name="T48" fmla="*/ 3177560 w 16985"/>
              <a:gd name="T49" fmla="*/ 4818006 h 17204"/>
              <a:gd name="T50" fmla="*/ 3375578 w 16985"/>
              <a:gd name="T51" fmla="*/ 4387577 h 17204"/>
              <a:gd name="T52" fmla="*/ 3724766 w 16985"/>
              <a:gd name="T53" fmla="*/ 4154669 h 17204"/>
              <a:gd name="T54" fmla="*/ 4062451 w 16985"/>
              <a:gd name="T55" fmla="*/ 3817009 h 17204"/>
              <a:gd name="T56" fmla="*/ 4504437 w 16985"/>
              <a:gd name="T57" fmla="*/ 3491311 h 17204"/>
              <a:gd name="T58" fmla="*/ 4655586 w 16985"/>
              <a:gd name="T59" fmla="*/ 3165613 h 17204"/>
              <a:gd name="T60" fmla="*/ 5098053 w 16985"/>
              <a:gd name="T61" fmla="*/ 1559625 h 17204"/>
              <a:gd name="T62" fmla="*/ 7274458 w 16985"/>
              <a:gd name="T63" fmla="*/ 7750734 h 17204"/>
              <a:gd name="T64" fmla="*/ 5761482 w 16985"/>
              <a:gd name="T65" fmla="*/ 6121281 h 17204"/>
              <a:gd name="T66" fmla="*/ 5039680 w 16985"/>
              <a:gd name="T67" fmla="*/ 4422502 h 17204"/>
              <a:gd name="T68" fmla="*/ 4888531 w 16985"/>
              <a:gd name="T69" fmla="*/ 4911278 h 17204"/>
              <a:gd name="T70" fmla="*/ 5296071 w 16985"/>
              <a:gd name="T71" fmla="*/ 5085838 h 17204"/>
              <a:gd name="T72" fmla="*/ 5633296 w 16985"/>
              <a:gd name="T73" fmla="*/ 5341708 h 17204"/>
              <a:gd name="T74" fmla="*/ 5877725 w 16985"/>
              <a:gd name="T75" fmla="*/ 5714272 h 17204"/>
              <a:gd name="T76" fmla="*/ 6366580 w 16985"/>
              <a:gd name="T77" fmla="*/ 5865411 h 17204"/>
              <a:gd name="T78" fmla="*/ 6553138 w 16985"/>
              <a:gd name="T79" fmla="*/ 6365670 h 17204"/>
              <a:gd name="T80" fmla="*/ 6937232 w 16985"/>
              <a:gd name="T81" fmla="*/ 6668405 h 17204"/>
              <a:gd name="T82" fmla="*/ 7391160 w 16985"/>
              <a:gd name="T83" fmla="*/ 6831505 h 17204"/>
              <a:gd name="T84" fmla="*/ 7460993 w 16985"/>
              <a:gd name="T85" fmla="*/ 7238513 h 17204"/>
              <a:gd name="T86" fmla="*/ 7868052 w 16985"/>
              <a:gd name="T87" fmla="*/ 7506324 h 17204"/>
              <a:gd name="T88" fmla="*/ 7391160 w 16985"/>
              <a:gd name="T89" fmla="*/ 7960197 h 17204"/>
              <a:gd name="T90" fmla="*/ 291297 w 16985"/>
              <a:gd name="T91" fmla="*/ 81791 h 17204"/>
              <a:gd name="T92" fmla="*/ 267873 w 16985"/>
              <a:gd name="T93" fmla="*/ 1454872 h 17204"/>
              <a:gd name="T94" fmla="*/ 686873 w 16985"/>
              <a:gd name="T95" fmla="*/ 2351137 h 17204"/>
              <a:gd name="T96" fmla="*/ 1234102 w 16985"/>
              <a:gd name="T97" fmla="*/ 3119228 h 17204"/>
              <a:gd name="T98" fmla="*/ 1734417 w 16985"/>
              <a:gd name="T99" fmla="*/ 3514755 h 17204"/>
              <a:gd name="T100" fmla="*/ 2339516 w 16985"/>
              <a:gd name="T101" fmla="*/ 3863875 h 17204"/>
              <a:gd name="T102" fmla="*/ 3002966 w 16985"/>
              <a:gd name="T103" fmla="*/ 4026494 h 17204"/>
              <a:gd name="T104" fmla="*/ 267873 w 16985"/>
              <a:gd name="T105" fmla="*/ 7832022 h 17204"/>
              <a:gd name="T106" fmla="*/ 4004100 w 16985"/>
              <a:gd name="T107" fmla="*/ 5004069 h 17204"/>
              <a:gd name="T108" fmla="*/ 7880015 w 16985"/>
              <a:gd name="T109" fmla="*/ 8122817 h 17204"/>
              <a:gd name="T110" fmla="*/ 6355098 w 16985"/>
              <a:gd name="T111" fmla="*/ 5318286 h 17204"/>
              <a:gd name="T112" fmla="*/ 6366580 w 16985"/>
              <a:gd name="T113" fmla="*/ 3735699 h 17204"/>
              <a:gd name="T114" fmla="*/ 8066091 w 16985"/>
              <a:gd name="T115" fmla="*/ 1117211 h 17204"/>
              <a:gd name="T116" fmla="*/ 7565754 w 16985"/>
              <a:gd name="T117" fmla="*/ 430911 h 17204"/>
              <a:gd name="T118" fmla="*/ 6913787 w 16985"/>
              <a:gd name="T119" fmla="*/ 186523 h 17204"/>
              <a:gd name="T120" fmla="*/ 4597716 w 16985"/>
              <a:gd name="T121" fmla="*/ 1815495 h 17204"/>
              <a:gd name="T122" fmla="*/ 1117377 w 16985"/>
              <a:gd name="T123" fmla="*/ 209485 h 1720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985"/>
              <a:gd name="T187" fmla="*/ 0 h 17204"/>
              <a:gd name="T188" fmla="*/ 16985 w 16985"/>
              <a:gd name="T189" fmla="*/ 17204 h 1720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lnTo>
                  <a:pt x="8906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lnTo>
                  <a:pt x="1363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lnTo>
                  <a:pt x="10755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lnTo>
                  <a:pt x="1071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3" name="Shape 830"/>
          <p:cNvSpPr>
            <a:spLocks/>
          </p:cNvSpPr>
          <p:nvPr/>
        </p:nvSpPr>
        <p:spPr bwMode="auto">
          <a:xfrm>
            <a:off x="2590800" y="4430713"/>
            <a:ext cx="446088" cy="371475"/>
          </a:xfrm>
          <a:custGeom>
            <a:avLst/>
            <a:gdLst>
              <a:gd name="T0" fmla="*/ 4228506 w 20416"/>
              <a:gd name="T1" fmla="*/ 1412163 h 17033"/>
              <a:gd name="T2" fmla="*/ 4379838 w 20416"/>
              <a:gd name="T3" fmla="*/ 1319431 h 17033"/>
              <a:gd name="T4" fmla="*/ 4333058 w 20416"/>
              <a:gd name="T5" fmla="*/ 405236 h 17033"/>
              <a:gd name="T6" fmla="*/ 5274046 w 20416"/>
              <a:gd name="T7" fmla="*/ 1365557 h 17033"/>
              <a:gd name="T8" fmla="*/ 5657425 w 20416"/>
              <a:gd name="T9" fmla="*/ 1620506 h 17033"/>
              <a:gd name="T10" fmla="*/ 5622574 w 20416"/>
              <a:gd name="T11" fmla="*/ 544138 h 17033"/>
              <a:gd name="T12" fmla="*/ 4623793 w 20416"/>
              <a:gd name="T13" fmla="*/ 520824 h 17033"/>
              <a:gd name="T14" fmla="*/ 4763217 w 20416"/>
              <a:gd name="T15" fmla="*/ 1712780 h 17033"/>
              <a:gd name="T16" fmla="*/ 4681564 w 20416"/>
              <a:gd name="T17" fmla="*/ 2210770 h 17033"/>
              <a:gd name="T18" fmla="*/ 4751265 w 20416"/>
              <a:gd name="T19" fmla="*/ 972208 h 17033"/>
              <a:gd name="T20" fmla="*/ 4798068 w 20416"/>
              <a:gd name="T21" fmla="*/ 0 h 17033"/>
              <a:gd name="T22" fmla="*/ 6029333 w 20416"/>
              <a:gd name="T23" fmla="*/ 3541607 h 17033"/>
              <a:gd name="T24" fmla="*/ 6493863 w 20416"/>
              <a:gd name="T25" fmla="*/ 3796076 h 17033"/>
              <a:gd name="T26" fmla="*/ 6459012 w 20416"/>
              <a:gd name="T27" fmla="*/ 4166591 h 17033"/>
              <a:gd name="T28" fmla="*/ 6261838 w 20416"/>
              <a:gd name="T29" fmla="*/ 4513814 h 17033"/>
              <a:gd name="T30" fmla="*/ 6482391 w 20416"/>
              <a:gd name="T31" fmla="*/ 4733563 h 17033"/>
              <a:gd name="T32" fmla="*/ 6633265 w 20416"/>
              <a:gd name="T33" fmla="*/ 5092192 h 17033"/>
              <a:gd name="T34" fmla="*/ 7597655 w 20416"/>
              <a:gd name="T35" fmla="*/ 4976604 h 17033"/>
              <a:gd name="T36" fmla="*/ 8201586 w 20416"/>
              <a:gd name="T37" fmla="*/ 5161632 h 17033"/>
              <a:gd name="T38" fmla="*/ 8108484 w 20416"/>
              <a:gd name="T39" fmla="*/ 5427987 h 17033"/>
              <a:gd name="T40" fmla="*/ 4855839 w 20416"/>
              <a:gd name="T41" fmla="*/ 5775212 h 17033"/>
              <a:gd name="T42" fmla="*/ 3984530 w 20416"/>
              <a:gd name="T43" fmla="*/ 4895736 h 17033"/>
              <a:gd name="T44" fmla="*/ 4693516 w 20416"/>
              <a:gd name="T45" fmla="*/ 3900236 h 17033"/>
              <a:gd name="T46" fmla="*/ 3287976 w 20416"/>
              <a:gd name="T47" fmla="*/ 4895736 h 17033"/>
              <a:gd name="T48" fmla="*/ 1208344 w 20416"/>
              <a:gd name="T49" fmla="*/ 5219645 h 17033"/>
              <a:gd name="T50" fmla="*/ 2974321 w 20416"/>
              <a:gd name="T51" fmla="*/ 4455780 h 17033"/>
              <a:gd name="T52" fmla="*/ 4588942 w 20416"/>
              <a:gd name="T53" fmla="*/ 3391299 h 17033"/>
              <a:gd name="T54" fmla="*/ 7539403 w 20416"/>
              <a:gd name="T55" fmla="*/ 6284607 h 17033"/>
              <a:gd name="T56" fmla="*/ 221056 w 20416"/>
              <a:gd name="T57" fmla="*/ 6180447 h 17033"/>
              <a:gd name="T58" fmla="*/ 9293448 w 20416"/>
              <a:gd name="T59" fmla="*/ 5994939 h 17033"/>
              <a:gd name="T60" fmla="*/ 1231746 w 20416"/>
              <a:gd name="T61" fmla="*/ 6458208 h 17033"/>
              <a:gd name="T62" fmla="*/ 6180185 w 20416"/>
              <a:gd name="T63" fmla="*/ 6747397 h 17033"/>
              <a:gd name="T64" fmla="*/ 6528713 w 20416"/>
              <a:gd name="T65" fmla="*/ 6886299 h 17033"/>
              <a:gd name="T66" fmla="*/ 6830919 w 20416"/>
              <a:gd name="T67" fmla="*/ 6886299 h 17033"/>
              <a:gd name="T68" fmla="*/ 7121174 w 20416"/>
              <a:gd name="T69" fmla="*/ 6967146 h 17033"/>
              <a:gd name="T70" fmla="*/ 7434851 w 20416"/>
              <a:gd name="T71" fmla="*/ 6944312 h 17033"/>
              <a:gd name="T72" fmla="*/ 7690276 w 20416"/>
              <a:gd name="T73" fmla="*/ 6840151 h 17033"/>
              <a:gd name="T74" fmla="*/ 8236437 w 20416"/>
              <a:gd name="T75" fmla="*/ 6562390 h 17033"/>
              <a:gd name="T76" fmla="*/ 8399240 w 20416"/>
              <a:gd name="T77" fmla="*/ 6527670 h 17033"/>
              <a:gd name="T78" fmla="*/ 8724345 w 20416"/>
              <a:gd name="T79" fmla="*/ 6747397 h 17033"/>
              <a:gd name="T80" fmla="*/ 2381838 w 20416"/>
              <a:gd name="T81" fmla="*/ 7846599 h 17033"/>
              <a:gd name="T82" fmla="*/ 1626574 w 20416"/>
              <a:gd name="T83" fmla="*/ 6446322 h 17033"/>
              <a:gd name="T84" fmla="*/ 1661424 w 20416"/>
              <a:gd name="T85" fmla="*/ 6955740 h 17033"/>
              <a:gd name="T86" fmla="*/ 2323608 w 20416"/>
              <a:gd name="T87" fmla="*/ 6782117 h 17033"/>
              <a:gd name="T88" fmla="*/ 2579011 w 20416"/>
              <a:gd name="T89" fmla="*/ 6770711 h 17033"/>
              <a:gd name="T90" fmla="*/ 2904620 w 20416"/>
              <a:gd name="T91" fmla="*/ 6492950 h 17033"/>
              <a:gd name="T92" fmla="*/ 3427401 w 20416"/>
              <a:gd name="T93" fmla="*/ 6423488 h 17033"/>
              <a:gd name="T94" fmla="*/ 3705725 w 20416"/>
              <a:gd name="T95" fmla="*/ 6423488 h 17033"/>
              <a:gd name="T96" fmla="*/ 3845127 w 20416"/>
              <a:gd name="T97" fmla="*/ 6423488 h 17033"/>
              <a:gd name="T98" fmla="*/ 4147333 w 20416"/>
              <a:gd name="T99" fmla="*/ 6816859 h 17033"/>
              <a:gd name="T100" fmla="*/ 4449540 w 20416"/>
              <a:gd name="T101" fmla="*/ 6851579 h 17033"/>
              <a:gd name="T102" fmla="*/ 4611863 w 20416"/>
              <a:gd name="T103" fmla="*/ 7071306 h 17033"/>
              <a:gd name="T104" fmla="*/ 5111723 w 20416"/>
              <a:gd name="T105" fmla="*/ 6712677 h 17033"/>
              <a:gd name="T106" fmla="*/ 5587702 w 20416"/>
              <a:gd name="T107" fmla="*/ 6423488 h 17033"/>
              <a:gd name="T108" fmla="*/ 5704205 w 20416"/>
              <a:gd name="T109" fmla="*/ 6539076 h 17033"/>
              <a:gd name="T110" fmla="*/ 2997241 w 20416"/>
              <a:gd name="T111" fmla="*/ 4085265 h 17033"/>
              <a:gd name="T112" fmla="*/ 952919 w 20416"/>
              <a:gd name="T113" fmla="*/ 5254387 h 17033"/>
              <a:gd name="T114" fmla="*/ 23401 w 20416"/>
              <a:gd name="T115" fmla="*/ 6215167 h 17033"/>
              <a:gd name="T116" fmla="*/ 1405999 w 20416"/>
              <a:gd name="T117" fmla="*/ 7997387 h 17033"/>
              <a:gd name="T118" fmla="*/ 8294689 w 20416"/>
              <a:gd name="T119" fmla="*/ 8020221 h 17033"/>
              <a:gd name="T120" fmla="*/ 9584183 w 20416"/>
              <a:gd name="T121" fmla="*/ 6342162 h 17033"/>
              <a:gd name="T122" fmla="*/ 8584943 w 20416"/>
              <a:gd name="T123" fmla="*/ 5219645 h 17033"/>
              <a:gd name="T124" fmla="*/ 7109724 w 20416"/>
              <a:gd name="T125" fmla="*/ 4015825 h 1703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416"/>
              <a:gd name="T190" fmla="*/ 0 h 17033"/>
              <a:gd name="T191" fmla="*/ 20416 w 20416"/>
              <a:gd name="T192" fmla="*/ 17033 h 1703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lnTo>
                  <a:pt x="9003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lnTo>
                  <a:pt x="11461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lnTo>
                  <a:pt x="10050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lnTo>
                  <a:pt x="11266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lnTo>
                  <a:pt x="1255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lnTo>
                  <a:pt x="10658" y="6473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4" name="Shape 831"/>
          <p:cNvSpPr>
            <a:spLocks/>
          </p:cNvSpPr>
          <p:nvPr/>
        </p:nvSpPr>
        <p:spPr bwMode="auto">
          <a:xfrm>
            <a:off x="3227388" y="4398963"/>
            <a:ext cx="344487" cy="415925"/>
          </a:xfrm>
          <a:custGeom>
            <a:avLst/>
            <a:gdLst>
              <a:gd name="T0" fmla="*/ 5102604 w 15744"/>
              <a:gd name="T1" fmla="*/ 1913325 h 19053"/>
              <a:gd name="T2" fmla="*/ 4892901 w 15744"/>
              <a:gd name="T3" fmla="*/ 1681251 h 19053"/>
              <a:gd name="T4" fmla="*/ 4520429 w 15744"/>
              <a:gd name="T5" fmla="*/ 1646454 h 19053"/>
              <a:gd name="T6" fmla="*/ 4112533 w 15744"/>
              <a:gd name="T7" fmla="*/ 1240920 h 19053"/>
              <a:gd name="T8" fmla="*/ 2143876 w 15744"/>
              <a:gd name="T9" fmla="*/ 3467330 h 19053"/>
              <a:gd name="T10" fmla="*/ 1270143 w 15744"/>
              <a:gd name="T11" fmla="*/ 4533851 h 19053"/>
              <a:gd name="T12" fmla="*/ 1584697 w 15744"/>
              <a:gd name="T13" fmla="*/ 4510493 h 19053"/>
              <a:gd name="T14" fmla="*/ 2516829 w 15744"/>
              <a:gd name="T15" fmla="*/ 3583137 h 19053"/>
              <a:gd name="T16" fmla="*/ 5848513 w 15744"/>
              <a:gd name="T17" fmla="*/ 7154355 h 19053"/>
              <a:gd name="T18" fmla="*/ 6255928 w 15744"/>
              <a:gd name="T19" fmla="*/ 7340215 h 19053"/>
              <a:gd name="T20" fmla="*/ 2924245 w 15744"/>
              <a:gd name="T21" fmla="*/ 2841160 h 19053"/>
              <a:gd name="T22" fmla="*/ 4369147 w 15744"/>
              <a:gd name="T23" fmla="*/ 3154245 h 19053"/>
              <a:gd name="T24" fmla="*/ 5161003 w 15744"/>
              <a:gd name="T25" fmla="*/ 3015102 h 19053"/>
              <a:gd name="T26" fmla="*/ 5685239 w 15744"/>
              <a:gd name="T27" fmla="*/ 2898814 h 19053"/>
              <a:gd name="T28" fmla="*/ 5382194 w 15744"/>
              <a:gd name="T29" fmla="*/ 3304828 h 19053"/>
              <a:gd name="T30" fmla="*/ 5941374 w 15744"/>
              <a:gd name="T31" fmla="*/ 3130887 h 19053"/>
              <a:gd name="T32" fmla="*/ 5883456 w 15744"/>
              <a:gd name="T33" fmla="*/ 3351064 h 19053"/>
              <a:gd name="T34" fmla="*/ 5650296 w 15744"/>
              <a:gd name="T35" fmla="*/ 3733720 h 19053"/>
              <a:gd name="T36" fmla="*/ 6582429 w 15744"/>
              <a:gd name="T37" fmla="*/ 3559779 h 19053"/>
              <a:gd name="T38" fmla="*/ 5883456 w 15744"/>
              <a:gd name="T39" fmla="*/ 4336552 h 19053"/>
              <a:gd name="T40" fmla="*/ 6465631 w 15744"/>
              <a:gd name="T41" fmla="*/ 4440921 h 19053"/>
              <a:gd name="T42" fmla="*/ 6360779 w 15744"/>
              <a:gd name="T43" fmla="*/ 4696352 h 19053"/>
              <a:gd name="T44" fmla="*/ 6209476 w 15744"/>
              <a:gd name="T45" fmla="*/ 5044211 h 19053"/>
              <a:gd name="T46" fmla="*/ 7048265 w 15744"/>
              <a:gd name="T47" fmla="*/ 4905068 h 19053"/>
              <a:gd name="T48" fmla="*/ 6093137 w 15744"/>
              <a:gd name="T49" fmla="*/ 5693279 h 19053"/>
              <a:gd name="T50" fmla="*/ 7118174 w 15744"/>
              <a:gd name="T51" fmla="*/ 5705199 h 19053"/>
              <a:gd name="T52" fmla="*/ 5836522 w 15744"/>
              <a:gd name="T53" fmla="*/ 6122631 h 19053"/>
              <a:gd name="T54" fmla="*/ 6966870 w 15744"/>
              <a:gd name="T55" fmla="*/ 6075937 h 19053"/>
              <a:gd name="T56" fmla="*/ 6058194 w 15744"/>
              <a:gd name="T57" fmla="*/ 6586320 h 19053"/>
              <a:gd name="T58" fmla="*/ 6803619 w 15744"/>
              <a:gd name="T59" fmla="*/ 6493390 h 19053"/>
              <a:gd name="T60" fmla="*/ 5790092 w 15744"/>
              <a:gd name="T61" fmla="*/ 6887965 h 19053"/>
              <a:gd name="T62" fmla="*/ 6850072 w 15744"/>
              <a:gd name="T63" fmla="*/ 7363093 h 19053"/>
              <a:gd name="T64" fmla="*/ 5009722 w 15744"/>
              <a:gd name="T65" fmla="*/ 7606605 h 19053"/>
              <a:gd name="T66" fmla="*/ 6384235 w 15744"/>
              <a:gd name="T67" fmla="*/ 8047394 h 19053"/>
              <a:gd name="T68" fmla="*/ 4834962 w 15744"/>
              <a:gd name="T69" fmla="*/ 7908250 h 19053"/>
              <a:gd name="T70" fmla="*/ 5696726 w 15744"/>
              <a:gd name="T71" fmla="*/ 8638787 h 19053"/>
              <a:gd name="T72" fmla="*/ 4520429 w 15744"/>
              <a:gd name="T73" fmla="*/ 8197998 h 19053"/>
              <a:gd name="T74" fmla="*/ 4892901 w 15744"/>
              <a:gd name="T75" fmla="*/ 8766034 h 19053"/>
              <a:gd name="T76" fmla="*/ 3367107 w 15744"/>
              <a:gd name="T77" fmla="*/ 8395275 h 19053"/>
              <a:gd name="T78" fmla="*/ 2004081 w 15744"/>
              <a:gd name="T79" fmla="*/ 8673584 h 19053"/>
              <a:gd name="T80" fmla="*/ 361466 w 15744"/>
              <a:gd name="T81" fmla="*/ 6540084 h 19053"/>
              <a:gd name="T82" fmla="*/ 1036984 w 15744"/>
              <a:gd name="T83" fmla="*/ 3641270 h 19053"/>
              <a:gd name="T84" fmla="*/ 2377035 w 15744"/>
              <a:gd name="T85" fmla="*/ 2852599 h 19053"/>
              <a:gd name="T86" fmla="*/ 4846471 w 15744"/>
              <a:gd name="T87" fmla="*/ 406014 h 19053"/>
              <a:gd name="T88" fmla="*/ 3751548 w 15744"/>
              <a:gd name="T89" fmla="*/ 1554005 h 19053"/>
              <a:gd name="T90" fmla="*/ 3635209 w 15744"/>
              <a:gd name="T91" fmla="*/ 1820395 h 19053"/>
              <a:gd name="T92" fmla="*/ 3297199 w 15744"/>
              <a:gd name="T93" fmla="*/ 1797517 h 19053"/>
              <a:gd name="T94" fmla="*/ 3064040 w 15744"/>
              <a:gd name="T95" fmla="*/ 2690098 h 19053"/>
              <a:gd name="T96" fmla="*/ 1957629 w 15744"/>
              <a:gd name="T97" fmla="*/ 2690098 h 19053"/>
              <a:gd name="T98" fmla="*/ 245128 w 15744"/>
              <a:gd name="T99" fmla="*/ 4487615 h 19053"/>
              <a:gd name="T100" fmla="*/ 221672 w 15744"/>
              <a:gd name="T101" fmla="*/ 7027131 h 19053"/>
              <a:gd name="T102" fmla="*/ 1852799 w 15744"/>
              <a:gd name="T103" fmla="*/ 8905178 h 19053"/>
              <a:gd name="T104" fmla="*/ 3343651 w 15744"/>
              <a:gd name="T105" fmla="*/ 8685023 h 19053"/>
              <a:gd name="T106" fmla="*/ 4997753 w 15744"/>
              <a:gd name="T107" fmla="*/ 9021465 h 19053"/>
              <a:gd name="T108" fmla="*/ 6628881 w 15744"/>
              <a:gd name="T109" fmla="*/ 8139844 h 19053"/>
              <a:gd name="T110" fmla="*/ 7479158 w 15744"/>
              <a:gd name="T111" fmla="*/ 6215081 h 19053"/>
              <a:gd name="T112" fmla="*/ 7304399 w 15744"/>
              <a:gd name="T113" fmla="*/ 4371349 h 19053"/>
              <a:gd name="T114" fmla="*/ 5778604 w 15744"/>
              <a:gd name="T115" fmla="*/ 2655301 h 19053"/>
              <a:gd name="T116" fmla="*/ 4578828 w 15744"/>
              <a:gd name="T117" fmla="*/ 2783027 h 19053"/>
              <a:gd name="T118" fmla="*/ 4170932 w 15744"/>
              <a:gd name="T119" fmla="*/ 2319339 h 19053"/>
              <a:gd name="T120" fmla="*/ 5149516 w 15744"/>
              <a:gd name="T121" fmla="*/ 2133479 h 19053"/>
              <a:gd name="T122" fmla="*/ 5801579 w 15744"/>
              <a:gd name="T123" fmla="*/ 336442 h 190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744"/>
              <a:gd name="T187" fmla="*/ 0 h 19053"/>
              <a:gd name="T188" fmla="*/ 15744 w 15744"/>
              <a:gd name="T189" fmla="*/ 19053 h 190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lnTo>
                  <a:pt x="13846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lnTo>
                  <a:pt x="5816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lnTo>
                  <a:pt x="1180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5" name="Shape 832"/>
          <p:cNvSpPr>
            <a:spLocks/>
          </p:cNvSpPr>
          <p:nvPr/>
        </p:nvSpPr>
        <p:spPr bwMode="auto">
          <a:xfrm>
            <a:off x="3741738" y="4394200"/>
            <a:ext cx="495300" cy="447675"/>
          </a:xfrm>
          <a:custGeom>
            <a:avLst/>
            <a:gdLst>
              <a:gd name="T0" fmla="*/ 9193023 w 22606"/>
              <a:gd name="T1" fmla="*/ 2549563 h 20513"/>
              <a:gd name="T2" fmla="*/ 1857320 w 22606"/>
              <a:gd name="T3" fmla="*/ 2746742 h 20513"/>
              <a:gd name="T4" fmla="*/ 8667355 w 22606"/>
              <a:gd name="T5" fmla="*/ 2885805 h 20513"/>
              <a:gd name="T6" fmla="*/ 2406497 w 22606"/>
              <a:gd name="T7" fmla="*/ 3117772 h 20513"/>
              <a:gd name="T8" fmla="*/ 2815515 w 22606"/>
              <a:gd name="T9" fmla="*/ 2491926 h 20513"/>
              <a:gd name="T10" fmla="*/ 8281869 w 22606"/>
              <a:gd name="T11" fmla="*/ 2028014 h 20513"/>
              <a:gd name="T12" fmla="*/ 8025039 w 22606"/>
              <a:gd name="T13" fmla="*/ 2468596 h 20513"/>
              <a:gd name="T14" fmla="*/ 7884880 w 22606"/>
              <a:gd name="T15" fmla="*/ 2213779 h 20513"/>
              <a:gd name="T16" fmla="*/ 3259086 w 22606"/>
              <a:gd name="T17" fmla="*/ 1610805 h 20513"/>
              <a:gd name="T18" fmla="*/ 2943690 w 22606"/>
              <a:gd name="T19" fmla="*/ 2144226 h 20513"/>
              <a:gd name="T20" fmla="*/ 7254088 w 22606"/>
              <a:gd name="T21" fmla="*/ 3720266 h 20513"/>
              <a:gd name="T22" fmla="*/ 3633047 w 22606"/>
              <a:gd name="T23" fmla="*/ 1703666 h 20513"/>
              <a:gd name="T24" fmla="*/ 3387742 w 22606"/>
              <a:gd name="T25" fmla="*/ 1576040 h 20513"/>
              <a:gd name="T26" fmla="*/ 3854821 w 22606"/>
              <a:gd name="T27" fmla="*/ 3326387 h 20513"/>
              <a:gd name="T28" fmla="*/ 7195522 w 22606"/>
              <a:gd name="T29" fmla="*/ 1379318 h 20513"/>
              <a:gd name="T30" fmla="*/ 6880126 w 22606"/>
              <a:gd name="T31" fmla="*/ 2248545 h 20513"/>
              <a:gd name="T32" fmla="*/ 4240308 w 22606"/>
              <a:gd name="T33" fmla="*/ 4079379 h 20513"/>
              <a:gd name="T34" fmla="*/ 4193749 w 22606"/>
              <a:gd name="T35" fmla="*/ 950194 h 20513"/>
              <a:gd name="T36" fmla="*/ 4637801 w 22606"/>
              <a:gd name="T37" fmla="*/ 3511651 h 20513"/>
              <a:gd name="T38" fmla="*/ 4614269 w 22606"/>
              <a:gd name="T39" fmla="*/ 706813 h 20513"/>
              <a:gd name="T40" fmla="*/ 6401500 w 22606"/>
              <a:gd name="T41" fmla="*/ 3175387 h 20513"/>
              <a:gd name="T42" fmla="*/ 6553206 w 22606"/>
              <a:gd name="T43" fmla="*/ 1112607 h 20513"/>
              <a:gd name="T44" fmla="*/ 6541681 w 22606"/>
              <a:gd name="T45" fmla="*/ 4114145 h 20513"/>
              <a:gd name="T46" fmla="*/ 5151439 w 22606"/>
              <a:gd name="T47" fmla="*/ 591080 h 20513"/>
              <a:gd name="T48" fmla="*/ 4894631 w 22606"/>
              <a:gd name="T49" fmla="*/ 1471721 h 20513"/>
              <a:gd name="T50" fmla="*/ 6086104 w 22606"/>
              <a:gd name="T51" fmla="*/ 2584328 h 20513"/>
              <a:gd name="T52" fmla="*/ 5817289 w 22606"/>
              <a:gd name="T53" fmla="*/ 834461 h 20513"/>
              <a:gd name="T54" fmla="*/ 5712141 w 22606"/>
              <a:gd name="T55" fmla="*/ 1390754 h 20513"/>
              <a:gd name="T56" fmla="*/ 5408270 w 22606"/>
              <a:gd name="T57" fmla="*/ 2491926 h 20513"/>
              <a:gd name="T58" fmla="*/ 1974452 w 22606"/>
              <a:gd name="T59" fmla="*/ 3187303 h 20513"/>
              <a:gd name="T60" fmla="*/ 5092874 w 22606"/>
              <a:gd name="T61" fmla="*/ 4832873 h 20513"/>
              <a:gd name="T62" fmla="*/ 4217258 w 22606"/>
              <a:gd name="T63" fmla="*/ 6663708 h 20513"/>
              <a:gd name="T64" fmla="*/ 1191494 w 22606"/>
              <a:gd name="T65" fmla="*/ 4786192 h 20513"/>
              <a:gd name="T66" fmla="*/ 9473362 w 22606"/>
              <a:gd name="T67" fmla="*/ 2665775 h 20513"/>
              <a:gd name="T68" fmla="*/ 8399000 w 22606"/>
              <a:gd name="T69" fmla="*/ 5400601 h 20513"/>
              <a:gd name="T70" fmla="*/ 6097629 w 22606"/>
              <a:gd name="T71" fmla="*/ 6095980 h 20513"/>
              <a:gd name="T72" fmla="*/ 6121160 w 22606"/>
              <a:gd name="T73" fmla="*/ 4600928 h 20513"/>
              <a:gd name="T74" fmla="*/ 8060095 w 22606"/>
              <a:gd name="T75" fmla="*/ 3534980 h 20513"/>
              <a:gd name="T76" fmla="*/ 9041317 w 22606"/>
              <a:gd name="T77" fmla="*/ 7324319 h 20513"/>
              <a:gd name="T78" fmla="*/ 5618541 w 22606"/>
              <a:gd name="T79" fmla="*/ 5690183 h 20513"/>
              <a:gd name="T80" fmla="*/ 6401500 w 22606"/>
              <a:gd name="T81" fmla="*/ 6965206 h 20513"/>
              <a:gd name="T82" fmla="*/ 7359213 w 22606"/>
              <a:gd name="T83" fmla="*/ 6304595 h 20513"/>
              <a:gd name="T84" fmla="*/ 3376217 w 22606"/>
              <a:gd name="T85" fmla="*/ 6443657 h 20513"/>
              <a:gd name="T86" fmla="*/ 4368964 w 22606"/>
              <a:gd name="T87" fmla="*/ 6930440 h 20513"/>
              <a:gd name="T88" fmla="*/ 5245061 w 22606"/>
              <a:gd name="T89" fmla="*/ 5864034 h 20513"/>
              <a:gd name="T90" fmla="*/ 1331675 w 22606"/>
              <a:gd name="T91" fmla="*/ 7220001 h 20513"/>
              <a:gd name="T92" fmla="*/ 5303145 w 22606"/>
              <a:gd name="T93" fmla="*/ 11916 h 20513"/>
              <a:gd name="T94" fmla="*/ 1226528 w 22606"/>
              <a:gd name="T95" fmla="*/ 2422394 h 20513"/>
              <a:gd name="T96" fmla="*/ 35516 w 22606"/>
              <a:gd name="T97" fmla="*/ 4415643 h 20513"/>
              <a:gd name="T98" fmla="*/ 1098354 w 22606"/>
              <a:gd name="T99" fmla="*/ 5041488 h 20513"/>
              <a:gd name="T100" fmla="*/ 1063320 w 22606"/>
              <a:gd name="T101" fmla="*/ 7289554 h 20513"/>
              <a:gd name="T102" fmla="*/ 4205274 w 22606"/>
              <a:gd name="T103" fmla="*/ 9108951 h 20513"/>
              <a:gd name="T104" fmla="*/ 5618541 w 22606"/>
              <a:gd name="T105" fmla="*/ 9630500 h 20513"/>
              <a:gd name="T106" fmla="*/ 9543453 w 22606"/>
              <a:gd name="T107" fmla="*/ 7371001 h 20513"/>
              <a:gd name="T108" fmla="*/ 9742199 w 22606"/>
              <a:gd name="T109" fmla="*/ 7092832 h 20513"/>
              <a:gd name="T110" fmla="*/ 10851596 w 22606"/>
              <a:gd name="T111" fmla="*/ 4519939 h 20513"/>
              <a:gd name="T112" fmla="*/ 9707143 w 22606"/>
              <a:gd name="T113" fmla="*/ 2631010 h 20513"/>
              <a:gd name="T114" fmla="*/ 9403272 w 22606"/>
              <a:gd name="T115" fmla="*/ 2387629 h 20513"/>
              <a:gd name="T116" fmla="*/ 5443326 w 22606"/>
              <a:gd name="T117" fmla="*/ 92883 h 205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606"/>
              <a:gd name="T178" fmla="*/ 0 h 20513"/>
              <a:gd name="T179" fmla="*/ 22606 w 22606"/>
              <a:gd name="T180" fmla="*/ 20513 h 2051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6" name="Shape 833"/>
          <p:cNvSpPr>
            <a:spLocks/>
          </p:cNvSpPr>
          <p:nvPr/>
        </p:nvSpPr>
        <p:spPr bwMode="auto">
          <a:xfrm>
            <a:off x="4337050" y="4386263"/>
            <a:ext cx="484188" cy="465137"/>
          </a:xfrm>
          <a:custGeom>
            <a:avLst/>
            <a:gdLst>
              <a:gd name="T0" fmla="*/ 9301637 w 22192"/>
              <a:gd name="T1" fmla="*/ 816962 h 21243"/>
              <a:gd name="T2" fmla="*/ 8259145 w 22192"/>
              <a:gd name="T3" fmla="*/ 1750411 h 21243"/>
              <a:gd name="T4" fmla="*/ 8409559 w 22192"/>
              <a:gd name="T5" fmla="*/ 968461 h 21243"/>
              <a:gd name="T6" fmla="*/ 8108229 w 22192"/>
              <a:gd name="T7" fmla="*/ 501966 h 21243"/>
              <a:gd name="T8" fmla="*/ 3081353 w 22192"/>
              <a:gd name="T9" fmla="*/ 956943 h 21243"/>
              <a:gd name="T10" fmla="*/ 2791913 w 22192"/>
              <a:gd name="T11" fmla="*/ 1563441 h 21243"/>
              <a:gd name="T12" fmla="*/ 2594852 w 22192"/>
              <a:gd name="T13" fmla="*/ 2228423 h 21243"/>
              <a:gd name="T14" fmla="*/ 1946483 w 22192"/>
              <a:gd name="T15" fmla="*/ 1446932 h 21243"/>
              <a:gd name="T16" fmla="*/ 5201115 w 22192"/>
              <a:gd name="T17" fmla="*/ 3803359 h 21243"/>
              <a:gd name="T18" fmla="*/ 6208874 w 22192"/>
              <a:gd name="T19" fmla="*/ 3663356 h 21243"/>
              <a:gd name="T20" fmla="*/ 10286070 w 22192"/>
              <a:gd name="T21" fmla="*/ 5366800 h 21243"/>
              <a:gd name="T22" fmla="*/ 9532996 w 22192"/>
              <a:gd name="T23" fmla="*/ 6229788 h 21243"/>
              <a:gd name="T24" fmla="*/ 9463484 w 22192"/>
              <a:gd name="T25" fmla="*/ 5634807 h 21243"/>
              <a:gd name="T26" fmla="*/ 9521563 w 22192"/>
              <a:gd name="T27" fmla="*/ 4806809 h 21243"/>
              <a:gd name="T28" fmla="*/ 5699048 w 22192"/>
              <a:gd name="T29" fmla="*/ 3453374 h 21243"/>
              <a:gd name="T30" fmla="*/ 5571936 w 22192"/>
              <a:gd name="T31" fmla="*/ 4106838 h 21243"/>
              <a:gd name="T32" fmla="*/ 6556371 w 22192"/>
              <a:gd name="T33" fmla="*/ 4340337 h 21243"/>
              <a:gd name="T34" fmla="*/ 6822945 w 22192"/>
              <a:gd name="T35" fmla="*/ 4503331 h 21243"/>
              <a:gd name="T36" fmla="*/ 6405957 w 22192"/>
              <a:gd name="T37" fmla="*/ 4888328 h 21243"/>
              <a:gd name="T38" fmla="*/ 5930867 w 22192"/>
              <a:gd name="T39" fmla="*/ 5179830 h 21243"/>
              <a:gd name="T40" fmla="*/ 6394044 w 22192"/>
              <a:gd name="T41" fmla="*/ 5599795 h 21243"/>
              <a:gd name="T42" fmla="*/ 6428801 w 22192"/>
              <a:gd name="T43" fmla="*/ 6019784 h 21243"/>
              <a:gd name="T44" fmla="*/ 6011791 w 22192"/>
              <a:gd name="T45" fmla="*/ 6206776 h 21243"/>
              <a:gd name="T46" fmla="*/ 5629536 w 22192"/>
              <a:gd name="T47" fmla="*/ 6498277 h 21243"/>
              <a:gd name="T48" fmla="*/ 5177792 w 22192"/>
              <a:gd name="T49" fmla="*/ 6311767 h 21243"/>
              <a:gd name="T50" fmla="*/ 4181925 w 22192"/>
              <a:gd name="T51" fmla="*/ 6124797 h 21243"/>
              <a:gd name="T52" fmla="*/ 3880595 w 22192"/>
              <a:gd name="T53" fmla="*/ 3931845 h 21243"/>
              <a:gd name="T54" fmla="*/ 1031081 w 22192"/>
              <a:gd name="T55" fmla="*/ 5949804 h 21243"/>
              <a:gd name="T56" fmla="*/ 973481 w 22192"/>
              <a:gd name="T57" fmla="*/ 6789757 h 21243"/>
              <a:gd name="T58" fmla="*/ 1286244 w 22192"/>
              <a:gd name="T59" fmla="*/ 7349747 h 21243"/>
              <a:gd name="T60" fmla="*/ 289898 w 22192"/>
              <a:gd name="T61" fmla="*/ 6626763 h 21243"/>
              <a:gd name="T62" fmla="*/ 5432933 w 22192"/>
              <a:gd name="T63" fmla="*/ 8469706 h 21243"/>
              <a:gd name="T64" fmla="*/ 5502445 w 22192"/>
              <a:gd name="T65" fmla="*/ 9753162 h 21243"/>
              <a:gd name="T66" fmla="*/ 4378528 w 22192"/>
              <a:gd name="T67" fmla="*/ 9414672 h 21243"/>
              <a:gd name="T68" fmla="*/ 4923109 w 22192"/>
              <a:gd name="T69" fmla="*/ 8959695 h 21243"/>
              <a:gd name="T70" fmla="*/ 8305312 w 22192"/>
              <a:gd name="T71" fmla="*/ 46989 h 21243"/>
              <a:gd name="T72" fmla="*/ 7784055 w 22192"/>
              <a:gd name="T73" fmla="*/ 1598431 h 21243"/>
              <a:gd name="T74" fmla="*/ 5479122 w 22192"/>
              <a:gd name="T75" fmla="*/ 3021891 h 21243"/>
              <a:gd name="T76" fmla="*/ 3324604 w 22192"/>
              <a:gd name="T77" fmla="*/ 2228423 h 21243"/>
              <a:gd name="T78" fmla="*/ 3081353 w 22192"/>
              <a:gd name="T79" fmla="*/ 571968 h 21243"/>
              <a:gd name="T80" fmla="*/ 1749422 w 22192"/>
              <a:gd name="T81" fmla="*/ 1096946 h 21243"/>
              <a:gd name="T82" fmla="*/ 2270657 w 22192"/>
              <a:gd name="T83" fmla="*/ 2461900 h 21243"/>
              <a:gd name="T84" fmla="*/ 3486930 w 22192"/>
              <a:gd name="T85" fmla="*/ 4083344 h 21243"/>
              <a:gd name="T86" fmla="*/ 1552338 w 22192"/>
              <a:gd name="T87" fmla="*/ 5961781 h 21243"/>
              <a:gd name="T88" fmla="*/ 127571 w 22192"/>
              <a:gd name="T89" fmla="*/ 6253283 h 21243"/>
              <a:gd name="T90" fmla="*/ 591228 w 22192"/>
              <a:gd name="T91" fmla="*/ 7629731 h 21243"/>
              <a:gd name="T92" fmla="*/ 1865079 w 22192"/>
              <a:gd name="T93" fmla="*/ 6906747 h 21243"/>
              <a:gd name="T94" fmla="*/ 3660668 w 22192"/>
              <a:gd name="T95" fmla="*/ 5973277 h 21243"/>
              <a:gd name="T96" fmla="*/ 4923109 w 22192"/>
              <a:gd name="T97" fmla="*/ 7116730 h 21243"/>
              <a:gd name="T98" fmla="*/ 4054354 w 22192"/>
              <a:gd name="T99" fmla="*/ 9064686 h 21243"/>
              <a:gd name="T100" fmla="*/ 5050679 w 22192"/>
              <a:gd name="T101" fmla="*/ 10184645 h 21243"/>
              <a:gd name="T102" fmla="*/ 6069871 w 22192"/>
              <a:gd name="T103" fmla="*/ 9053169 h 21243"/>
              <a:gd name="T104" fmla="*/ 5189682 w 22192"/>
              <a:gd name="T105" fmla="*/ 7023256 h 21243"/>
              <a:gd name="T106" fmla="*/ 6440691 w 22192"/>
              <a:gd name="T107" fmla="*/ 6369769 h 21243"/>
              <a:gd name="T108" fmla="*/ 7135228 w 22192"/>
              <a:gd name="T109" fmla="*/ 5319811 h 21243"/>
              <a:gd name="T110" fmla="*/ 9313069 w 22192"/>
              <a:gd name="T111" fmla="*/ 6463265 h 21243"/>
              <a:gd name="T112" fmla="*/ 10552644 w 22192"/>
              <a:gd name="T113" fmla="*/ 5646784 h 21243"/>
              <a:gd name="T114" fmla="*/ 9532996 w 22192"/>
              <a:gd name="T115" fmla="*/ 4538342 h 21243"/>
              <a:gd name="T116" fmla="*/ 7564128 w 22192"/>
              <a:gd name="T117" fmla="*/ 5156817 h 21243"/>
              <a:gd name="T118" fmla="*/ 6834378 w 22192"/>
              <a:gd name="T119" fmla="*/ 3873361 h 21243"/>
              <a:gd name="T120" fmla="*/ 8525239 w 22192"/>
              <a:gd name="T121" fmla="*/ 2041913 h 21243"/>
              <a:gd name="T122" fmla="*/ 9602487 w 22192"/>
              <a:gd name="T123" fmla="*/ 898459 h 21243"/>
              <a:gd name="T124" fmla="*/ 8618053 w 22192"/>
              <a:gd name="T125" fmla="*/ 11977 h 212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192"/>
              <a:gd name="T190" fmla="*/ 0 h 21243"/>
              <a:gd name="T191" fmla="*/ 22192 w 22192"/>
              <a:gd name="T192" fmla="*/ 21243 h 212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lnTo>
                  <a:pt x="12532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lnTo>
                  <a:pt x="17861" y="1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7" name="Shape 834"/>
          <p:cNvSpPr>
            <a:spLocks/>
          </p:cNvSpPr>
          <p:nvPr/>
        </p:nvSpPr>
        <p:spPr bwMode="auto">
          <a:xfrm>
            <a:off x="4946650" y="4497388"/>
            <a:ext cx="430213" cy="250825"/>
          </a:xfrm>
          <a:custGeom>
            <a:avLst/>
            <a:gdLst>
              <a:gd name="T0" fmla="*/ 8210343 w 19735"/>
              <a:gd name="T1" fmla="*/ 995120 h 11437"/>
              <a:gd name="T2" fmla="*/ 8291132 w 19735"/>
              <a:gd name="T3" fmla="*/ 667098 h 11437"/>
              <a:gd name="T4" fmla="*/ 8441766 w 19735"/>
              <a:gd name="T5" fmla="*/ 515116 h 11437"/>
              <a:gd name="T6" fmla="*/ 8429885 w 19735"/>
              <a:gd name="T7" fmla="*/ 2106649 h 11437"/>
              <a:gd name="T8" fmla="*/ 8418484 w 19735"/>
              <a:gd name="T9" fmla="*/ 2340872 h 11437"/>
              <a:gd name="T10" fmla="*/ 8383801 w 19735"/>
              <a:gd name="T11" fmla="*/ 2574635 h 11437"/>
              <a:gd name="T12" fmla="*/ 8256427 w 19735"/>
              <a:gd name="T13" fmla="*/ 2715081 h 11437"/>
              <a:gd name="T14" fmla="*/ 7909532 w 19735"/>
              <a:gd name="T15" fmla="*/ 2727099 h 11437"/>
              <a:gd name="T16" fmla="*/ 8071567 w 19735"/>
              <a:gd name="T17" fmla="*/ 3241733 h 11437"/>
              <a:gd name="T18" fmla="*/ 7874827 w 19735"/>
              <a:gd name="T19" fmla="*/ 3311956 h 11437"/>
              <a:gd name="T20" fmla="*/ 7319790 w 19735"/>
              <a:gd name="T21" fmla="*/ 3253751 h 11437"/>
              <a:gd name="T22" fmla="*/ 7620601 w 19735"/>
              <a:gd name="T23" fmla="*/ 3827072 h 11437"/>
              <a:gd name="T24" fmla="*/ 6892084 w 19735"/>
              <a:gd name="T25" fmla="*/ 3604867 h 11437"/>
              <a:gd name="T26" fmla="*/ 6984754 w 19735"/>
              <a:gd name="T27" fmla="*/ 3967518 h 11437"/>
              <a:gd name="T28" fmla="*/ 6475801 w 19735"/>
              <a:gd name="T29" fmla="*/ 3873719 h 11437"/>
              <a:gd name="T30" fmla="*/ 6128884 w 19735"/>
              <a:gd name="T31" fmla="*/ 3920870 h 11437"/>
              <a:gd name="T32" fmla="*/ 6198272 w 19735"/>
              <a:gd name="T33" fmla="*/ 4224834 h 11437"/>
              <a:gd name="T34" fmla="*/ 5654613 w 19735"/>
              <a:gd name="T35" fmla="*/ 4096406 h 11437"/>
              <a:gd name="T36" fmla="*/ 5122858 w 19735"/>
              <a:gd name="T37" fmla="*/ 3780424 h 11437"/>
              <a:gd name="T38" fmla="*/ 4857210 w 19735"/>
              <a:gd name="T39" fmla="*/ 3850647 h 11437"/>
              <a:gd name="T40" fmla="*/ 4602483 w 19735"/>
              <a:gd name="T41" fmla="*/ 3885759 h 11437"/>
              <a:gd name="T42" fmla="*/ 3376894 w 19735"/>
              <a:gd name="T43" fmla="*/ 3511068 h 11437"/>
              <a:gd name="T44" fmla="*/ 2278199 w 19735"/>
              <a:gd name="T45" fmla="*/ 4037741 h 11437"/>
              <a:gd name="T46" fmla="*/ 786962 w 19735"/>
              <a:gd name="T47" fmla="*/ 4810173 h 11437"/>
              <a:gd name="T48" fmla="*/ 2232094 w 19735"/>
              <a:gd name="T49" fmla="*/ 3710201 h 11437"/>
              <a:gd name="T50" fmla="*/ 763680 w 19735"/>
              <a:gd name="T51" fmla="*/ 4529280 h 11437"/>
              <a:gd name="T52" fmla="*/ 462869 w 19735"/>
              <a:gd name="T53" fmla="*/ 4459057 h 11437"/>
              <a:gd name="T54" fmla="*/ 1792529 w 19735"/>
              <a:gd name="T55" fmla="*/ 3780424 h 11437"/>
              <a:gd name="T56" fmla="*/ 2405552 w 19735"/>
              <a:gd name="T57" fmla="*/ 3253751 h 11437"/>
              <a:gd name="T58" fmla="*/ 613503 w 19735"/>
              <a:gd name="T59" fmla="*/ 4154611 h 11437"/>
              <a:gd name="T60" fmla="*/ 3700529 w 19735"/>
              <a:gd name="T61" fmla="*/ 2691988 h 11437"/>
              <a:gd name="T62" fmla="*/ 4775941 w 19735"/>
              <a:gd name="T63" fmla="*/ 3089751 h 11437"/>
              <a:gd name="T64" fmla="*/ 7088825 w 19735"/>
              <a:gd name="T65" fmla="*/ 2527966 h 11437"/>
              <a:gd name="T66" fmla="*/ 7158212 w 19735"/>
              <a:gd name="T67" fmla="*/ 2118185 h 11437"/>
              <a:gd name="T68" fmla="*/ 5157541 w 19735"/>
              <a:gd name="T69" fmla="*/ 2855505 h 11437"/>
              <a:gd name="T70" fmla="*/ 4220883 w 19735"/>
              <a:gd name="T71" fmla="*/ 2363966 h 11437"/>
              <a:gd name="T72" fmla="*/ 3619740 w 19735"/>
              <a:gd name="T73" fmla="*/ 2270649 h 11437"/>
              <a:gd name="T74" fmla="*/ 6267660 w 19735"/>
              <a:gd name="T75" fmla="*/ 1603552 h 11437"/>
              <a:gd name="T76" fmla="*/ 6649260 w 19735"/>
              <a:gd name="T77" fmla="*/ 983102 h 11437"/>
              <a:gd name="T78" fmla="*/ 7852025 w 19735"/>
              <a:gd name="T79" fmla="*/ 245781 h 11437"/>
              <a:gd name="T80" fmla="*/ 6429695 w 19735"/>
              <a:gd name="T81" fmla="*/ 983102 h 11437"/>
              <a:gd name="T82" fmla="*/ 3851164 w 19735"/>
              <a:gd name="T83" fmla="*/ 1884444 h 11437"/>
              <a:gd name="T84" fmla="*/ 3353612 w 19735"/>
              <a:gd name="T85" fmla="*/ 2328854 h 11437"/>
              <a:gd name="T86" fmla="*/ 347375 w 19735"/>
              <a:gd name="T87" fmla="*/ 3698183 h 11437"/>
              <a:gd name="T88" fmla="*/ 93149 w 19735"/>
              <a:gd name="T89" fmla="*/ 4259946 h 11437"/>
              <a:gd name="T90" fmla="*/ 324093 w 19735"/>
              <a:gd name="T91" fmla="*/ 4810173 h 11437"/>
              <a:gd name="T92" fmla="*/ 948540 w 19735"/>
              <a:gd name="T93" fmla="*/ 5126177 h 11437"/>
              <a:gd name="T94" fmla="*/ 2902625 w 19735"/>
              <a:gd name="T95" fmla="*/ 3815536 h 11437"/>
              <a:gd name="T96" fmla="*/ 5423670 w 19735"/>
              <a:gd name="T97" fmla="*/ 4470615 h 11437"/>
              <a:gd name="T98" fmla="*/ 5411789 w 19735"/>
              <a:gd name="T99" fmla="*/ 5395511 h 11437"/>
              <a:gd name="T100" fmla="*/ 5631811 w 19735"/>
              <a:gd name="T101" fmla="*/ 5325288 h 11437"/>
              <a:gd name="T102" fmla="*/ 5654613 w 19735"/>
              <a:gd name="T103" fmla="*/ 5044396 h 11437"/>
              <a:gd name="T104" fmla="*/ 5689318 w 19735"/>
              <a:gd name="T105" fmla="*/ 4681284 h 11437"/>
              <a:gd name="T106" fmla="*/ 6267660 w 19735"/>
              <a:gd name="T107" fmla="*/ 5442159 h 11437"/>
              <a:gd name="T108" fmla="*/ 6521885 w 19735"/>
              <a:gd name="T109" fmla="*/ 5196400 h 11437"/>
              <a:gd name="T110" fmla="*/ 5897461 w 19735"/>
              <a:gd name="T111" fmla="*/ 4529280 h 11437"/>
              <a:gd name="T112" fmla="*/ 7620601 w 19735"/>
              <a:gd name="T113" fmla="*/ 4119500 h 11437"/>
              <a:gd name="T114" fmla="*/ 8395202 w 19735"/>
              <a:gd name="T115" fmla="*/ 3323974 h 11437"/>
              <a:gd name="T116" fmla="*/ 8800084 w 19735"/>
              <a:gd name="T117" fmla="*/ 1404440 h 11437"/>
              <a:gd name="T118" fmla="*/ 9147001 w 19735"/>
              <a:gd name="T119" fmla="*/ 1135566 h 11437"/>
              <a:gd name="T120" fmla="*/ 9355143 w 19735"/>
              <a:gd name="T121" fmla="*/ 702209 h 11437"/>
              <a:gd name="T122" fmla="*/ 8707414 w 19735"/>
              <a:gd name="T123" fmla="*/ 491540 h 114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735"/>
              <a:gd name="T187" fmla="*/ 0 h 11437"/>
              <a:gd name="T188" fmla="*/ 19735 w 19735"/>
              <a:gd name="T189" fmla="*/ 11437 h 114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lnTo>
                  <a:pt x="17155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lnTo>
                  <a:pt x="16523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lnTo>
                  <a:pt x="16182" y="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58" name="Shape 835"/>
          <p:cNvSpPr>
            <a:spLocks/>
          </p:cNvSpPr>
          <p:nvPr/>
        </p:nvSpPr>
        <p:spPr bwMode="auto">
          <a:xfrm>
            <a:off x="5591175" y="4452938"/>
            <a:ext cx="322263" cy="352425"/>
          </a:xfrm>
          <a:custGeom>
            <a:avLst/>
            <a:gdLst>
              <a:gd name="T0" fmla="*/ 2903279 w 14722"/>
              <a:gd name="T1" fmla="*/ 463357 h 16158"/>
              <a:gd name="T2" fmla="*/ 3054691 w 14722"/>
              <a:gd name="T3" fmla="*/ 1030426 h 16158"/>
              <a:gd name="T4" fmla="*/ 2984731 w 14722"/>
              <a:gd name="T5" fmla="*/ 1447172 h 16158"/>
              <a:gd name="T6" fmla="*/ 3031685 w 14722"/>
              <a:gd name="T7" fmla="*/ 1875783 h 16158"/>
              <a:gd name="T8" fmla="*/ 2320613 w 14722"/>
              <a:gd name="T9" fmla="*/ 2384812 h 16158"/>
              <a:gd name="T10" fmla="*/ 1655993 w 14722"/>
              <a:gd name="T11" fmla="*/ 2165043 h 16158"/>
              <a:gd name="T12" fmla="*/ 2343598 w 14722"/>
              <a:gd name="T13" fmla="*/ 301125 h 16158"/>
              <a:gd name="T14" fmla="*/ 4617257 w 14722"/>
              <a:gd name="T15" fmla="*/ 648424 h 16158"/>
              <a:gd name="T16" fmla="*/ 4640745 w 14722"/>
              <a:gd name="T17" fmla="*/ 1111781 h 16158"/>
              <a:gd name="T18" fmla="*/ 4967057 w 14722"/>
              <a:gd name="T19" fmla="*/ 1342980 h 16158"/>
              <a:gd name="T20" fmla="*/ 5037018 w 14722"/>
              <a:gd name="T21" fmla="*/ 1759726 h 16158"/>
              <a:gd name="T22" fmla="*/ 4920563 w 14722"/>
              <a:gd name="T23" fmla="*/ 2153614 h 16158"/>
              <a:gd name="T24" fmla="*/ 4990523 w 14722"/>
              <a:gd name="T25" fmla="*/ 2535637 h 16158"/>
              <a:gd name="T26" fmla="*/ 4617257 w 14722"/>
              <a:gd name="T27" fmla="*/ 2801558 h 16158"/>
              <a:gd name="T28" fmla="*/ 4197497 w 14722"/>
              <a:gd name="T29" fmla="*/ 347757 h 16158"/>
              <a:gd name="T30" fmla="*/ 1224280 w 14722"/>
              <a:gd name="T31" fmla="*/ 1296827 h 16158"/>
              <a:gd name="T32" fmla="*/ 2739870 w 14722"/>
              <a:gd name="T33" fmla="*/ 2859599 h 16158"/>
              <a:gd name="T34" fmla="*/ 3031685 w 14722"/>
              <a:gd name="T35" fmla="*/ 243565 h 16158"/>
              <a:gd name="T36" fmla="*/ 3824230 w 14722"/>
              <a:gd name="T37" fmla="*/ 382481 h 16158"/>
              <a:gd name="T38" fmla="*/ 4372397 w 14722"/>
              <a:gd name="T39" fmla="*/ 3044666 h 16158"/>
              <a:gd name="T40" fmla="*/ 5899984 w 14722"/>
              <a:gd name="T41" fmla="*/ 1505211 h 16158"/>
              <a:gd name="T42" fmla="*/ 769539 w 14722"/>
              <a:gd name="T43" fmla="*/ 2593196 h 16158"/>
              <a:gd name="T44" fmla="*/ 606635 w 14722"/>
              <a:gd name="T45" fmla="*/ 3137429 h 16158"/>
              <a:gd name="T46" fmla="*/ 804519 w 14722"/>
              <a:gd name="T47" fmla="*/ 3438075 h 16158"/>
              <a:gd name="T48" fmla="*/ 1329220 w 14722"/>
              <a:gd name="T49" fmla="*/ 3669753 h 16158"/>
              <a:gd name="T50" fmla="*/ 1504099 w 14722"/>
              <a:gd name="T51" fmla="*/ 4040346 h 16158"/>
              <a:gd name="T52" fmla="*/ 303306 w 14722"/>
              <a:gd name="T53" fmla="*/ 3009921 h 16158"/>
              <a:gd name="T54" fmla="*/ 6167850 w 14722"/>
              <a:gd name="T55" fmla="*/ 2801558 h 16158"/>
              <a:gd name="T56" fmla="*/ 6191316 w 14722"/>
              <a:gd name="T57" fmla="*/ 3194989 h 16158"/>
              <a:gd name="T58" fmla="*/ 6156336 w 14722"/>
              <a:gd name="T59" fmla="*/ 3461391 h 16158"/>
              <a:gd name="T60" fmla="*/ 6121356 w 14722"/>
              <a:gd name="T61" fmla="*/ 3797261 h 16158"/>
              <a:gd name="T62" fmla="*/ 6179824 w 14722"/>
              <a:gd name="T63" fmla="*/ 4213985 h 16158"/>
              <a:gd name="T64" fmla="*/ 5363330 w 14722"/>
              <a:gd name="T65" fmla="*/ 3912860 h 16158"/>
              <a:gd name="T66" fmla="*/ 268326 w 14722"/>
              <a:gd name="T67" fmla="*/ 2500891 h 16158"/>
              <a:gd name="T68" fmla="*/ 641615 w 14722"/>
              <a:gd name="T69" fmla="*/ 4457093 h 16158"/>
              <a:gd name="T70" fmla="*/ 1457626 w 14722"/>
              <a:gd name="T71" fmla="*/ 3160266 h 16158"/>
              <a:gd name="T72" fmla="*/ 5911498 w 14722"/>
              <a:gd name="T73" fmla="*/ 2384812 h 16158"/>
              <a:gd name="T74" fmla="*/ 5456756 w 14722"/>
              <a:gd name="T75" fmla="*/ 4572692 h 16158"/>
              <a:gd name="T76" fmla="*/ 7042330 w 14722"/>
              <a:gd name="T77" fmla="*/ 3333904 h 16158"/>
              <a:gd name="T78" fmla="*/ 6226296 w 14722"/>
              <a:gd name="T79" fmla="*/ 2199766 h 16158"/>
              <a:gd name="T80" fmla="*/ 5351816 w 14722"/>
              <a:gd name="T81" fmla="*/ 5556506 h 16158"/>
              <a:gd name="T82" fmla="*/ 3976124 w 14722"/>
              <a:gd name="T83" fmla="*/ 6610227 h 16158"/>
              <a:gd name="T84" fmla="*/ 5223410 w 14722"/>
              <a:gd name="T85" fmla="*/ 6274379 h 16158"/>
              <a:gd name="T86" fmla="*/ 3999130 w 14722"/>
              <a:gd name="T87" fmla="*/ 3403351 h 16158"/>
              <a:gd name="T88" fmla="*/ 3649330 w 14722"/>
              <a:gd name="T89" fmla="*/ 3831984 h 16158"/>
              <a:gd name="T90" fmla="*/ 3369512 w 14722"/>
              <a:gd name="T91" fmla="*/ 4364330 h 16158"/>
              <a:gd name="T92" fmla="*/ 3672818 w 14722"/>
              <a:gd name="T93" fmla="*/ 4700178 h 16158"/>
              <a:gd name="T94" fmla="*/ 3906164 w 14722"/>
              <a:gd name="T95" fmla="*/ 5093608 h 16158"/>
              <a:gd name="T96" fmla="*/ 3964150 w 14722"/>
              <a:gd name="T97" fmla="*/ 5440885 h 16158"/>
              <a:gd name="T98" fmla="*/ 4477337 w 14722"/>
              <a:gd name="T99" fmla="*/ 5950396 h 16158"/>
              <a:gd name="T100" fmla="*/ 5491736 w 14722"/>
              <a:gd name="T101" fmla="*/ 6633064 h 16158"/>
              <a:gd name="T102" fmla="*/ 4908590 w 14722"/>
              <a:gd name="T103" fmla="*/ 6980341 h 16158"/>
              <a:gd name="T104" fmla="*/ 4908590 w 14722"/>
              <a:gd name="T105" fmla="*/ 7292895 h 16158"/>
              <a:gd name="T106" fmla="*/ 1888879 w 14722"/>
              <a:gd name="T107" fmla="*/ 7408494 h 16158"/>
              <a:gd name="T108" fmla="*/ 1748959 w 14722"/>
              <a:gd name="T109" fmla="*/ 5128331 h 16158"/>
              <a:gd name="T110" fmla="*/ 3427958 w 14722"/>
              <a:gd name="T111" fmla="*/ 2882915 h 16158"/>
              <a:gd name="T112" fmla="*/ 1772447 w 14722"/>
              <a:gd name="T113" fmla="*/ 4665455 h 16158"/>
              <a:gd name="T114" fmla="*/ 1131313 w 14722"/>
              <a:gd name="T115" fmla="*/ 7292895 h 16158"/>
              <a:gd name="T116" fmla="*/ 3871184 w 14722"/>
              <a:gd name="T117" fmla="*/ 7524573 h 16158"/>
              <a:gd name="T118" fmla="*/ 5888010 w 14722"/>
              <a:gd name="T119" fmla="*/ 6251063 h 16158"/>
              <a:gd name="T120" fmla="*/ 4745663 w 14722"/>
              <a:gd name="T121" fmla="*/ 3993736 h 1615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722"/>
              <a:gd name="T184" fmla="*/ 0 h 16158"/>
              <a:gd name="T185" fmla="*/ 14722 w 14722"/>
              <a:gd name="T186" fmla="*/ 16158 h 1615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lnTo>
                  <a:pt x="5232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lnTo>
                  <a:pt x="9393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lnTo>
                  <a:pt x="4940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lnTo>
                  <a:pt x="1850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lnTo>
                  <a:pt x="12994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lnTo>
                  <a:pt x="10682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lnTo>
                  <a:pt x="10901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lnTo>
                  <a:pt x="7251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lnTo>
                  <a:pt x="7154" y="6060"/>
                </a:lnTo>
                <a:close/>
              </a:path>
            </a:pathLst>
          </a:custGeom>
          <a:solidFill>
            <a:srgbClr val="6D9EEB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0263" name="Shape 840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5741C7-FD6C-4352-86B5-DEAD0BD9C9EB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89" name="Прямоугольник 88"/>
          <p:cNvSpPr/>
          <p:nvPr/>
        </p:nvSpPr>
        <p:spPr>
          <a:xfrm>
            <a:off x="0" y="0"/>
            <a:ext cx="9144000" cy="494801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1888809" y="555526"/>
            <a:ext cx="72551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E85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ДЕПАРТАМЕНТ ТРУДА И ЗАНЯТОСТИ НАСЕЛЕНИЯ ВОЛОГОДСКОЙ ОБЛАСТИ</a:t>
            </a:r>
            <a:endParaRPr lang="en-US" sz="2000" b="1" dirty="0" smtClean="0">
              <a:solidFill>
                <a:srgbClr val="3E85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Адрес</a:t>
            </a: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160000, г. Вологда, ул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Зосимовская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18</a:t>
            </a:r>
          </a:p>
          <a:p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Телефон: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(8172) 23-00-60, доб. 06-10, 06-20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Факс</a:t>
            </a: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(8172) 23-00-60, доб. 06-78</a:t>
            </a:r>
          </a:p>
          <a:p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E-mail: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depzan@gov35.ru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www.depzan</a:t>
            </a:r>
            <a:r>
              <a:rPr lang="ru-RU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.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gov35.ru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ru-RU" sz="1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Портал Работа в России - Общероссийская база вакансий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www.</a:t>
            </a:r>
            <a:r>
              <a:rPr lang="ru-RU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trudvsem.ru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265" name="AutoShape 89" descr="http://camp.montessori-life.ru/wp-content/uploads/2018/05/%D0%BF%D1%80%D0%BE%D0%B5%D0%BA%D1%82%D0%B8%D1%80%D0%BE%D0%B2%D1%89%D0%B8%D0%BA-%D0%BB%D0%B8%D1%87%D0%BD%D0%BE%D0%B9-%D0%B1%D0%B5%D0%B7%D0%BE%D0%BF%D0%B0%D1%81%D0%BD%D0%BE%D1%81%D1%82%D0%B8-768x887.pn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3" name="Picture 2" descr="http://bars-open.ru/upload/iblock/cd6/gerb_volgodsk_obl_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55526"/>
            <a:ext cx="720080" cy="882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266" name="Picture 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944" y="3795886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肘形连接符 139"/>
          <p:cNvCxnSpPr/>
          <p:nvPr/>
        </p:nvCxnSpPr>
        <p:spPr>
          <a:xfrm rot="10800000">
            <a:off x="6012160" y="3579862"/>
            <a:ext cx="936104" cy="576066"/>
          </a:xfrm>
          <a:prstGeom prst="bentConnector3">
            <a:avLst>
              <a:gd name="adj1" fmla="val 102486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</p:spPr>
      </p:cxnSp>
      <p:sp>
        <p:nvSpPr>
          <p:cNvPr id="13314" name="Shape 648"/>
          <p:cNvSpPr txBox="1">
            <a:spLocks noGrp="1"/>
          </p:cNvSpPr>
          <p:nvPr>
            <p:ph type="subTitle" idx="4294967295"/>
          </p:nvPr>
        </p:nvSpPr>
        <p:spPr>
          <a:xfrm>
            <a:off x="1374775" y="4273550"/>
            <a:ext cx="1828800" cy="458788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Clr>
                <a:srgbClr val="3D4965"/>
              </a:buClr>
              <a:buSzPts val="2600"/>
              <a:buFont typeface="Dosis"/>
              <a:buNone/>
            </a:pPr>
            <a:r>
              <a:rPr lang="ru-RU" sz="120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проживает в регионе</a:t>
            </a:r>
          </a:p>
        </p:txBody>
      </p:sp>
      <p:sp>
        <p:nvSpPr>
          <p:cNvPr id="13315" name="Shape 650"/>
          <p:cNvSpPr txBox="1">
            <a:spLocks noGrp="1"/>
          </p:cNvSpPr>
          <p:nvPr>
            <p:ph type="subTitle" idx="4294967295"/>
          </p:nvPr>
        </p:nvSpPr>
        <p:spPr>
          <a:xfrm>
            <a:off x="1454994" y="1491630"/>
            <a:ext cx="1820862" cy="630237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Clr>
                <a:srgbClr val="3D4965"/>
              </a:buClr>
              <a:buSzPts val="2600"/>
              <a:buFont typeface="Dosis"/>
              <a:buNone/>
            </a:pPr>
            <a:r>
              <a:rPr lang="ru-RU" sz="1200" dirty="0" smtClean="0">
                <a:solidFill>
                  <a:srgbClr val="3D4965"/>
                </a:solidFill>
                <a:latin typeface="Dosis"/>
                <a:ea typeface="Dosis"/>
                <a:cs typeface="Dosis"/>
                <a:sym typeface="Dosis"/>
              </a:rPr>
              <a:t>площадь территории Вологодской области </a:t>
            </a:r>
          </a:p>
        </p:txBody>
      </p:sp>
      <p:sp>
        <p:nvSpPr>
          <p:cNvPr id="13319" name="Shape 652"/>
          <p:cNvSpPr txBox="1">
            <a:spLocks noGrp="1"/>
          </p:cNvSpPr>
          <p:nvPr>
            <p:ph type="subTitle" idx="4294967295"/>
          </p:nvPr>
        </p:nvSpPr>
        <p:spPr>
          <a:xfrm>
            <a:off x="2123975" y="51470"/>
            <a:ext cx="5040313" cy="463550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Clr>
                <a:srgbClr val="3D4965"/>
              </a:buClr>
              <a:buSzPts val="2600"/>
              <a:buFont typeface="Dosis"/>
              <a:buNone/>
              <a:defRPr/>
            </a:pPr>
            <a:r>
              <a:rPr lang="ru-RU" sz="35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  <a:ea typeface="Dosis"/>
                <a:cs typeface="Dosis"/>
                <a:sym typeface="Dosis"/>
              </a:rPr>
              <a:t>Вологодская область</a:t>
            </a:r>
          </a:p>
        </p:txBody>
      </p:sp>
      <p:sp>
        <p:nvSpPr>
          <p:cNvPr id="13317" name="Shape 656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D9A0C9-54EC-45E0-AB8F-755C98DD2F5C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13318" name="AutoShape 6" descr="https://static.nevnov.ru/uploads/2017/09/23/orig-1506158539860a713c7720b64e434ebb7bad0eedc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/>
          </a:p>
        </p:txBody>
      </p:sp>
      <p:cxnSp>
        <p:nvCxnSpPr>
          <p:cNvPr id="13" name="肘形连接符 139"/>
          <p:cNvCxnSpPr/>
          <p:nvPr/>
        </p:nvCxnSpPr>
        <p:spPr>
          <a:xfrm>
            <a:off x="3207693" y="1198563"/>
            <a:ext cx="2084387" cy="1733550"/>
          </a:xfrm>
          <a:prstGeom prst="bentConnector2">
            <a:avLst/>
          </a:prstGeom>
          <a:noFill/>
          <a:ln w="9525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</p:spPr>
      </p:cxnSp>
      <p:sp>
        <p:nvSpPr>
          <p:cNvPr id="14" name="圆角矩形 209">
            <a:extLst>
              <a:ext uri="{FF2B5EF4-FFF2-40B4-BE49-F238E27FC236}"/>
            </a:extLst>
          </p:cNvPr>
          <p:cNvSpPr/>
          <p:nvPr/>
        </p:nvSpPr>
        <p:spPr>
          <a:xfrm>
            <a:off x="1475929" y="871538"/>
            <a:ext cx="1727919" cy="69210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9525">
            <a:noFill/>
            <a:prstDash val="sysDash"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144,5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тыс. километров</a:t>
            </a:r>
            <a:endParaRPr lang="en-US" altLang="zh-CN" b="1" kern="0" dirty="0">
              <a:solidFill>
                <a:schemeClr val="bg1"/>
              </a:solidFill>
              <a:ea typeface="Open Sans" panose="020B0606030504020204" pitchFamily="34" charset="0"/>
            </a:endParaRPr>
          </a:p>
        </p:txBody>
      </p:sp>
      <p:sp>
        <p:nvSpPr>
          <p:cNvPr id="15" name="圆角矩形 209">
            <a:extLst>
              <a:ext uri="{FF2B5EF4-FFF2-40B4-BE49-F238E27FC236}"/>
            </a:extLst>
          </p:cNvPr>
          <p:cNvSpPr/>
          <p:nvPr/>
        </p:nvSpPr>
        <p:spPr>
          <a:xfrm>
            <a:off x="1475656" y="3679379"/>
            <a:ext cx="1728192" cy="692571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sysDash"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1,2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Sniglet"/>
                <a:ea typeface="Sniglet"/>
                <a:cs typeface="Sniglet"/>
                <a:sym typeface="Sniglet"/>
              </a:rPr>
              <a:t>млн. человек</a:t>
            </a:r>
            <a:endParaRPr lang="en-US" altLang="zh-CN" b="1" kern="0" dirty="0">
              <a:solidFill>
                <a:schemeClr val="bg1"/>
              </a:solidFill>
              <a:ea typeface="Open Sans" panose="020B0606030504020204" pitchFamily="34" charset="0"/>
            </a:endParaRPr>
          </a:p>
        </p:txBody>
      </p:sp>
      <p:cxnSp>
        <p:nvCxnSpPr>
          <p:cNvPr id="21" name="肘形连接符 139"/>
          <p:cNvCxnSpPr>
            <a:cxnSpLocks/>
          </p:cNvCxnSpPr>
          <p:nvPr/>
        </p:nvCxnSpPr>
        <p:spPr>
          <a:xfrm flipV="1">
            <a:off x="3187700" y="3701901"/>
            <a:ext cx="2057400" cy="454025"/>
          </a:xfrm>
          <a:prstGeom prst="bentConnector3">
            <a:avLst>
              <a:gd name="adj1" fmla="val 99088"/>
            </a:avLst>
          </a:prstGeom>
          <a:noFill/>
          <a:ln w="9525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</p:spPr>
      </p:cxnSp>
      <p:grpSp>
        <p:nvGrpSpPr>
          <p:cNvPr id="13324" name="Группа 9"/>
          <p:cNvGrpSpPr>
            <a:grpSpLocks/>
          </p:cNvGrpSpPr>
          <p:nvPr/>
        </p:nvGrpSpPr>
        <p:grpSpPr bwMode="auto">
          <a:xfrm>
            <a:off x="857548" y="3758604"/>
            <a:ext cx="546100" cy="541338"/>
            <a:chOff x="96519" y="1572260"/>
            <a:chExt cx="546100" cy="541020"/>
          </a:xfrm>
        </p:grpSpPr>
        <p:sp>
          <p:nvSpPr>
            <p:cNvPr id="27" name="object 149"/>
            <p:cNvSpPr/>
            <p:nvPr/>
          </p:nvSpPr>
          <p:spPr>
            <a:xfrm>
              <a:off x="96519" y="1572260"/>
              <a:ext cx="546100" cy="541020"/>
            </a:xfrm>
            <a:custGeom>
              <a:avLst/>
              <a:gdLst/>
              <a:ahLst/>
              <a:cxnLst/>
              <a:rect l="l" t="t" r="r" b="b"/>
              <a:pathLst>
                <a:path w="546100" h="541019">
                  <a:moveTo>
                    <a:pt x="273050" y="0"/>
                  </a:moveTo>
                  <a:lnTo>
                    <a:pt x="223969" y="4359"/>
                  </a:lnTo>
                  <a:lnTo>
                    <a:pt x="177774" y="16929"/>
                  </a:lnTo>
                  <a:lnTo>
                    <a:pt x="135237" y="36942"/>
                  </a:lnTo>
                  <a:lnTo>
                    <a:pt x="97127" y="63635"/>
                  </a:lnTo>
                  <a:lnTo>
                    <a:pt x="64218" y="96243"/>
                  </a:lnTo>
                  <a:lnTo>
                    <a:pt x="37279" y="133999"/>
                  </a:lnTo>
                  <a:lnTo>
                    <a:pt x="17082" y="176139"/>
                  </a:lnTo>
                  <a:lnTo>
                    <a:pt x="4399" y="221897"/>
                  </a:lnTo>
                  <a:lnTo>
                    <a:pt x="0" y="270510"/>
                  </a:lnTo>
                  <a:lnTo>
                    <a:pt x="4399" y="319122"/>
                  </a:lnTo>
                  <a:lnTo>
                    <a:pt x="17082" y="364880"/>
                  </a:lnTo>
                  <a:lnTo>
                    <a:pt x="37279" y="407020"/>
                  </a:lnTo>
                  <a:lnTo>
                    <a:pt x="64218" y="444776"/>
                  </a:lnTo>
                  <a:lnTo>
                    <a:pt x="97127" y="477384"/>
                  </a:lnTo>
                  <a:lnTo>
                    <a:pt x="135237" y="504077"/>
                  </a:lnTo>
                  <a:lnTo>
                    <a:pt x="177774" y="524090"/>
                  </a:lnTo>
                  <a:lnTo>
                    <a:pt x="223969" y="536660"/>
                  </a:lnTo>
                  <a:lnTo>
                    <a:pt x="273050" y="541019"/>
                  </a:lnTo>
                  <a:lnTo>
                    <a:pt x="322130" y="536660"/>
                  </a:lnTo>
                  <a:lnTo>
                    <a:pt x="368325" y="524090"/>
                  </a:lnTo>
                  <a:lnTo>
                    <a:pt x="410862" y="504077"/>
                  </a:lnTo>
                  <a:lnTo>
                    <a:pt x="448972" y="477384"/>
                  </a:lnTo>
                  <a:lnTo>
                    <a:pt x="481881" y="444776"/>
                  </a:lnTo>
                  <a:lnTo>
                    <a:pt x="508820" y="407020"/>
                  </a:lnTo>
                  <a:lnTo>
                    <a:pt x="529017" y="364880"/>
                  </a:lnTo>
                  <a:lnTo>
                    <a:pt x="541700" y="319122"/>
                  </a:lnTo>
                  <a:lnTo>
                    <a:pt x="546100" y="270510"/>
                  </a:lnTo>
                  <a:lnTo>
                    <a:pt x="541700" y="221897"/>
                  </a:lnTo>
                  <a:lnTo>
                    <a:pt x="529017" y="176139"/>
                  </a:lnTo>
                  <a:lnTo>
                    <a:pt x="508820" y="133999"/>
                  </a:lnTo>
                  <a:lnTo>
                    <a:pt x="481881" y="96243"/>
                  </a:lnTo>
                  <a:lnTo>
                    <a:pt x="448972" y="63635"/>
                  </a:lnTo>
                  <a:lnTo>
                    <a:pt x="410862" y="36942"/>
                  </a:lnTo>
                  <a:lnTo>
                    <a:pt x="368325" y="16929"/>
                  </a:lnTo>
                  <a:lnTo>
                    <a:pt x="322130" y="4359"/>
                  </a:lnTo>
                  <a:lnTo>
                    <a:pt x="27305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object 150"/>
            <p:cNvSpPr/>
            <p:nvPr/>
          </p:nvSpPr>
          <p:spPr>
            <a:xfrm>
              <a:off x="211315" y="1681907"/>
              <a:ext cx="288925" cy="3204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lIns="0" tIns="0" rIns="0" bIns="0"/>
            <a:lstStyle/>
            <a:p>
              <a:pPr>
                <a:defRPr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325" name="Группа 10"/>
          <p:cNvGrpSpPr>
            <a:grpSpLocks/>
          </p:cNvGrpSpPr>
          <p:nvPr/>
        </p:nvGrpSpPr>
        <p:grpSpPr bwMode="auto">
          <a:xfrm>
            <a:off x="851198" y="967755"/>
            <a:ext cx="552450" cy="523875"/>
            <a:chOff x="683686" y="1988858"/>
            <a:chExt cx="553720" cy="523240"/>
          </a:xfrm>
        </p:grpSpPr>
        <p:sp>
          <p:nvSpPr>
            <p:cNvPr id="13334" name="object 151"/>
            <p:cNvSpPr>
              <a:spLocks/>
            </p:cNvSpPr>
            <p:nvPr/>
          </p:nvSpPr>
          <p:spPr bwMode="auto">
            <a:xfrm>
              <a:off x="683686" y="1988858"/>
              <a:ext cx="553720" cy="523240"/>
            </a:xfrm>
            <a:custGeom>
              <a:avLst/>
              <a:gdLst>
                <a:gd name="T0" fmla="*/ 276859 w 553720"/>
                <a:gd name="T1" fmla="*/ 0 h 523240"/>
                <a:gd name="T2" fmla="*/ 227093 w 553720"/>
                <a:gd name="T3" fmla="*/ 4213 h 523240"/>
                <a:gd name="T4" fmla="*/ 180253 w 553720"/>
                <a:gd name="T5" fmla="*/ 16363 h 523240"/>
                <a:gd name="T6" fmla="*/ 137122 w 553720"/>
                <a:gd name="T7" fmla="*/ 35710 h 523240"/>
                <a:gd name="T8" fmla="*/ 98481 w 553720"/>
                <a:gd name="T9" fmla="*/ 61517 h 523240"/>
                <a:gd name="T10" fmla="*/ 65113 w 553720"/>
                <a:gd name="T11" fmla="*/ 93046 h 523240"/>
                <a:gd name="T12" fmla="*/ 37798 w 553720"/>
                <a:gd name="T13" fmla="*/ 129558 h 523240"/>
                <a:gd name="T14" fmla="*/ 17320 w 553720"/>
                <a:gd name="T15" fmla="*/ 170317 h 523240"/>
                <a:gd name="T16" fmla="*/ 4460 w 553720"/>
                <a:gd name="T17" fmla="*/ 214583 h 523240"/>
                <a:gd name="T18" fmla="*/ 0 w 553720"/>
                <a:gd name="T19" fmla="*/ 261620 h 523240"/>
                <a:gd name="T20" fmla="*/ 4460 w 553720"/>
                <a:gd name="T21" fmla="*/ 308656 h 523240"/>
                <a:gd name="T22" fmla="*/ 17320 w 553720"/>
                <a:gd name="T23" fmla="*/ 352922 h 523240"/>
                <a:gd name="T24" fmla="*/ 37798 w 553720"/>
                <a:gd name="T25" fmla="*/ 393681 h 523240"/>
                <a:gd name="T26" fmla="*/ 65113 w 553720"/>
                <a:gd name="T27" fmla="*/ 430193 h 523240"/>
                <a:gd name="T28" fmla="*/ 98481 w 553720"/>
                <a:gd name="T29" fmla="*/ 461722 h 523240"/>
                <a:gd name="T30" fmla="*/ 137122 w 553720"/>
                <a:gd name="T31" fmla="*/ 487529 h 523240"/>
                <a:gd name="T32" fmla="*/ 180253 w 553720"/>
                <a:gd name="T33" fmla="*/ 506876 h 523240"/>
                <a:gd name="T34" fmla="*/ 227093 w 553720"/>
                <a:gd name="T35" fmla="*/ 519026 h 523240"/>
                <a:gd name="T36" fmla="*/ 276859 w 553720"/>
                <a:gd name="T37" fmla="*/ 523239 h 523240"/>
                <a:gd name="T38" fmla="*/ 326626 w 553720"/>
                <a:gd name="T39" fmla="*/ 519026 h 523240"/>
                <a:gd name="T40" fmla="*/ 373466 w 553720"/>
                <a:gd name="T41" fmla="*/ 506876 h 523240"/>
                <a:gd name="T42" fmla="*/ 416597 w 553720"/>
                <a:gd name="T43" fmla="*/ 487529 h 523240"/>
                <a:gd name="T44" fmla="*/ 455238 w 553720"/>
                <a:gd name="T45" fmla="*/ 461722 h 523240"/>
                <a:gd name="T46" fmla="*/ 488606 w 553720"/>
                <a:gd name="T47" fmla="*/ 430193 h 523240"/>
                <a:gd name="T48" fmla="*/ 515921 w 553720"/>
                <a:gd name="T49" fmla="*/ 393681 h 523240"/>
                <a:gd name="T50" fmla="*/ 536399 w 553720"/>
                <a:gd name="T51" fmla="*/ 352922 h 523240"/>
                <a:gd name="T52" fmla="*/ 549259 w 553720"/>
                <a:gd name="T53" fmla="*/ 308656 h 523240"/>
                <a:gd name="T54" fmla="*/ 553720 w 553720"/>
                <a:gd name="T55" fmla="*/ 261620 h 523240"/>
                <a:gd name="T56" fmla="*/ 549259 w 553720"/>
                <a:gd name="T57" fmla="*/ 214583 h 523240"/>
                <a:gd name="T58" fmla="*/ 536399 w 553720"/>
                <a:gd name="T59" fmla="*/ 170317 h 523240"/>
                <a:gd name="T60" fmla="*/ 515921 w 553720"/>
                <a:gd name="T61" fmla="*/ 129558 h 523240"/>
                <a:gd name="T62" fmla="*/ 488606 w 553720"/>
                <a:gd name="T63" fmla="*/ 93046 h 523240"/>
                <a:gd name="T64" fmla="*/ 455238 w 553720"/>
                <a:gd name="T65" fmla="*/ 61517 h 523240"/>
                <a:gd name="T66" fmla="*/ 416597 w 553720"/>
                <a:gd name="T67" fmla="*/ 35710 h 523240"/>
                <a:gd name="T68" fmla="*/ 373466 w 553720"/>
                <a:gd name="T69" fmla="*/ 16363 h 523240"/>
                <a:gd name="T70" fmla="*/ 326626 w 553720"/>
                <a:gd name="T71" fmla="*/ 4213 h 523240"/>
                <a:gd name="T72" fmla="*/ 276859 w 553720"/>
                <a:gd name="T73" fmla="*/ 0 h 5232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3720"/>
                <a:gd name="T112" fmla="*/ 0 h 523240"/>
                <a:gd name="T113" fmla="*/ 553720 w 553720"/>
                <a:gd name="T114" fmla="*/ 523240 h 5232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3720" h="523240">
                  <a:moveTo>
                    <a:pt x="276859" y="0"/>
                  </a:moveTo>
                  <a:lnTo>
                    <a:pt x="227093" y="4213"/>
                  </a:lnTo>
                  <a:lnTo>
                    <a:pt x="180253" y="16363"/>
                  </a:lnTo>
                  <a:lnTo>
                    <a:pt x="137122" y="35710"/>
                  </a:lnTo>
                  <a:lnTo>
                    <a:pt x="98481" y="61517"/>
                  </a:lnTo>
                  <a:lnTo>
                    <a:pt x="65113" y="93046"/>
                  </a:lnTo>
                  <a:lnTo>
                    <a:pt x="37798" y="129558"/>
                  </a:lnTo>
                  <a:lnTo>
                    <a:pt x="17320" y="170317"/>
                  </a:lnTo>
                  <a:lnTo>
                    <a:pt x="4460" y="214583"/>
                  </a:lnTo>
                  <a:lnTo>
                    <a:pt x="0" y="261620"/>
                  </a:lnTo>
                  <a:lnTo>
                    <a:pt x="4460" y="308656"/>
                  </a:lnTo>
                  <a:lnTo>
                    <a:pt x="17320" y="352922"/>
                  </a:lnTo>
                  <a:lnTo>
                    <a:pt x="37798" y="393681"/>
                  </a:lnTo>
                  <a:lnTo>
                    <a:pt x="65113" y="430193"/>
                  </a:lnTo>
                  <a:lnTo>
                    <a:pt x="98481" y="461722"/>
                  </a:lnTo>
                  <a:lnTo>
                    <a:pt x="137122" y="487529"/>
                  </a:lnTo>
                  <a:lnTo>
                    <a:pt x="180253" y="506876"/>
                  </a:lnTo>
                  <a:lnTo>
                    <a:pt x="227093" y="519026"/>
                  </a:lnTo>
                  <a:lnTo>
                    <a:pt x="276859" y="523239"/>
                  </a:lnTo>
                  <a:lnTo>
                    <a:pt x="326626" y="519026"/>
                  </a:lnTo>
                  <a:lnTo>
                    <a:pt x="373466" y="506876"/>
                  </a:lnTo>
                  <a:lnTo>
                    <a:pt x="416597" y="487529"/>
                  </a:lnTo>
                  <a:lnTo>
                    <a:pt x="455238" y="461722"/>
                  </a:lnTo>
                  <a:lnTo>
                    <a:pt x="488606" y="430193"/>
                  </a:lnTo>
                  <a:lnTo>
                    <a:pt x="515921" y="393681"/>
                  </a:lnTo>
                  <a:lnTo>
                    <a:pt x="536399" y="352922"/>
                  </a:lnTo>
                  <a:lnTo>
                    <a:pt x="549259" y="308656"/>
                  </a:lnTo>
                  <a:lnTo>
                    <a:pt x="553720" y="261620"/>
                  </a:lnTo>
                  <a:lnTo>
                    <a:pt x="549259" y="214583"/>
                  </a:lnTo>
                  <a:lnTo>
                    <a:pt x="536399" y="170317"/>
                  </a:lnTo>
                  <a:lnTo>
                    <a:pt x="515921" y="129558"/>
                  </a:lnTo>
                  <a:lnTo>
                    <a:pt x="488606" y="93046"/>
                  </a:lnTo>
                  <a:lnTo>
                    <a:pt x="455238" y="61517"/>
                  </a:lnTo>
                  <a:lnTo>
                    <a:pt x="416597" y="35710"/>
                  </a:lnTo>
                  <a:lnTo>
                    <a:pt x="373466" y="16363"/>
                  </a:lnTo>
                  <a:lnTo>
                    <a:pt x="326626" y="4213"/>
                  </a:lnTo>
                  <a:lnTo>
                    <a:pt x="276859" y="0"/>
                  </a:lnTo>
                  <a:close/>
                </a:path>
              </a:pathLst>
            </a:custGeom>
            <a:solidFill>
              <a:srgbClr val="3E85C0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2" name="object 153"/>
            <p:cNvSpPr txBox="1"/>
            <p:nvPr/>
          </p:nvSpPr>
          <p:spPr>
            <a:xfrm>
              <a:off x="826889" y="1995200"/>
              <a:ext cx="203667" cy="451890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sz="2800" spc="-520" dirty="0">
                  <a:solidFill>
                    <a:srgbClr val="FFFFFF"/>
                  </a:solidFill>
                  <a:latin typeface="Verdana"/>
                  <a:cs typeface="Verdana"/>
                </a:rPr>
                <a:t>S</a:t>
              </a:r>
              <a:endParaRPr sz="2800" dirty="0">
                <a:latin typeface="Verdana"/>
                <a:cs typeface="Verdana"/>
              </a:endParaRPr>
            </a:p>
          </p:txBody>
        </p:sp>
      </p:grpSp>
      <p:grpSp>
        <p:nvGrpSpPr>
          <p:cNvPr id="13326" name="Группа 21"/>
          <p:cNvGrpSpPr>
            <a:grpSpLocks/>
          </p:cNvGrpSpPr>
          <p:nvPr/>
        </p:nvGrpSpPr>
        <p:grpSpPr bwMode="auto">
          <a:xfrm>
            <a:off x="6559550" y="3236913"/>
            <a:ext cx="1828874" cy="1135037"/>
            <a:chOff x="6876256" y="2871554"/>
            <a:chExt cx="1828800" cy="1356380"/>
          </a:xfrm>
        </p:grpSpPr>
        <p:sp>
          <p:nvSpPr>
            <p:cNvPr id="36" name="圆角矩形 20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876256" y="3246929"/>
              <a:ext cx="1828800" cy="981005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50000"/>
              </a:schemeClr>
            </a:solidFill>
            <a:ln w="9525">
              <a:noFill/>
              <a:prstDash val="sysDash"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 sz="1050" b="1" dirty="0">
                <a:solidFill>
                  <a:schemeClr val="accent4">
                    <a:lumMod val="75000"/>
                  </a:schemeClr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142956" y="2871554"/>
              <a:ext cx="1311275" cy="77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26</a:t>
              </a:r>
              <a:r>
                <a:rPr lang="ru-RU" sz="440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ru-RU" sz="105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районов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947694" y="3645523"/>
              <a:ext cx="1611312" cy="522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50000"/>
                </a:lnSpc>
                <a:defRPr/>
              </a:pPr>
              <a:r>
                <a:rPr lang="ru-RU" sz="280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4</a:t>
              </a:r>
              <a:r>
                <a:rPr lang="ru-RU" sz="440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ru-RU" sz="105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города </a:t>
              </a:r>
            </a:p>
            <a:p>
              <a:pPr algn="ctr">
                <a:lnSpc>
                  <a:spcPct val="50000"/>
                </a:lnSpc>
                <a:defRPr/>
              </a:pPr>
              <a:r>
                <a:rPr lang="ru-RU" sz="1050" b="1" dirty="0">
                  <a:solidFill>
                    <a:schemeClr val="bg1"/>
                  </a:solidFill>
                  <a:latin typeface="Sniglet"/>
                  <a:ea typeface="Sniglet"/>
                  <a:cs typeface="Sniglet"/>
                  <a:sym typeface="Sniglet"/>
                </a:rPr>
                <a:t>областного значения</a:t>
              </a:r>
            </a:p>
          </p:txBody>
        </p:sp>
      </p:grpSp>
      <p:sp>
        <p:nvSpPr>
          <p:cNvPr id="47" name="object 149"/>
          <p:cNvSpPr/>
          <p:nvPr/>
        </p:nvSpPr>
        <p:spPr>
          <a:xfrm>
            <a:off x="8460432" y="3656013"/>
            <a:ext cx="504056" cy="499913"/>
          </a:xfrm>
          <a:custGeom>
            <a:avLst/>
            <a:gdLst/>
            <a:ahLst/>
            <a:cxnLst/>
            <a:rect l="l" t="t" r="r" b="b"/>
            <a:pathLst>
              <a:path w="546100" h="541019">
                <a:moveTo>
                  <a:pt x="273050" y="0"/>
                </a:moveTo>
                <a:lnTo>
                  <a:pt x="223969" y="4359"/>
                </a:lnTo>
                <a:lnTo>
                  <a:pt x="177774" y="16929"/>
                </a:lnTo>
                <a:lnTo>
                  <a:pt x="135237" y="36942"/>
                </a:lnTo>
                <a:lnTo>
                  <a:pt x="97127" y="63635"/>
                </a:lnTo>
                <a:lnTo>
                  <a:pt x="64218" y="96243"/>
                </a:lnTo>
                <a:lnTo>
                  <a:pt x="37279" y="133999"/>
                </a:lnTo>
                <a:lnTo>
                  <a:pt x="17082" y="176139"/>
                </a:lnTo>
                <a:lnTo>
                  <a:pt x="4399" y="221897"/>
                </a:lnTo>
                <a:lnTo>
                  <a:pt x="0" y="270510"/>
                </a:lnTo>
                <a:lnTo>
                  <a:pt x="4399" y="319122"/>
                </a:lnTo>
                <a:lnTo>
                  <a:pt x="17082" y="364880"/>
                </a:lnTo>
                <a:lnTo>
                  <a:pt x="37279" y="407020"/>
                </a:lnTo>
                <a:lnTo>
                  <a:pt x="64218" y="444776"/>
                </a:lnTo>
                <a:lnTo>
                  <a:pt x="97127" y="477384"/>
                </a:lnTo>
                <a:lnTo>
                  <a:pt x="135237" y="504077"/>
                </a:lnTo>
                <a:lnTo>
                  <a:pt x="177774" y="524090"/>
                </a:lnTo>
                <a:lnTo>
                  <a:pt x="223969" y="536660"/>
                </a:lnTo>
                <a:lnTo>
                  <a:pt x="273050" y="541019"/>
                </a:lnTo>
                <a:lnTo>
                  <a:pt x="322130" y="536660"/>
                </a:lnTo>
                <a:lnTo>
                  <a:pt x="368325" y="524090"/>
                </a:lnTo>
                <a:lnTo>
                  <a:pt x="410862" y="504077"/>
                </a:lnTo>
                <a:lnTo>
                  <a:pt x="448972" y="477384"/>
                </a:lnTo>
                <a:lnTo>
                  <a:pt x="481881" y="444776"/>
                </a:lnTo>
                <a:lnTo>
                  <a:pt x="508820" y="407020"/>
                </a:lnTo>
                <a:lnTo>
                  <a:pt x="529017" y="364880"/>
                </a:lnTo>
                <a:lnTo>
                  <a:pt x="541700" y="319122"/>
                </a:lnTo>
                <a:lnTo>
                  <a:pt x="546100" y="270510"/>
                </a:lnTo>
                <a:lnTo>
                  <a:pt x="541700" y="221897"/>
                </a:lnTo>
                <a:lnTo>
                  <a:pt x="529017" y="176139"/>
                </a:lnTo>
                <a:lnTo>
                  <a:pt x="508820" y="133999"/>
                </a:lnTo>
                <a:lnTo>
                  <a:pt x="481881" y="96243"/>
                </a:lnTo>
                <a:lnTo>
                  <a:pt x="448972" y="63635"/>
                </a:lnTo>
                <a:lnTo>
                  <a:pt x="410862" y="36942"/>
                </a:lnTo>
                <a:lnTo>
                  <a:pt x="368325" y="16929"/>
                </a:lnTo>
                <a:lnTo>
                  <a:pt x="322130" y="4359"/>
                </a:lnTo>
                <a:lnTo>
                  <a:pt x="27305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32424"/>
              </a:clrFrom>
              <a:clrTo>
                <a:srgbClr val="932424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3723878"/>
            <a:ext cx="360040" cy="360040"/>
          </a:xfrm>
          <a:prstGeom prst="rect">
            <a:avLst/>
          </a:prstGeom>
        </p:spPr>
      </p:pic>
      <p:pic>
        <p:nvPicPr>
          <p:cNvPr id="43" name="Рисунок 5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1247493"/>
            <a:ext cx="5254128" cy="298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83568" y="1131590"/>
            <a:ext cx="2088232" cy="388843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Shape 530"/>
          <p:cNvSpPr txBox="1">
            <a:spLocks noGrp="1"/>
          </p:cNvSpPr>
          <p:nvPr>
            <p:ph type="title"/>
          </p:nvPr>
        </p:nvSpPr>
        <p:spPr>
          <a:xfrm>
            <a:off x="251520" y="50800"/>
            <a:ext cx="8001000" cy="857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3C78D8"/>
              </a:buClr>
              <a:buFont typeface="Sniglet"/>
              <a:buNone/>
              <a:defRPr/>
            </a:pPr>
            <a:r>
              <a:rPr lang="ru-RU" sz="35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Историческое наследие региона</a:t>
            </a:r>
          </a:p>
        </p:txBody>
      </p:sp>
      <p:sp>
        <p:nvSpPr>
          <p:cNvPr id="14339" name="Shape 531"/>
          <p:cNvSpPr txBox="1">
            <a:spLocks noChangeArrowheads="1"/>
          </p:cNvSpPr>
          <p:nvPr/>
        </p:nvSpPr>
        <p:spPr bwMode="auto">
          <a:xfrm>
            <a:off x="2843213" y="1058863"/>
            <a:ext cx="39592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spcBef>
                <a:spcPts val="6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  <a:ea typeface="Dosis"/>
                <a:cs typeface="Dosis"/>
                <a:sym typeface="Dosis"/>
              </a:rPr>
              <a:t>ВОЛОГОДСКАЯ ОБЛАСТЬ- </a:t>
            </a:r>
          </a:p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уникальное по богатству и  разнообразию  историко-культурное наследие</a:t>
            </a:r>
          </a:p>
        </p:txBody>
      </p:sp>
      <p:sp>
        <p:nvSpPr>
          <p:cNvPr id="14340" name="Shape 53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3C5952-CA38-40A2-B86B-EA3EFBBA29EC}" type="slidenum">
              <a:rPr lang="ru-RU" smtClean="0"/>
              <a:pPr/>
              <a:t>3</a:t>
            </a:fld>
            <a:endParaRPr lang="ru-RU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257557"/>
            <a:ext cx="1800696" cy="109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2886075" y="2303636"/>
            <a:ext cx="4572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На территории Вологодской области </a:t>
            </a:r>
            <a:r>
              <a:rPr lang="ru-RU" sz="1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13 ИСТОРИЧЕСКИХ ПОСЕЛЕНИЙ:</a:t>
            </a:r>
          </a:p>
          <a:p>
            <a:pPr>
              <a:buClr>
                <a:srgbClr val="000000"/>
              </a:buClr>
              <a:buFont typeface="Arial" pitchFamily="34" charset="0"/>
              <a:buChar char="•"/>
            </a:pP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Белозерск, Великий Устюг, Тотьма – федерального значения</a:t>
            </a:r>
          </a:p>
          <a:p>
            <a:pPr>
              <a:buClr>
                <a:srgbClr val="000000"/>
              </a:buClr>
              <a:buFont typeface="Arial" pitchFamily="34" charset="0"/>
              <a:buChar char="•"/>
            </a:pP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Ферапонтово, Вологда, Череповец, Кириллов, Устюжна, Вытегра, Грязовец, Никольск, Верховажье, Кадников – регионального значения</a:t>
            </a:r>
          </a:p>
        </p:txBody>
      </p:sp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2427734"/>
            <a:ext cx="180069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object 15"/>
          <p:cNvSpPr txBox="1">
            <a:spLocks noChangeArrowheads="1"/>
          </p:cNvSpPr>
          <p:nvPr/>
        </p:nvSpPr>
        <p:spPr bwMode="auto">
          <a:xfrm>
            <a:off x="3005138" y="4011910"/>
            <a:ext cx="423068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2860" rIns="0" bIns="0">
            <a:spAutoFit/>
          </a:bodyPr>
          <a:lstStyle/>
          <a:p>
            <a:pPr>
              <a:lnSpc>
                <a:spcPct val="95000"/>
              </a:lnSpc>
              <a:spcBef>
                <a:spcPts val="175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Более </a:t>
            </a:r>
            <a:r>
              <a:rPr lang="ru-RU" sz="1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3 500 ПАМЯТНИКОВ ИСТОРИИ И КУЛЬТУРЫ  </a:t>
            </a:r>
            <a:r>
              <a:rPr lang="ru-RU" sz="1300" dirty="0">
                <a:solidFill>
                  <a:srgbClr val="2C618B"/>
                </a:solidFill>
                <a:latin typeface="Verdana" pitchFamily="34" charset="0"/>
              </a:rPr>
              <a:t>выявлены на территории Вологодской области,  762 объекта включены в Единый государственный реестр объектов культурного    наследия</a:t>
            </a:r>
          </a:p>
        </p:txBody>
      </p:sp>
      <p:pic>
        <p:nvPicPr>
          <p:cNvPr id="14345" name="Picture 2" descr="https://rosphoto.com/images/u/ugallery/1606/img0495-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584" y="3763723"/>
            <a:ext cx="1800200" cy="111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43"/>
          <p:cNvGrpSpPr>
            <a:grpSpLocks/>
          </p:cNvGrpSpPr>
          <p:nvPr/>
        </p:nvGrpSpPr>
        <p:grpSpPr bwMode="auto">
          <a:xfrm>
            <a:off x="6875463" y="1052513"/>
            <a:ext cx="1195387" cy="1158875"/>
            <a:chOff x="2843128" y="987574"/>
            <a:chExt cx="1194845" cy="1159262"/>
          </a:xfrm>
        </p:grpSpPr>
        <p:sp>
          <p:nvSpPr>
            <p:cNvPr id="45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object 33"/>
            <p:cNvSpPr/>
            <p:nvPr/>
          </p:nvSpPr>
          <p:spPr>
            <a:xfrm>
              <a:off x="3001806" y="1132084"/>
              <a:ext cx="877489" cy="835304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Shape 554"/>
          <p:cNvSpPr>
            <a:spLocks noGrp="1"/>
          </p:cNvSpPr>
          <p:nvPr>
            <p:ph type="sldNum" sz="quarter" idx="10"/>
          </p:nvPr>
        </p:nvSpPr>
        <p:spPr/>
        <p:txBody>
          <a:bodyPr spcFirstLastPara="1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fld id="{7CAB2108-643A-469B-98A2-FD8EDE9E7543}" type="slidenum">
              <a:rPr lang="en" kern="0">
                <a:solidFill>
                  <a:schemeClr val="tx2">
                    <a:lumMod val="50000"/>
                  </a:scheme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buFont typeface="Arial"/>
                <a:buNone/>
                <a:defRPr/>
              </a:pPr>
              <a:t>4</a:t>
            </a:fld>
            <a:endParaRPr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364" name="object 2"/>
          <p:cNvSpPr txBox="1">
            <a:spLocks noChangeArrowheads="1"/>
          </p:cNvSpPr>
          <p:nvPr/>
        </p:nvSpPr>
        <p:spPr bwMode="auto">
          <a:xfrm>
            <a:off x="2616200" y="2216150"/>
            <a:ext cx="17668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algn="ctr">
              <a:lnSpc>
                <a:spcPts val="1938"/>
              </a:lnSpc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Настоящий</a:t>
            </a:r>
          </a:p>
          <a:p>
            <a:pPr algn="ctr">
              <a:lnSpc>
                <a:spcPts val="19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вологодский продукт</a:t>
            </a:r>
          </a:p>
        </p:txBody>
      </p:sp>
      <p:sp>
        <p:nvSpPr>
          <p:cNvPr id="15365" name="object 7"/>
          <p:cNvSpPr txBox="1">
            <a:spLocks noChangeArrowheads="1"/>
          </p:cNvSpPr>
          <p:nvPr/>
        </p:nvSpPr>
        <p:spPr bwMode="auto">
          <a:xfrm>
            <a:off x="2730500" y="4032250"/>
            <a:ext cx="16017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algn="ctr"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Великий Устюг – Родина Деда Мороза</a:t>
            </a:r>
          </a:p>
        </p:txBody>
      </p:sp>
      <p:sp>
        <p:nvSpPr>
          <p:cNvPr id="15366" name="object 10"/>
          <p:cNvSpPr txBox="1">
            <a:spLocks noChangeArrowheads="1"/>
          </p:cNvSpPr>
          <p:nvPr/>
        </p:nvSpPr>
        <p:spPr bwMode="auto">
          <a:xfrm>
            <a:off x="4932363" y="2265363"/>
            <a:ext cx="12636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algn="ctr">
              <a:lnSpc>
                <a:spcPts val="1938"/>
              </a:lnSpc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Вологодское</a:t>
            </a:r>
          </a:p>
          <a:p>
            <a:pPr algn="ctr">
              <a:lnSpc>
                <a:spcPts val="19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масло</a:t>
            </a:r>
          </a:p>
        </p:txBody>
      </p:sp>
      <p:sp>
        <p:nvSpPr>
          <p:cNvPr id="15367" name="object 13"/>
          <p:cNvSpPr txBox="1">
            <a:spLocks noChangeArrowheads="1"/>
          </p:cNvSpPr>
          <p:nvPr/>
        </p:nvSpPr>
        <p:spPr bwMode="auto">
          <a:xfrm>
            <a:off x="4992688" y="4084638"/>
            <a:ext cx="1203325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Северная чернь</a:t>
            </a:r>
          </a:p>
        </p:txBody>
      </p:sp>
      <p:sp>
        <p:nvSpPr>
          <p:cNvPr id="15368" name="object 17"/>
          <p:cNvSpPr txBox="1">
            <a:spLocks noChangeArrowheads="1"/>
          </p:cNvSpPr>
          <p:nvPr/>
        </p:nvSpPr>
        <p:spPr bwMode="auto">
          <a:xfrm>
            <a:off x="6924675" y="2265363"/>
            <a:ext cx="1319213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7945" rIns="0" bIns="0">
            <a:spAutoFit/>
          </a:bodyPr>
          <a:lstStyle/>
          <a:p>
            <a:pPr marL="209550" indent="-196850">
              <a:lnSpc>
                <a:spcPct val="80000"/>
              </a:lnSpc>
              <a:spcBef>
                <a:spcPts val="538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Вологодское  кружево</a:t>
            </a:r>
          </a:p>
        </p:txBody>
      </p:sp>
      <p:sp>
        <p:nvSpPr>
          <p:cNvPr id="15369" name="object 20"/>
          <p:cNvSpPr txBox="1">
            <a:spLocks noChangeArrowheads="1"/>
          </p:cNvSpPr>
          <p:nvPr/>
        </p:nvSpPr>
        <p:spPr bwMode="auto">
          <a:xfrm>
            <a:off x="6740525" y="4084638"/>
            <a:ext cx="12874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Серебряное ожерелье России</a:t>
            </a:r>
          </a:p>
        </p:txBody>
      </p:sp>
      <p:sp>
        <p:nvSpPr>
          <p:cNvPr id="15370" name="object 26"/>
          <p:cNvSpPr txBox="1">
            <a:spLocks noChangeArrowheads="1"/>
          </p:cNvSpPr>
          <p:nvPr/>
        </p:nvSpPr>
        <p:spPr bwMode="auto">
          <a:xfrm>
            <a:off x="433388" y="2200275"/>
            <a:ext cx="1906587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15888" algn="ctr"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Вологодская область</a:t>
            </a:r>
          </a:p>
          <a:p>
            <a:pPr marL="115888" algn="ctr"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- душа Русского севера</a:t>
            </a:r>
          </a:p>
        </p:txBody>
      </p:sp>
      <p:sp>
        <p:nvSpPr>
          <p:cNvPr id="26" name="object 27"/>
          <p:cNvSpPr/>
          <p:nvPr/>
        </p:nvSpPr>
        <p:spPr>
          <a:xfrm>
            <a:off x="784225" y="1023938"/>
            <a:ext cx="1195388" cy="1158875"/>
          </a:xfrm>
          <a:custGeom>
            <a:avLst/>
            <a:gdLst/>
            <a:ahLst/>
            <a:cxnLst/>
            <a:rect l="l" t="t" r="r" b="b"/>
            <a:pathLst>
              <a:path w="1785620" h="1681480">
                <a:moveTo>
                  <a:pt x="892810" y="0"/>
                </a:moveTo>
                <a:lnTo>
                  <a:pt x="843823" y="1244"/>
                </a:lnTo>
                <a:lnTo>
                  <a:pt x="795527" y="4933"/>
                </a:lnTo>
                <a:lnTo>
                  <a:pt x="747990" y="11004"/>
                </a:lnTo>
                <a:lnTo>
                  <a:pt x="701279" y="19392"/>
                </a:lnTo>
                <a:lnTo>
                  <a:pt x="655464" y="30033"/>
                </a:lnTo>
                <a:lnTo>
                  <a:pt x="610611" y="42863"/>
                </a:lnTo>
                <a:lnTo>
                  <a:pt x="566789" y="57817"/>
                </a:lnTo>
                <a:lnTo>
                  <a:pt x="524066" y="74832"/>
                </a:lnTo>
                <a:lnTo>
                  <a:pt x="482510" y="93844"/>
                </a:lnTo>
                <a:lnTo>
                  <a:pt x="442189" y="114789"/>
                </a:lnTo>
                <a:lnTo>
                  <a:pt x="403172" y="137601"/>
                </a:lnTo>
                <a:lnTo>
                  <a:pt x="365525" y="162218"/>
                </a:lnTo>
                <a:lnTo>
                  <a:pt x="329319" y="188575"/>
                </a:lnTo>
                <a:lnTo>
                  <a:pt x="294619" y="216608"/>
                </a:lnTo>
                <a:lnTo>
                  <a:pt x="261496" y="246252"/>
                </a:lnTo>
                <a:lnTo>
                  <a:pt x="230016" y="277445"/>
                </a:lnTo>
                <a:lnTo>
                  <a:pt x="200247" y="310121"/>
                </a:lnTo>
                <a:lnTo>
                  <a:pt x="172259" y="344216"/>
                </a:lnTo>
                <a:lnTo>
                  <a:pt x="146118" y="379667"/>
                </a:lnTo>
                <a:lnTo>
                  <a:pt x="121893" y="416409"/>
                </a:lnTo>
                <a:lnTo>
                  <a:pt x="99652" y="454378"/>
                </a:lnTo>
                <a:lnTo>
                  <a:pt x="79464" y="493510"/>
                </a:lnTo>
                <a:lnTo>
                  <a:pt x="61395" y="533741"/>
                </a:lnTo>
                <a:lnTo>
                  <a:pt x="45515" y="575007"/>
                </a:lnTo>
                <a:lnTo>
                  <a:pt x="31891" y="617243"/>
                </a:lnTo>
                <a:lnTo>
                  <a:pt x="20592" y="660386"/>
                </a:lnTo>
                <a:lnTo>
                  <a:pt x="11685" y="704371"/>
                </a:lnTo>
                <a:lnTo>
                  <a:pt x="5238" y="749134"/>
                </a:lnTo>
                <a:lnTo>
                  <a:pt x="1321" y="794612"/>
                </a:lnTo>
                <a:lnTo>
                  <a:pt x="0" y="840739"/>
                </a:lnTo>
                <a:lnTo>
                  <a:pt x="1321" y="886867"/>
                </a:lnTo>
                <a:lnTo>
                  <a:pt x="5238" y="932345"/>
                </a:lnTo>
                <a:lnTo>
                  <a:pt x="11685" y="977108"/>
                </a:lnTo>
                <a:lnTo>
                  <a:pt x="20592" y="1021093"/>
                </a:lnTo>
                <a:lnTo>
                  <a:pt x="31891" y="1064236"/>
                </a:lnTo>
                <a:lnTo>
                  <a:pt x="45515" y="1106472"/>
                </a:lnTo>
                <a:lnTo>
                  <a:pt x="61395" y="1147738"/>
                </a:lnTo>
                <a:lnTo>
                  <a:pt x="79464" y="1187969"/>
                </a:lnTo>
                <a:lnTo>
                  <a:pt x="99652" y="1227101"/>
                </a:lnTo>
                <a:lnTo>
                  <a:pt x="121893" y="1265070"/>
                </a:lnTo>
                <a:lnTo>
                  <a:pt x="146118" y="1301812"/>
                </a:lnTo>
                <a:lnTo>
                  <a:pt x="172259" y="1337263"/>
                </a:lnTo>
                <a:lnTo>
                  <a:pt x="200247" y="1371358"/>
                </a:lnTo>
                <a:lnTo>
                  <a:pt x="230016" y="1404034"/>
                </a:lnTo>
                <a:lnTo>
                  <a:pt x="261496" y="1435227"/>
                </a:lnTo>
                <a:lnTo>
                  <a:pt x="294619" y="1464871"/>
                </a:lnTo>
                <a:lnTo>
                  <a:pt x="329319" y="1492904"/>
                </a:lnTo>
                <a:lnTo>
                  <a:pt x="365525" y="1519261"/>
                </a:lnTo>
                <a:lnTo>
                  <a:pt x="403172" y="1543878"/>
                </a:lnTo>
                <a:lnTo>
                  <a:pt x="442189" y="1566690"/>
                </a:lnTo>
                <a:lnTo>
                  <a:pt x="482510" y="1587635"/>
                </a:lnTo>
                <a:lnTo>
                  <a:pt x="524066" y="1606647"/>
                </a:lnTo>
                <a:lnTo>
                  <a:pt x="566789" y="1623662"/>
                </a:lnTo>
                <a:lnTo>
                  <a:pt x="610611" y="1638616"/>
                </a:lnTo>
                <a:lnTo>
                  <a:pt x="655464" y="1651446"/>
                </a:lnTo>
                <a:lnTo>
                  <a:pt x="701279" y="1662087"/>
                </a:lnTo>
                <a:lnTo>
                  <a:pt x="747990" y="1670475"/>
                </a:lnTo>
                <a:lnTo>
                  <a:pt x="795527" y="1676546"/>
                </a:lnTo>
                <a:lnTo>
                  <a:pt x="843823" y="1680235"/>
                </a:lnTo>
                <a:lnTo>
                  <a:pt x="892810" y="1681480"/>
                </a:lnTo>
                <a:lnTo>
                  <a:pt x="941801" y="1680235"/>
                </a:lnTo>
                <a:lnTo>
                  <a:pt x="990101" y="1676546"/>
                </a:lnTo>
                <a:lnTo>
                  <a:pt x="1037641" y="1670475"/>
                </a:lnTo>
                <a:lnTo>
                  <a:pt x="1084355" y="1662087"/>
                </a:lnTo>
                <a:lnTo>
                  <a:pt x="1130173" y="1651446"/>
                </a:lnTo>
                <a:lnTo>
                  <a:pt x="1175028" y="1638616"/>
                </a:lnTo>
                <a:lnTo>
                  <a:pt x="1218851" y="1623662"/>
                </a:lnTo>
                <a:lnTo>
                  <a:pt x="1261575" y="1606647"/>
                </a:lnTo>
                <a:lnTo>
                  <a:pt x="1303132" y="1587635"/>
                </a:lnTo>
                <a:lnTo>
                  <a:pt x="1343453" y="1566690"/>
                </a:lnTo>
                <a:lnTo>
                  <a:pt x="1382470" y="1543878"/>
                </a:lnTo>
                <a:lnTo>
                  <a:pt x="1420116" y="1519261"/>
                </a:lnTo>
                <a:lnTo>
                  <a:pt x="1456322" y="1492904"/>
                </a:lnTo>
                <a:lnTo>
                  <a:pt x="1491020" y="1464871"/>
                </a:lnTo>
                <a:lnTo>
                  <a:pt x="1524142" y="1435227"/>
                </a:lnTo>
                <a:lnTo>
                  <a:pt x="1555621" y="1404034"/>
                </a:lnTo>
                <a:lnTo>
                  <a:pt x="1585388" y="1371358"/>
                </a:lnTo>
                <a:lnTo>
                  <a:pt x="1613375" y="1337263"/>
                </a:lnTo>
                <a:lnTo>
                  <a:pt x="1639514" y="1301812"/>
                </a:lnTo>
                <a:lnTo>
                  <a:pt x="1663737" y="1265070"/>
                </a:lnTo>
                <a:lnTo>
                  <a:pt x="1685976" y="1227101"/>
                </a:lnTo>
                <a:lnTo>
                  <a:pt x="1706163" y="1187969"/>
                </a:lnTo>
                <a:lnTo>
                  <a:pt x="1724230" y="1147738"/>
                </a:lnTo>
                <a:lnTo>
                  <a:pt x="1740109" y="1106472"/>
                </a:lnTo>
                <a:lnTo>
                  <a:pt x="1753731" y="1064236"/>
                </a:lnTo>
                <a:lnTo>
                  <a:pt x="1765030" y="1021093"/>
                </a:lnTo>
                <a:lnTo>
                  <a:pt x="1773936" y="977108"/>
                </a:lnTo>
                <a:lnTo>
                  <a:pt x="1780381" y="932345"/>
                </a:lnTo>
                <a:lnTo>
                  <a:pt x="1784299" y="886867"/>
                </a:lnTo>
                <a:lnTo>
                  <a:pt x="1785620" y="840739"/>
                </a:lnTo>
                <a:lnTo>
                  <a:pt x="1784299" y="794612"/>
                </a:lnTo>
                <a:lnTo>
                  <a:pt x="1780381" y="749134"/>
                </a:lnTo>
                <a:lnTo>
                  <a:pt x="1773936" y="704371"/>
                </a:lnTo>
                <a:lnTo>
                  <a:pt x="1765030" y="660386"/>
                </a:lnTo>
                <a:lnTo>
                  <a:pt x="1753731" y="617243"/>
                </a:lnTo>
                <a:lnTo>
                  <a:pt x="1740109" y="575007"/>
                </a:lnTo>
                <a:lnTo>
                  <a:pt x="1724230" y="533741"/>
                </a:lnTo>
                <a:lnTo>
                  <a:pt x="1706163" y="493510"/>
                </a:lnTo>
                <a:lnTo>
                  <a:pt x="1685976" y="454378"/>
                </a:lnTo>
                <a:lnTo>
                  <a:pt x="1663737" y="416409"/>
                </a:lnTo>
                <a:lnTo>
                  <a:pt x="1639514" y="379667"/>
                </a:lnTo>
                <a:lnTo>
                  <a:pt x="1613375" y="344216"/>
                </a:lnTo>
                <a:lnTo>
                  <a:pt x="1585388" y="310121"/>
                </a:lnTo>
                <a:lnTo>
                  <a:pt x="1555621" y="277445"/>
                </a:lnTo>
                <a:lnTo>
                  <a:pt x="1524142" y="246252"/>
                </a:lnTo>
                <a:lnTo>
                  <a:pt x="1491020" y="216608"/>
                </a:lnTo>
                <a:lnTo>
                  <a:pt x="1456322" y="188575"/>
                </a:lnTo>
                <a:lnTo>
                  <a:pt x="1420116" y="162218"/>
                </a:lnTo>
                <a:lnTo>
                  <a:pt x="1382470" y="137601"/>
                </a:lnTo>
                <a:lnTo>
                  <a:pt x="1343453" y="114789"/>
                </a:lnTo>
                <a:lnTo>
                  <a:pt x="1303132" y="93844"/>
                </a:lnTo>
                <a:lnTo>
                  <a:pt x="1261575" y="74832"/>
                </a:lnTo>
                <a:lnTo>
                  <a:pt x="1218851" y="57817"/>
                </a:lnTo>
                <a:lnTo>
                  <a:pt x="1175028" y="42863"/>
                </a:lnTo>
                <a:lnTo>
                  <a:pt x="1130173" y="30033"/>
                </a:lnTo>
                <a:lnTo>
                  <a:pt x="1084355" y="19392"/>
                </a:lnTo>
                <a:lnTo>
                  <a:pt x="1037641" y="11004"/>
                </a:lnTo>
                <a:lnTo>
                  <a:pt x="990101" y="4933"/>
                </a:lnTo>
                <a:lnTo>
                  <a:pt x="941801" y="1244"/>
                </a:lnTo>
                <a:lnTo>
                  <a:pt x="89281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5372" name="object 28"/>
          <p:cNvSpPr txBox="1">
            <a:spLocks noChangeArrowheads="1"/>
          </p:cNvSpPr>
          <p:nvPr/>
        </p:nvSpPr>
        <p:spPr bwMode="auto">
          <a:xfrm>
            <a:off x="681038" y="4016375"/>
            <a:ext cx="129857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algn="ctr">
              <a:lnSpc>
                <a:spcPts val="1938"/>
              </a:lnSpc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Вологодский</a:t>
            </a:r>
          </a:p>
          <a:p>
            <a:pPr algn="ctr">
              <a:lnSpc>
                <a:spcPts val="19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solidFill>
                  <a:srgbClr val="666666"/>
                </a:solidFill>
                <a:latin typeface="Verdana" pitchFamily="34" charset="0"/>
              </a:rPr>
              <a:t>лён</a:t>
            </a:r>
          </a:p>
        </p:txBody>
      </p:sp>
      <p:sp>
        <p:nvSpPr>
          <p:cNvPr id="32" name="object 33"/>
          <p:cNvSpPr/>
          <p:nvPr/>
        </p:nvSpPr>
        <p:spPr>
          <a:xfrm>
            <a:off x="958850" y="1203325"/>
            <a:ext cx="876300" cy="836613"/>
          </a:xfrm>
          <a:custGeom>
            <a:avLst/>
            <a:gdLst/>
            <a:ahLst/>
            <a:cxnLst/>
            <a:rect l="l" t="t" r="r" b="b"/>
            <a:pathLst>
              <a:path w="1287780" h="1211580">
                <a:moveTo>
                  <a:pt x="643890" y="0"/>
                </a:moveTo>
                <a:lnTo>
                  <a:pt x="593570" y="1822"/>
                </a:lnTo>
                <a:lnTo>
                  <a:pt x="544309" y="7201"/>
                </a:lnTo>
                <a:lnTo>
                  <a:pt x="496251" y="16001"/>
                </a:lnTo>
                <a:lnTo>
                  <a:pt x="449538" y="28088"/>
                </a:lnTo>
                <a:lnTo>
                  <a:pt x="404314" y="43326"/>
                </a:lnTo>
                <a:lnTo>
                  <a:pt x="360722" y="61582"/>
                </a:lnTo>
                <a:lnTo>
                  <a:pt x="318905" y="82719"/>
                </a:lnTo>
                <a:lnTo>
                  <a:pt x="279006" y="106603"/>
                </a:lnTo>
                <a:lnTo>
                  <a:pt x="241168" y="133101"/>
                </a:lnTo>
                <a:lnTo>
                  <a:pt x="205535" y="162076"/>
                </a:lnTo>
                <a:lnTo>
                  <a:pt x="172249" y="193394"/>
                </a:lnTo>
                <a:lnTo>
                  <a:pt x="141454" y="226920"/>
                </a:lnTo>
                <a:lnTo>
                  <a:pt x="113293" y="262520"/>
                </a:lnTo>
                <a:lnTo>
                  <a:pt x="87909" y="300058"/>
                </a:lnTo>
                <a:lnTo>
                  <a:pt x="65445" y="339401"/>
                </a:lnTo>
                <a:lnTo>
                  <a:pt x="46044" y="380412"/>
                </a:lnTo>
                <a:lnTo>
                  <a:pt x="29850" y="422958"/>
                </a:lnTo>
                <a:lnTo>
                  <a:pt x="17005" y="466903"/>
                </a:lnTo>
                <a:lnTo>
                  <a:pt x="7653" y="512114"/>
                </a:lnTo>
                <a:lnTo>
                  <a:pt x="1937" y="558454"/>
                </a:lnTo>
                <a:lnTo>
                  <a:pt x="0" y="605789"/>
                </a:lnTo>
                <a:lnTo>
                  <a:pt x="1937" y="653125"/>
                </a:lnTo>
                <a:lnTo>
                  <a:pt x="7653" y="699465"/>
                </a:lnTo>
                <a:lnTo>
                  <a:pt x="17005" y="744676"/>
                </a:lnTo>
                <a:lnTo>
                  <a:pt x="29850" y="788621"/>
                </a:lnTo>
                <a:lnTo>
                  <a:pt x="46044" y="831167"/>
                </a:lnTo>
                <a:lnTo>
                  <a:pt x="65445" y="872178"/>
                </a:lnTo>
                <a:lnTo>
                  <a:pt x="87909" y="911521"/>
                </a:lnTo>
                <a:lnTo>
                  <a:pt x="113293" y="949059"/>
                </a:lnTo>
                <a:lnTo>
                  <a:pt x="141454" y="984659"/>
                </a:lnTo>
                <a:lnTo>
                  <a:pt x="172249" y="1018185"/>
                </a:lnTo>
                <a:lnTo>
                  <a:pt x="205535" y="1049503"/>
                </a:lnTo>
                <a:lnTo>
                  <a:pt x="241168" y="1078478"/>
                </a:lnTo>
                <a:lnTo>
                  <a:pt x="279006" y="1104976"/>
                </a:lnTo>
                <a:lnTo>
                  <a:pt x="318905" y="1128860"/>
                </a:lnTo>
                <a:lnTo>
                  <a:pt x="360722" y="1149997"/>
                </a:lnTo>
                <a:lnTo>
                  <a:pt x="404314" y="1168253"/>
                </a:lnTo>
                <a:lnTo>
                  <a:pt x="449538" y="1183491"/>
                </a:lnTo>
                <a:lnTo>
                  <a:pt x="496251" y="1195578"/>
                </a:lnTo>
                <a:lnTo>
                  <a:pt x="544309" y="1204378"/>
                </a:lnTo>
                <a:lnTo>
                  <a:pt x="593570" y="1209757"/>
                </a:lnTo>
                <a:lnTo>
                  <a:pt x="643890" y="1211579"/>
                </a:lnTo>
                <a:lnTo>
                  <a:pt x="694208" y="1209757"/>
                </a:lnTo>
                <a:lnTo>
                  <a:pt x="743467" y="1204378"/>
                </a:lnTo>
                <a:lnTo>
                  <a:pt x="791524" y="1195578"/>
                </a:lnTo>
                <a:lnTo>
                  <a:pt x="838236" y="1183491"/>
                </a:lnTo>
                <a:lnTo>
                  <a:pt x="883460" y="1168253"/>
                </a:lnTo>
                <a:lnTo>
                  <a:pt x="927051" y="1149997"/>
                </a:lnTo>
                <a:lnTo>
                  <a:pt x="968868" y="1128860"/>
                </a:lnTo>
                <a:lnTo>
                  <a:pt x="1008767" y="1104976"/>
                </a:lnTo>
                <a:lnTo>
                  <a:pt x="1046605" y="1078478"/>
                </a:lnTo>
                <a:lnTo>
                  <a:pt x="1082239" y="1049503"/>
                </a:lnTo>
                <a:lnTo>
                  <a:pt x="1115525" y="1018185"/>
                </a:lnTo>
                <a:lnTo>
                  <a:pt x="1146321" y="984659"/>
                </a:lnTo>
                <a:lnTo>
                  <a:pt x="1174482" y="949059"/>
                </a:lnTo>
                <a:lnTo>
                  <a:pt x="1199867" y="911521"/>
                </a:lnTo>
                <a:lnTo>
                  <a:pt x="1222332" y="872178"/>
                </a:lnTo>
                <a:lnTo>
                  <a:pt x="1241733" y="831167"/>
                </a:lnTo>
                <a:lnTo>
                  <a:pt x="1257928" y="788621"/>
                </a:lnTo>
                <a:lnTo>
                  <a:pt x="1270773" y="744676"/>
                </a:lnTo>
                <a:lnTo>
                  <a:pt x="1280126" y="699465"/>
                </a:lnTo>
                <a:lnTo>
                  <a:pt x="1285842" y="653125"/>
                </a:lnTo>
                <a:lnTo>
                  <a:pt x="1287780" y="605789"/>
                </a:lnTo>
                <a:lnTo>
                  <a:pt x="1285842" y="558454"/>
                </a:lnTo>
                <a:lnTo>
                  <a:pt x="1280126" y="512114"/>
                </a:lnTo>
                <a:lnTo>
                  <a:pt x="1270773" y="466903"/>
                </a:lnTo>
                <a:lnTo>
                  <a:pt x="1257928" y="422958"/>
                </a:lnTo>
                <a:lnTo>
                  <a:pt x="1241733" y="380412"/>
                </a:lnTo>
                <a:lnTo>
                  <a:pt x="1222332" y="339401"/>
                </a:lnTo>
                <a:lnTo>
                  <a:pt x="1199867" y="300058"/>
                </a:lnTo>
                <a:lnTo>
                  <a:pt x="1174482" y="262520"/>
                </a:lnTo>
                <a:lnTo>
                  <a:pt x="1146321" y="226920"/>
                </a:lnTo>
                <a:lnTo>
                  <a:pt x="1115525" y="193394"/>
                </a:lnTo>
                <a:lnTo>
                  <a:pt x="1082239" y="162076"/>
                </a:lnTo>
                <a:lnTo>
                  <a:pt x="1046605" y="133101"/>
                </a:lnTo>
                <a:lnTo>
                  <a:pt x="1008767" y="106603"/>
                </a:lnTo>
                <a:lnTo>
                  <a:pt x="968868" y="82719"/>
                </a:lnTo>
                <a:lnTo>
                  <a:pt x="927051" y="61582"/>
                </a:lnTo>
                <a:lnTo>
                  <a:pt x="883460" y="43326"/>
                </a:lnTo>
                <a:lnTo>
                  <a:pt x="838236" y="28088"/>
                </a:lnTo>
                <a:lnTo>
                  <a:pt x="791524" y="16001"/>
                </a:lnTo>
                <a:lnTo>
                  <a:pt x="743467" y="7201"/>
                </a:lnTo>
                <a:lnTo>
                  <a:pt x="694208" y="1822"/>
                </a:lnTo>
                <a:lnTo>
                  <a:pt x="643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3" name="object 34"/>
          <p:cNvSpPr/>
          <p:nvPr/>
        </p:nvSpPr>
        <p:spPr>
          <a:xfrm>
            <a:off x="1047750" y="1290638"/>
            <a:ext cx="681038" cy="676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4" name="object 37"/>
          <p:cNvSpPr txBox="1">
            <a:spLocks/>
          </p:cNvSpPr>
          <p:nvPr/>
        </p:nvSpPr>
        <p:spPr>
          <a:xfrm>
            <a:off x="8864600" y="6581775"/>
            <a:ext cx="219075" cy="20478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25400" fontAlgn="auto">
              <a:lnSpc>
                <a:spcPts val="1620"/>
              </a:lnSpc>
              <a:defRPr/>
            </a:pPr>
            <a:fld id="{1ACCBD4F-590B-460E-8139-7453010A5B92}" type="slidenum">
              <a:rPr lang="ru-RU" kern="0" spc="-3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</a:rPr>
              <a:pPr marL="25400" fontAlgn="auto">
                <a:lnSpc>
                  <a:spcPts val="1620"/>
                </a:lnSpc>
                <a:defRPr/>
              </a:pPr>
              <a:t>4</a:t>
            </a:fld>
            <a:endParaRPr lang="ru-RU" kern="0" spc="-30" dirty="0">
              <a:solidFill>
                <a:schemeClr val="tx2">
                  <a:lumMod val="50000"/>
                </a:schemeClr>
              </a:solidFill>
              <a:latin typeface="Verdana" pitchFamily="34" charset="0"/>
            </a:endParaRPr>
          </a:p>
        </p:txBody>
      </p:sp>
      <p:grpSp>
        <p:nvGrpSpPr>
          <p:cNvPr id="15376" name="Группа 2"/>
          <p:cNvGrpSpPr>
            <a:grpSpLocks/>
          </p:cNvGrpSpPr>
          <p:nvPr/>
        </p:nvGrpSpPr>
        <p:grpSpPr bwMode="auto">
          <a:xfrm>
            <a:off x="2843213" y="987425"/>
            <a:ext cx="1195387" cy="1158875"/>
            <a:chOff x="2843128" y="987574"/>
            <a:chExt cx="1194845" cy="1159262"/>
          </a:xfrm>
        </p:grpSpPr>
        <p:sp>
          <p:nvSpPr>
            <p:cNvPr id="38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object 33"/>
            <p:cNvSpPr/>
            <p:nvPr/>
          </p:nvSpPr>
          <p:spPr>
            <a:xfrm>
              <a:off x="3001806" y="1132085"/>
              <a:ext cx="877489" cy="835304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object 32"/>
          <p:cNvSpPr/>
          <p:nvPr/>
        </p:nvSpPr>
        <p:spPr>
          <a:xfrm>
            <a:off x="3132138" y="1246188"/>
            <a:ext cx="579437" cy="631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5378" name="Группа 40"/>
          <p:cNvGrpSpPr>
            <a:grpSpLocks/>
          </p:cNvGrpSpPr>
          <p:nvPr/>
        </p:nvGrpSpPr>
        <p:grpSpPr bwMode="auto">
          <a:xfrm>
            <a:off x="4932363" y="1041400"/>
            <a:ext cx="1195387" cy="1158875"/>
            <a:chOff x="2843128" y="987574"/>
            <a:chExt cx="1194845" cy="1159262"/>
          </a:xfrm>
        </p:grpSpPr>
        <p:sp>
          <p:nvSpPr>
            <p:cNvPr id="42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object 33"/>
            <p:cNvSpPr/>
            <p:nvPr/>
          </p:nvSpPr>
          <p:spPr>
            <a:xfrm>
              <a:off x="3001806" y="1132085"/>
              <a:ext cx="877489" cy="835304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79" name="Группа 46"/>
          <p:cNvGrpSpPr>
            <a:grpSpLocks/>
          </p:cNvGrpSpPr>
          <p:nvPr/>
        </p:nvGrpSpPr>
        <p:grpSpPr bwMode="auto">
          <a:xfrm>
            <a:off x="755650" y="2852738"/>
            <a:ext cx="1195388" cy="1158875"/>
            <a:chOff x="2843128" y="987574"/>
            <a:chExt cx="1194845" cy="1159262"/>
          </a:xfrm>
        </p:grpSpPr>
        <p:sp>
          <p:nvSpPr>
            <p:cNvPr id="48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object 33"/>
            <p:cNvSpPr/>
            <p:nvPr/>
          </p:nvSpPr>
          <p:spPr>
            <a:xfrm>
              <a:off x="3001806" y="1132084"/>
              <a:ext cx="877489" cy="835304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object 31"/>
          <p:cNvSpPr/>
          <p:nvPr/>
        </p:nvSpPr>
        <p:spPr>
          <a:xfrm>
            <a:off x="1052513" y="3125788"/>
            <a:ext cx="639762" cy="598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5381" name="Группа 50"/>
          <p:cNvGrpSpPr>
            <a:grpSpLocks/>
          </p:cNvGrpSpPr>
          <p:nvPr/>
        </p:nvGrpSpPr>
        <p:grpSpPr bwMode="auto">
          <a:xfrm>
            <a:off x="2886075" y="2855913"/>
            <a:ext cx="1195388" cy="1160462"/>
            <a:chOff x="2843128" y="987574"/>
            <a:chExt cx="1194845" cy="1159262"/>
          </a:xfrm>
        </p:grpSpPr>
        <p:sp>
          <p:nvSpPr>
            <p:cNvPr id="52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object 33"/>
            <p:cNvSpPr/>
            <p:nvPr/>
          </p:nvSpPr>
          <p:spPr>
            <a:xfrm>
              <a:off x="3001806" y="1131887"/>
              <a:ext cx="877489" cy="835748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object 24"/>
          <p:cNvSpPr/>
          <p:nvPr/>
        </p:nvSpPr>
        <p:spPr>
          <a:xfrm>
            <a:off x="3157538" y="3130550"/>
            <a:ext cx="631825" cy="6111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15383" name="Группа 53"/>
          <p:cNvGrpSpPr>
            <a:grpSpLocks/>
          </p:cNvGrpSpPr>
          <p:nvPr/>
        </p:nvGrpSpPr>
        <p:grpSpPr bwMode="auto">
          <a:xfrm>
            <a:off x="4932363" y="2871788"/>
            <a:ext cx="1195387" cy="1160462"/>
            <a:chOff x="2843128" y="987574"/>
            <a:chExt cx="1194845" cy="1159262"/>
          </a:xfrm>
        </p:grpSpPr>
        <p:sp>
          <p:nvSpPr>
            <p:cNvPr id="55" name="object 27"/>
            <p:cNvSpPr/>
            <p:nvPr/>
          </p:nvSpPr>
          <p:spPr>
            <a:xfrm>
              <a:off x="2843128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object 33"/>
            <p:cNvSpPr/>
            <p:nvPr/>
          </p:nvSpPr>
          <p:spPr>
            <a:xfrm>
              <a:off x="3001806" y="1131887"/>
              <a:ext cx="877489" cy="835748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2" descr="http://www.sevchern.ru/images/news/m_id-95/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12761" y="3147814"/>
            <a:ext cx="619803" cy="6198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grpSp>
        <p:nvGrpSpPr>
          <p:cNvPr id="15385" name="Группа 56"/>
          <p:cNvGrpSpPr>
            <a:grpSpLocks/>
          </p:cNvGrpSpPr>
          <p:nvPr/>
        </p:nvGrpSpPr>
        <p:grpSpPr bwMode="auto">
          <a:xfrm>
            <a:off x="6834188" y="2878138"/>
            <a:ext cx="1193800" cy="1158875"/>
            <a:chOff x="2889429" y="987574"/>
            <a:chExt cx="1194845" cy="1159262"/>
          </a:xfrm>
        </p:grpSpPr>
        <p:sp>
          <p:nvSpPr>
            <p:cNvPr id="58" name="object 27"/>
            <p:cNvSpPr/>
            <p:nvPr/>
          </p:nvSpPr>
          <p:spPr>
            <a:xfrm>
              <a:off x="2889429" y="987574"/>
              <a:ext cx="1194845" cy="1159262"/>
            </a:xfrm>
            <a:custGeom>
              <a:avLst/>
              <a:gdLst/>
              <a:ahLst/>
              <a:cxnLst/>
              <a:rect l="l" t="t" r="r" b="b"/>
              <a:pathLst>
                <a:path w="1785620" h="1681480">
                  <a:moveTo>
                    <a:pt x="892810" y="0"/>
                  </a:moveTo>
                  <a:lnTo>
                    <a:pt x="843823" y="1244"/>
                  </a:lnTo>
                  <a:lnTo>
                    <a:pt x="795527" y="4933"/>
                  </a:lnTo>
                  <a:lnTo>
                    <a:pt x="747990" y="11004"/>
                  </a:lnTo>
                  <a:lnTo>
                    <a:pt x="701279" y="19392"/>
                  </a:lnTo>
                  <a:lnTo>
                    <a:pt x="655464" y="30033"/>
                  </a:lnTo>
                  <a:lnTo>
                    <a:pt x="610611" y="42863"/>
                  </a:lnTo>
                  <a:lnTo>
                    <a:pt x="566789" y="57817"/>
                  </a:lnTo>
                  <a:lnTo>
                    <a:pt x="524066" y="74832"/>
                  </a:lnTo>
                  <a:lnTo>
                    <a:pt x="482510" y="93844"/>
                  </a:lnTo>
                  <a:lnTo>
                    <a:pt x="442189" y="114789"/>
                  </a:lnTo>
                  <a:lnTo>
                    <a:pt x="403172" y="137601"/>
                  </a:lnTo>
                  <a:lnTo>
                    <a:pt x="365525" y="162218"/>
                  </a:lnTo>
                  <a:lnTo>
                    <a:pt x="329319" y="188575"/>
                  </a:lnTo>
                  <a:lnTo>
                    <a:pt x="294619" y="216608"/>
                  </a:lnTo>
                  <a:lnTo>
                    <a:pt x="261496" y="246252"/>
                  </a:lnTo>
                  <a:lnTo>
                    <a:pt x="230016" y="277445"/>
                  </a:lnTo>
                  <a:lnTo>
                    <a:pt x="200247" y="310121"/>
                  </a:lnTo>
                  <a:lnTo>
                    <a:pt x="172259" y="344216"/>
                  </a:lnTo>
                  <a:lnTo>
                    <a:pt x="146118" y="379667"/>
                  </a:lnTo>
                  <a:lnTo>
                    <a:pt x="121893" y="416409"/>
                  </a:lnTo>
                  <a:lnTo>
                    <a:pt x="99652" y="454378"/>
                  </a:lnTo>
                  <a:lnTo>
                    <a:pt x="79464" y="493510"/>
                  </a:lnTo>
                  <a:lnTo>
                    <a:pt x="61395" y="533741"/>
                  </a:lnTo>
                  <a:lnTo>
                    <a:pt x="45515" y="575007"/>
                  </a:lnTo>
                  <a:lnTo>
                    <a:pt x="31891" y="617243"/>
                  </a:lnTo>
                  <a:lnTo>
                    <a:pt x="20592" y="660386"/>
                  </a:lnTo>
                  <a:lnTo>
                    <a:pt x="11685" y="704371"/>
                  </a:lnTo>
                  <a:lnTo>
                    <a:pt x="5238" y="749134"/>
                  </a:lnTo>
                  <a:lnTo>
                    <a:pt x="1321" y="794612"/>
                  </a:lnTo>
                  <a:lnTo>
                    <a:pt x="0" y="840739"/>
                  </a:lnTo>
                  <a:lnTo>
                    <a:pt x="1321" y="886867"/>
                  </a:lnTo>
                  <a:lnTo>
                    <a:pt x="5238" y="932345"/>
                  </a:lnTo>
                  <a:lnTo>
                    <a:pt x="11685" y="977108"/>
                  </a:lnTo>
                  <a:lnTo>
                    <a:pt x="20592" y="1021093"/>
                  </a:lnTo>
                  <a:lnTo>
                    <a:pt x="31891" y="1064236"/>
                  </a:lnTo>
                  <a:lnTo>
                    <a:pt x="45515" y="1106472"/>
                  </a:lnTo>
                  <a:lnTo>
                    <a:pt x="61395" y="1147738"/>
                  </a:lnTo>
                  <a:lnTo>
                    <a:pt x="79464" y="1187969"/>
                  </a:lnTo>
                  <a:lnTo>
                    <a:pt x="99652" y="1227101"/>
                  </a:lnTo>
                  <a:lnTo>
                    <a:pt x="121893" y="1265070"/>
                  </a:lnTo>
                  <a:lnTo>
                    <a:pt x="146118" y="1301812"/>
                  </a:lnTo>
                  <a:lnTo>
                    <a:pt x="172259" y="1337263"/>
                  </a:lnTo>
                  <a:lnTo>
                    <a:pt x="200247" y="1371358"/>
                  </a:lnTo>
                  <a:lnTo>
                    <a:pt x="230016" y="1404034"/>
                  </a:lnTo>
                  <a:lnTo>
                    <a:pt x="261496" y="1435227"/>
                  </a:lnTo>
                  <a:lnTo>
                    <a:pt x="294619" y="1464871"/>
                  </a:lnTo>
                  <a:lnTo>
                    <a:pt x="329319" y="1492904"/>
                  </a:lnTo>
                  <a:lnTo>
                    <a:pt x="365525" y="1519261"/>
                  </a:lnTo>
                  <a:lnTo>
                    <a:pt x="403172" y="1543878"/>
                  </a:lnTo>
                  <a:lnTo>
                    <a:pt x="442189" y="1566690"/>
                  </a:lnTo>
                  <a:lnTo>
                    <a:pt x="482510" y="1587635"/>
                  </a:lnTo>
                  <a:lnTo>
                    <a:pt x="524066" y="1606647"/>
                  </a:lnTo>
                  <a:lnTo>
                    <a:pt x="566789" y="1623662"/>
                  </a:lnTo>
                  <a:lnTo>
                    <a:pt x="610611" y="1638616"/>
                  </a:lnTo>
                  <a:lnTo>
                    <a:pt x="655464" y="1651446"/>
                  </a:lnTo>
                  <a:lnTo>
                    <a:pt x="701279" y="1662087"/>
                  </a:lnTo>
                  <a:lnTo>
                    <a:pt x="747990" y="1670475"/>
                  </a:lnTo>
                  <a:lnTo>
                    <a:pt x="795527" y="1676546"/>
                  </a:lnTo>
                  <a:lnTo>
                    <a:pt x="843823" y="1680235"/>
                  </a:lnTo>
                  <a:lnTo>
                    <a:pt x="892810" y="1681480"/>
                  </a:lnTo>
                  <a:lnTo>
                    <a:pt x="941801" y="1680235"/>
                  </a:lnTo>
                  <a:lnTo>
                    <a:pt x="990101" y="1676546"/>
                  </a:lnTo>
                  <a:lnTo>
                    <a:pt x="1037641" y="1670475"/>
                  </a:lnTo>
                  <a:lnTo>
                    <a:pt x="1084355" y="1662087"/>
                  </a:lnTo>
                  <a:lnTo>
                    <a:pt x="1130173" y="1651446"/>
                  </a:lnTo>
                  <a:lnTo>
                    <a:pt x="1175028" y="1638616"/>
                  </a:lnTo>
                  <a:lnTo>
                    <a:pt x="1218851" y="1623662"/>
                  </a:lnTo>
                  <a:lnTo>
                    <a:pt x="1261575" y="1606647"/>
                  </a:lnTo>
                  <a:lnTo>
                    <a:pt x="1303132" y="1587635"/>
                  </a:lnTo>
                  <a:lnTo>
                    <a:pt x="1343453" y="1566690"/>
                  </a:lnTo>
                  <a:lnTo>
                    <a:pt x="1382470" y="1543878"/>
                  </a:lnTo>
                  <a:lnTo>
                    <a:pt x="1420116" y="1519261"/>
                  </a:lnTo>
                  <a:lnTo>
                    <a:pt x="1456322" y="1492904"/>
                  </a:lnTo>
                  <a:lnTo>
                    <a:pt x="1491020" y="1464871"/>
                  </a:lnTo>
                  <a:lnTo>
                    <a:pt x="1524142" y="1435227"/>
                  </a:lnTo>
                  <a:lnTo>
                    <a:pt x="1555621" y="1404034"/>
                  </a:lnTo>
                  <a:lnTo>
                    <a:pt x="1585388" y="1371358"/>
                  </a:lnTo>
                  <a:lnTo>
                    <a:pt x="1613375" y="1337263"/>
                  </a:lnTo>
                  <a:lnTo>
                    <a:pt x="1639514" y="1301812"/>
                  </a:lnTo>
                  <a:lnTo>
                    <a:pt x="1663737" y="1265070"/>
                  </a:lnTo>
                  <a:lnTo>
                    <a:pt x="1685976" y="1227101"/>
                  </a:lnTo>
                  <a:lnTo>
                    <a:pt x="1706163" y="1187969"/>
                  </a:lnTo>
                  <a:lnTo>
                    <a:pt x="1724230" y="1147738"/>
                  </a:lnTo>
                  <a:lnTo>
                    <a:pt x="1740109" y="1106472"/>
                  </a:lnTo>
                  <a:lnTo>
                    <a:pt x="1753731" y="1064236"/>
                  </a:lnTo>
                  <a:lnTo>
                    <a:pt x="1765030" y="1021093"/>
                  </a:lnTo>
                  <a:lnTo>
                    <a:pt x="1773936" y="977108"/>
                  </a:lnTo>
                  <a:lnTo>
                    <a:pt x="1780381" y="932345"/>
                  </a:lnTo>
                  <a:lnTo>
                    <a:pt x="1784299" y="886867"/>
                  </a:lnTo>
                  <a:lnTo>
                    <a:pt x="1785620" y="840739"/>
                  </a:lnTo>
                  <a:lnTo>
                    <a:pt x="1784299" y="794612"/>
                  </a:lnTo>
                  <a:lnTo>
                    <a:pt x="1780381" y="749134"/>
                  </a:lnTo>
                  <a:lnTo>
                    <a:pt x="1773936" y="704371"/>
                  </a:lnTo>
                  <a:lnTo>
                    <a:pt x="1765030" y="660386"/>
                  </a:lnTo>
                  <a:lnTo>
                    <a:pt x="1753731" y="617243"/>
                  </a:lnTo>
                  <a:lnTo>
                    <a:pt x="1740109" y="575007"/>
                  </a:lnTo>
                  <a:lnTo>
                    <a:pt x="1724230" y="533741"/>
                  </a:lnTo>
                  <a:lnTo>
                    <a:pt x="1706163" y="493510"/>
                  </a:lnTo>
                  <a:lnTo>
                    <a:pt x="1685976" y="454378"/>
                  </a:lnTo>
                  <a:lnTo>
                    <a:pt x="1663737" y="416409"/>
                  </a:lnTo>
                  <a:lnTo>
                    <a:pt x="1639514" y="379667"/>
                  </a:lnTo>
                  <a:lnTo>
                    <a:pt x="1613375" y="344216"/>
                  </a:lnTo>
                  <a:lnTo>
                    <a:pt x="1585388" y="310121"/>
                  </a:lnTo>
                  <a:lnTo>
                    <a:pt x="1555621" y="277445"/>
                  </a:lnTo>
                  <a:lnTo>
                    <a:pt x="1524142" y="246252"/>
                  </a:lnTo>
                  <a:lnTo>
                    <a:pt x="1491020" y="216608"/>
                  </a:lnTo>
                  <a:lnTo>
                    <a:pt x="1456322" y="188575"/>
                  </a:lnTo>
                  <a:lnTo>
                    <a:pt x="1420116" y="162218"/>
                  </a:lnTo>
                  <a:lnTo>
                    <a:pt x="1382470" y="137601"/>
                  </a:lnTo>
                  <a:lnTo>
                    <a:pt x="1343453" y="114789"/>
                  </a:lnTo>
                  <a:lnTo>
                    <a:pt x="1303132" y="93844"/>
                  </a:lnTo>
                  <a:lnTo>
                    <a:pt x="1261575" y="74832"/>
                  </a:lnTo>
                  <a:lnTo>
                    <a:pt x="1218851" y="57817"/>
                  </a:lnTo>
                  <a:lnTo>
                    <a:pt x="1175028" y="42863"/>
                  </a:lnTo>
                  <a:lnTo>
                    <a:pt x="1130173" y="30033"/>
                  </a:lnTo>
                  <a:lnTo>
                    <a:pt x="1084355" y="19392"/>
                  </a:lnTo>
                  <a:lnTo>
                    <a:pt x="1037641" y="11004"/>
                  </a:lnTo>
                  <a:lnTo>
                    <a:pt x="990101" y="4933"/>
                  </a:lnTo>
                  <a:lnTo>
                    <a:pt x="941801" y="1244"/>
                  </a:lnTo>
                  <a:lnTo>
                    <a:pt x="89281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20000"/>
              </a:schemeClr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object 33"/>
            <p:cNvSpPr/>
            <p:nvPr/>
          </p:nvSpPr>
          <p:spPr>
            <a:xfrm>
              <a:off x="3062617" y="1132084"/>
              <a:ext cx="877067" cy="835304"/>
            </a:xfrm>
            <a:custGeom>
              <a:avLst/>
              <a:gdLst/>
              <a:ahLst/>
              <a:cxnLst/>
              <a:rect l="l" t="t" r="r" b="b"/>
              <a:pathLst>
                <a:path w="1287780" h="1211580">
                  <a:moveTo>
                    <a:pt x="643890" y="0"/>
                  </a:moveTo>
                  <a:lnTo>
                    <a:pt x="593570" y="1822"/>
                  </a:lnTo>
                  <a:lnTo>
                    <a:pt x="544309" y="7201"/>
                  </a:lnTo>
                  <a:lnTo>
                    <a:pt x="496251" y="16001"/>
                  </a:lnTo>
                  <a:lnTo>
                    <a:pt x="449538" y="28088"/>
                  </a:lnTo>
                  <a:lnTo>
                    <a:pt x="404314" y="43326"/>
                  </a:lnTo>
                  <a:lnTo>
                    <a:pt x="360722" y="61582"/>
                  </a:lnTo>
                  <a:lnTo>
                    <a:pt x="318905" y="82719"/>
                  </a:lnTo>
                  <a:lnTo>
                    <a:pt x="279006" y="106603"/>
                  </a:lnTo>
                  <a:lnTo>
                    <a:pt x="241168" y="133101"/>
                  </a:lnTo>
                  <a:lnTo>
                    <a:pt x="205535" y="162076"/>
                  </a:lnTo>
                  <a:lnTo>
                    <a:pt x="172249" y="193394"/>
                  </a:lnTo>
                  <a:lnTo>
                    <a:pt x="141454" y="226920"/>
                  </a:lnTo>
                  <a:lnTo>
                    <a:pt x="113293" y="262520"/>
                  </a:lnTo>
                  <a:lnTo>
                    <a:pt x="87909" y="300058"/>
                  </a:lnTo>
                  <a:lnTo>
                    <a:pt x="65445" y="339401"/>
                  </a:lnTo>
                  <a:lnTo>
                    <a:pt x="46044" y="380412"/>
                  </a:lnTo>
                  <a:lnTo>
                    <a:pt x="29850" y="422958"/>
                  </a:lnTo>
                  <a:lnTo>
                    <a:pt x="17005" y="466903"/>
                  </a:lnTo>
                  <a:lnTo>
                    <a:pt x="7653" y="512114"/>
                  </a:lnTo>
                  <a:lnTo>
                    <a:pt x="1937" y="558454"/>
                  </a:lnTo>
                  <a:lnTo>
                    <a:pt x="0" y="605789"/>
                  </a:lnTo>
                  <a:lnTo>
                    <a:pt x="1937" y="653125"/>
                  </a:lnTo>
                  <a:lnTo>
                    <a:pt x="7653" y="699465"/>
                  </a:lnTo>
                  <a:lnTo>
                    <a:pt x="17005" y="744676"/>
                  </a:lnTo>
                  <a:lnTo>
                    <a:pt x="29850" y="788621"/>
                  </a:lnTo>
                  <a:lnTo>
                    <a:pt x="46044" y="831167"/>
                  </a:lnTo>
                  <a:lnTo>
                    <a:pt x="65445" y="872178"/>
                  </a:lnTo>
                  <a:lnTo>
                    <a:pt x="87909" y="911521"/>
                  </a:lnTo>
                  <a:lnTo>
                    <a:pt x="113293" y="949059"/>
                  </a:lnTo>
                  <a:lnTo>
                    <a:pt x="141454" y="984659"/>
                  </a:lnTo>
                  <a:lnTo>
                    <a:pt x="172249" y="1018185"/>
                  </a:lnTo>
                  <a:lnTo>
                    <a:pt x="205535" y="1049503"/>
                  </a:lnTo>
                  <a:lnTo>
                    <a:pt x="241168" y="1078478"/>
                  </a:lnTo>
                  <a:lnTo>
                    <a:pt x="279006" y="1104976"/>
                  </a:lnTo>
                  <a:lnTo>
                    <a:pt x="318905" y="1128860"/>
                  </a:lnTo>
                  <a:lnTo>
                    <a:pt x="360722" y="1149997"/>
                  </a:lnTo>
                  <a:lnTo>
                    <a:pt x="404314" y="1168253"/>
                  </a:lnTo>
                  <a:lnTo>
                    <a:pt x="449538" y="1183491"/>
                  </a:lnTo>
                  <a:lnTo>
                    <a:pt x="496251" y="1195578"/>
                  </a:lnTo>
                  <a:lnTo>
                    <a:pt x="544309" y="1204378"/>
                  </a:lnTo>
                  <a:lnTo>
                    <a:pt x="593570" y="1209757"/>
                  </a:lnTo>
                  <a:lnTo>
                    <a:pt x="643890" y="1211579"/>
                  </a:lnTo>
                  <a:lnTo>
                    <a:pt x="694208" y="1209757"/>
                  </a:lnTo>
                  <a:lnTo>
                    <a:pt x="743467" y="1204378"/>
                  </a:lnTo>
                  <a:lnTo>
                    <a:pt x="791524" y="1195578"/>
                  </a:lnTo>
                  <a:lnTo>
                    <a:pt x="838236" y="1183491"/>
                  </a:lnTo>
                  <a:lnTo>
                    <a:pt x="883460" y="1168253"/>
                  </a:lnTo>
                  <a:lnTo>
                    <a:pt x="927051" y="1149997"/>
                  </a:lnTo>
                  <a:lnTo>
                    <a:pt x="968868" y="1128860"/>
                  </a:lnTo>
                  <a:lnTo>
                    <a:pt x="1008767" y="1104976"/>
                  </a:lnTo>
                  <a:lnTo>
                    <a:pt x="1046605" y="1078478"/>
                  </a:lnTo>
                  <a:lnTo>
                    <a:pt x="1082239" y="1049503"/>
                  </a:lnTo>
                  <a:lnTo>
                    <a:pt x="1115525" y="1018185"/>
                  </a:lnTo>
                  <a:lnTo>
                    <a:pt x="1146321" y="984659"/>
                  </a:lnTo>
                  <a:lnTo>
                    <a:pt x="1174482" y="949059"/>
                  </a:lnTo>
                  <a:lnTo>
                    <a:pt x="1199867" y="911521"/>
                  </a:lnTo>
                  <a:lnTo>
                    <a:pt x="1222332" y="872178"/>
                  </a:lnTo>
                  <a:lnTo>
                    <a:pt x="1241733" y="831167"/>
                  </a:lnTo>
                  <a:lnTo>
                    <a:pt x="1257928" y="788621"/>
                  </a:lnTo>
                  <a:lnTo>
                    <a:pt x="1270773" y="744676"/>
                  </a:lnTo>
                  <a:lnTo>
                    <a:pt x="1280126" y="699465"/>
                  </a:lnTo>
                  <a:lnTo>
                    <a:pt x="1285842" y="653125"/>
                  </a:lnTo>
                  <a:lnTo>
                    <a:pt x="1287780" y="605789"/>
                  </a:lnTo>
                  <a:lnTo>
                    <a:pt x="1285842" y="558454"/>
                  </a:lnTo>
                  <a:lnTo>
                    <a:pt x="1280126" y="512114"/>
                  </a:lnTo>
                  <a:lnTo>
                    <a:pt x="1270773" y="466903"/>
                  </a:lnTo>
                  <a:lnTo>
                    <a:pt x="1257928" y="422958"/>
                  </a:lnTo>
                  <a:lnTo>
                    <a:pt x="1241733" y="380412"/>
                  </a:lnTo>
                  <a:lnTo>
                    <a:pt x="1222332" y="339401"/>
                  </a:lnTo>
                  <a:lnTo>
                    <a:pt x="1199867" y="300058"/>
                  </a:lnTo>
                  <a:lnTo>
                    <a:pt x="1174482" y="262520"/>
                  </a:lnTo>
                  <a:lnTo>
                    <a:pt x="1146321" y="226920"/>
                  </a:lnTo>
                  <a:lnTo>
                    <a:pt x="1115525" y="193394"/>
                  </a:lnTo>
                  <a:lnTo>
                    <a:pt x="1082239" y="162076"/>
                  </a:lnTo>
                  <a:lnTo>
                    <a:pt x="1046605" y="133101"/>
                  </a:lnTo>
                  <a:lnTo>
                    <a:pt x="1008767" y="106603"/>
                  </a:lnTo>
                  <a:lnTo>
                    <a:pt x="968868" y="82719"/>
                  </a:lnTo>
                  <a:lnTo>
                    <a:pt x="927051" y="61582"/>
                  </a:lnTo>
                  <a:lnTo>
                    <a:pt x="883460" y="43326"/>
                  </a:lnTo>
                  <a:lnTo>
                    <a:pt x="838236" y="28088"/>
                  </a:lnTo>
                  <a:lnTo>
                    <a:pt x="791524" y="16001"/>
                  </a:lnTo>
                  <a:lnTo>
                    <a:pt x="743467" y="7201"/>
                  </a:lnTo>
                  <a:lnTo>
                    <a:pt x="694208" y="1822"/>
                  </a:lnTo>
                  <a:lnTo>
                    <a:pt x="643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200" ker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object 32"/>
          <p:cNvSpPr/>
          <p:nvPr/>
        </p:nvSpPr>
        <p:spPr>
          <a:xfrm>
            <a:off x="7050088" y="3048000"/>
            <a:ext cx="762000" cy="768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5387" name="Shape 530"/>
          <p:cNvSpPr txBox="1">
            <a:spLocks/>
          </p:cNvSpPr>
          <p:nvPr/>
        </p:nvSpPr>
        <p:spPr bwMode="auto">
          <a:xfrm>
            <a:off x="1252538" y="0"/>
            <a:ext cx="7064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5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Бренды региона</a:t>
            </a:r>
          </a:p>
        </p:txBody>
      </p:sp>
      <p:pic>
        <p:nvPicPr>
          <p:cNvPr id="15388" name="Picture 2" descr="кружево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1213" y="1301750"/>
            <a:ext cx="6254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4" descr="масло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68913" y="1376363"/>
            <a:ext cx="58420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530"/>
          <p:cNvSpPr txBox="1">
            <a:spLocks/>
          </p:cNvSpPr>
          <p:nvPr/>
        </p:nvSpPr>
        <p:spPr bwMode="auto">
          <a:xfrm>
            <a:off x="179388" y="-14288"/>
            <a:ext cx="8640762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5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Ведущие отрасли (кластеры) региона</a:t>
            </a:r>
          </a:p>
        </p:txBody>
      </p:sp>
      <p:grpSp>
        <p:nvGrpSpPr>
          <p:cNvPr id="16387" name="Группа 2"/>
          <p:cNvGrpSpPr>
            <a:grpSpLocks/>
          </p:cNvGrpSpPr>
          <p:nvPr/>
        </p:nvGrpSpPr>
        <p:grpSpPr bwMode="auto">
          <a:xfrm>
            <a:off x="2843213" y="1131888"/>
            <a:ext cx="5743575" cy="2805112"/>
            <a:chOff x="936140" y="2569074"/>
            <a:chExt cx="6396425" cy="2805480"/>
          </a:xfrm>
        </p:grpSpPr>
        <p:grpSp>
          <p:nvGrpSpPr>
            <p:cNvPr id="16392" name="Группа 23"/>
            <p:cNvGrpSpPr>
              <a:grpSpLocks/>
            </p:cNvGrpSpPr>
            <p:nvPr/>
          </p:nvGrpSpPr>
          <p:grpSpPr bwMode="auto">
            <a:xfrm>
              <a:off x="936140" y="2569074"/>
              <a:ext cx="540000" cy="540000"/>
              <a:chOff x="431608" y="2204864"/>
              <a:chExt cx="612000" cy="540000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431608" y="2204864"/>
                <a:ext cx="611119" cy="539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23" name="Рисунок 35" descr="пормышленность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39552" y="2276872"/>
                <a:ext cx="428276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3" name="object 11"/>
            <p:cNvSpPr txBox="1">
              <a:spLocks noChangeArrowheads="1"/>
            </p:cNvSpPr>
            <p:nvPr/>
          </p:nvSpPr>
          <p:spPr bwMode="auto">
            <a:xfrm>
              <a:off x="1630942" y="2713555"/>
              <a:ext cx="1790929" cy="250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МЕТАЛЛУРГИЯ</a:t>
              </a:r>
            </a:p>
          </p:txBody>
        </p:sp>
        <p:grpSp>
          <p:nvGrpSpPr>
            <p:cNvPr id="16394" name="Группа 27"/>
            <p:cNvGrpSpPr>
              <a:grpSpLocks/>
            </p:cNvGrpSpPr>
            <p:nvPr/>
          </p:nvGrpSpPr>
          <p:grpSpPr bwMode="auto">
            <a:xfrm>
              <a:off x="936140" y="3288951"/>
              <a:ext cx="539223" cy="539821"/>
              <a:chOff x="467544" y="5128547"/>
              <a:chExt cx="611119" cy="539821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467544" y="5127901"/>
                <a:ext cx="611119" cy="539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21" name="Рисунок 33" descr="химическая промышленность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85275" y="5200563"/>
                <a:ext cx="431999" cy="4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5" name="object 14"/>
            <p:cNvSpPr txBox="1">
              <a:spLocks noChangeArrowheads="1"/>
            </p:cNvSpPr>
            <p:nvPr/>
          </p:nvSpPr>
          <p:spPr bwMode="auto">
            <a:xfrm>
              <a:off x="1578346" y="3360968"/>
              <a:ext cx="2483963" cy="44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ХИМИЧЕСКАЯ ПРОМЫШЛЕННОСТЬ</a:t>
              </a:r>
            </a:p>
          </p:txBody>
        </p:sp>
        <p:grpSp>
          <p:nvGrpSpPr>
            <p:cNvPr id="16396" name="Группа 24"/>
            <p:cNvGrpSpPr>
              <a:grpSpLocks/>
            </p:cNvGrpSpPr>
            <p:nvPr/>
          </p:nvGrpSpPr>
          <p:grpSpPr bwMode="auto">
            <a:xfrm>
              <a:off x="950330" y="4155232"/>
              <a:ext cx="540000" cy="540000"/>
              <a:chOff x="431608" y="2996952"/>
              <a:chExt cx="612000" cy="576064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431555" y="2996911"/>
                <a:ext cx="611119" cy="54030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19" name="Рисунок 31" descr="агропромышленный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39600" y="3058501"/>
                <a:ext cx="432000" cy="514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object 11"/>
            <p:cNvSpPr txBox="1">
              <a:spLocks noChangeArrowheads="1"/>
            </p:cNvSpPr>
            <p:nvPr/>
          </p:nvSpPr>
          <p:spPr bwMode="auto">
            <a:xfrm>
              <a:off x="1630942" y="4101212"/>
              <a:ext cx="2669597" cy="63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 sz="1200">
                  <a:solidFill>
                    <a:srgbClr val="333333"/>
                  </a:solidFill>
                  <a:latin typeface="Verdana" pitchFamily="34" charset="0"/>
                </a:rPr>
                <a:t>ЛЕСОПРОМЫШЛЕННЫЙ КОМПЛЕКС И ДЕРЕВООБРАБОТКА</a:t>
              </a:r>
            </a:p>
          </p:txBody>
        </p:sp>
        <p:grpSp>
          <p:nvGrpSpPr>
            <p:cNvPr id="16398" name="Группа 10"/>
            <p:cNvGrpSpPr>
              <a:grpSpLocks/>
            </p:cNvGrpSpPr>
            <p:nvPr/>
          </p:nvGrpSpPr>
          <p:grpSpPr bwMode="auto">
            <a:xfrm>
              <a:off x="938987" y="4834554"/>
              <a:ext cx="540000" cy="540000"/>
              <a:chOff x="179512" y="5589240"/>
              <a:chExt cx="540000" cy="540000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180201" y="5589419"/>
                <a:ext cx="539223" cy="539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30" name="Picture 2" descr="http://www.clipartbest.com/cliparts/aTq/on7/aTqon7nbc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5661248"/>
                <a:ext cx="432048" cy="432048"/>
              </a:xfrm>
              <a:prstGeom prst="rect">
                <a:avLst/>
              </a:prstGeom>
              <a:noFill/>
              <a:effectLst>
                <a:glow>
                  <a:schemeClr val="accent1">
                    <a:alpha val="54000"/>
                  </a:schemeClr>
                </a:glow>
                <a:reflection endPos="0" dist="50800" dir="5400000" sy="-100000" algn="bl" rotWithShape="0"/>
                <a:softEdge rad="0"/>
              </a:effectLst>
              <a:extLst>
                <a:ext uri="{909E8E84-426E-40DD-AFC4-6F175D3DCCD1}"/>
              </a:extLst>
            </p:spPr>
          </p:pic>
        </p:grpSp>
        <p:sp>
          <p:nvSpPr>
            <p:cNvPr id="16399" name="object 14"/>
            <p:cNvSpPr txBox="1">
              <a:spLocks noChangeArrowheads="1"/>
            </p:cNvSpPr>
            <p:nvPr/>
          </p:nvSpPr>
          <p:spPr bwMode="auto">
            <a:xfrm>
              <a:off x="1641549" y="5025258"/>
              <a:ext cx="2483963" cy="250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МОЛОЧНЫЙ КЛАСТЕР</a:t>
              </a:r>
            </a:p>
          </p:txBody>
        </p:sp>
        <p:grpSp>
          <p:nvGrpSpPr>
            <p:cNvPr id="16400" name="Группа 12"/>
            <p:cNvGrpSpPr>
              <a:grpSpLocks/>
            </p:cNvGrpSpPr>
            <p:nvPr/>
          </p:nvGrpSpPr>
          <p:grpSpPr bwMode="auto">
            <a:xfrm>
              <a:off x="4210287" y="2569257"/>
              <a:ext cx="540000" cy="540000"/>
              <a:chOff x="-2115746" y="2915037"/>
              <a:chExt cx="540000" cy="540000"/>
            </a:xfrm>
          </p:grpSpPr>
          <p:sp>
            <p:nvSpPr>
              <p:cNvPr id="37" name="Овал 36"/>
              <p:cNvSpPr/>
              <p:nvPr/>
            </p:nvSpPr>
            <p:spPr>
              <a:xfrm>
                <a:off x="-2115659" y="2914854"/>
                <a:ext cx="539223" cy="539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15" name="Рисунок 37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-2024976" y="2965826"/>
                <a:ext cx="396000" cy="3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401" name="Группа 25"/>
            <p:cNvGrpSpPr>
              <a:grpSpLocks/>
            </p:cNvGrpSpPr>
            <p:nvPr/>
          </p:nvGrpSpPr>
          <p:grpSpPr bwMode="auto">
            <a:xfrm>
              <a:off x="4206135" y="3260663"/>
              <a:ext cx="540001" cy="540000"/>
              <a:chOff x="-194720" y="3717215"/>
              <a:chExt cx="612001" cy="540000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-193924" y="3717867"/>
                <a:ext cx="611119" cy="5398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13" name="Рисунок 40" descr="туризм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87142" y="3836816"/>
                <a:ext cx="382482" cy="341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402" name="Группа 13"/>
            <p:cNvGrpSpPr>
              <a:grpSpLocks/>
            </p:cNvGrpSpPr>
            <p:nvPr/>
          </p:nvGrpSpPr>
          <p:grpSpPr bwMode="auto">
            <a:xfrm>
              <a:off x="4184952" y="3954232"/>
              <a:ext cx="540001" cy="540000"/>
              <a:chOff x="7033303" y="3986265"/>
              <a:chExt cx="720000" cy="720000"/>
            </a:xfrm>
          </p:grpSpPr>
          <p:sp>
            <p:nvSpPr>
              <p:cNvPr id="43" name="Овал 42"/>
              <p:cNvSpPr/>
              <p:nvPr/>
            </p:nvSpPr>
            <p:spPr>
              <a:xfrm>
                <a:off x="7034197" y="3985364"/>
                <a:ext cx="718962" cy="7218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6411" name="Рисунок 43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131014" y="4155749"/>
                <a:ext cx="494516" cy="40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403" name="Группа 17"/>
            <p:cNvGrpSpPr>
              <a:grpSpLocks/>
            </p:cNvGrpSpPr>
            <p:nvPr/>
          </p:nvGrpSpPr>
          <p:grpSpPr bwMode="auto">
            <a:xfrm>
              <a:off x="4170542" y="4744852"/>
              <a:ext cx="540000" cy="540000"/>
              <a:chOff x="-404840" y="1634952"/>
              <a:chExt cx="540000" cy="540000"/>
            </a:xfrm>
          </p:grpSpPr>
          <p:sp>
            <p:nvSpPr>
              <p:cNvPr id="45" name="Овал 44"/>
              <p:cNvSpPr/>
              <p:nvPr/>
            </p:nvSpPr>
            <p:spPr>
              <a:xfrm>
                <a:off x="-405671" y="1634334"/>
                <a:ext cx="540991" cy="5414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12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46" name="Picture 4" descr="https://d3pl14o4ufnhvd.cloudfront.net/v2/uploads/14495c8f-039a-4371-8328-41b4a4c32d22/53f9e856aed042c44b2355ffce7943a2647d7654_original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>
                <a:off x="-404840" y="1665039"/>
                <a:ext cx="468000" cy="468000"/>
              </a:xfrm>
              <a:prstGeom prst="rect">
                <a:avLst/>
              </a:prstGeom>
              <a:noFill/>
              <a:effectLst/>
              <a:extLst>
                <a:ext uri="{909E8E84-426E-40DD-AFC4-6F175D3DCCD1}"/>
              </a:extLst>
            </p:spPr>
          </p:pic>
        </p:grpSp>
        <p:sp>
          <p:nvSpPr>
            <p:cNvPr id="16404" name="object 11"/>
            <p:cNvSpPr txBox="1">
              <a:spLocks noChangeArrowheads="1"/>
            </p:cNvSpPr>
            <p:nvPr/>
          </p:nvSpPr>
          <p:spPr bwMode="auto">
            <a:xfrm>
              <a:off x="4788492" y="4985566"/>
              <a:ext cx="2544073" cy="25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en-US">
                  <a:solidFill>
                    <a:srgbClr val="333333"/>
                  </a:solidFill>
                  <a:latin typeface="Verdana" pitchFamily="34" charset="0"/>
                </a:rPr>
                <a:t>IT</a:t>
              </a: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-ТЕХНОЛОГИИ</a:t>
              </a:r>
            </a:p>
          </p:txBody>
        </p:sp>
        <p:sp>
          <p:nvSpPr>
            <p:cNvPr id="16405" name="object 11"/>
            <p:cNvSpPr txBox="1">
              <a:spLocks noChangeArrowheads="1"/>
            </p:cNvSpPr>
            <p:nvPr/>
          </p:nvSpPr>
          <p:spPr bwMode="auto">
            <a:xfrm>
              <a:off x="4825619" y="2731020"/>
              <a:ext cx="2365510" cy="25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МАШИНОСТРОЕНИЕ</a:t>
              </a:r>
            </a:p>
          </p:txBody>
        </p:sp>
        <p:sp>
          <p:nvSpPr>
            <p:cNvPr id="16406" name="object 11"/>
            <p:cNvSpPr txBox="1">
              <a:spLocks noChangeArrowheads="1"/>
            </p:cNvSpPr>
            <p:nvPr/>
          </p:nvSpPr>
          <p:spPr bwMode="auto">
            <a:xfrm>
              <a:off x="4825619" y="3434375"/>
              <a:ext cx="1996009" cy="252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ТУРИЗМ</a:t>
              </a:r>
            </a:p>
          </p:txBody>
        </p:sp>
        <p:sp>
          <p:nvSpPr>
            <p:cNvPr id="16407" name="object 11"/>
            <p:cNvSpPr txBox="1">
              <a:spLocks noChangeArrowheads="1"/>
            </p:cNvSpPr>
            <p:nvPr/>
          </p:nvSpPr>
          <p:spPr bwMode="auto">
            <a:xfrm>
              <a:off x="4788492" y="4140905"/>
              <a:ext cx="2544073" cy="44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59055" rIns="0" bIns="0">
              <a:spAutoFit/>
            </a:bodyPr>
            <a:lstStyle/>
            <a:p>
              <a:pPr marL="12700">
                <a:lnSpc>
                  <a:spcPts val="1538"/>
                </a:lnSpc>
                <a:spcBef>
                  <a:spcPts val="463"/>
                </a:spcBef>
                <a:buClr>
                  <a:srgbClr val="000000"/>
                </a:buClr>
                <a:buFont typeface="Arial" pitchFamily="34" charset="0"/>
                <a:buNone/>
              </a:pPr>
              <a:r>
                <a:rPr lang="ru-RU">
                  <a:solidFill>
                    <a:srgbClr val="333333"/>
                  </a:solidFill>
                  <a:latin typeface="Verdana" pitchFamily="34" charset="0"/>
                </a:rPr>
                <a:t>АГРОПРОМЫШЛЕННЫЙ КОМЛЕКС</a:t>
              </a:r>
            </a:p>
          </p:txBody>
        </p:sp>
      </p:grpSp>
      <p:pic>
        <p:nvPicPr>
          <p:cNvPr id="16388" name="Рисунок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3375" y="1131888"/>
            <a:ext cx="23764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object 149"/>
          <p:cNvSpPr>
            <a:spLocks/>
          </p:cNvSpPr>
          <p:nvPr/>
        </p:nvSpPr>
        <p:spPr bwMode="auto">
          <a:xfrm>
            <a:off x="354013" y="3198813"/>
            <a:ext cx="546100" cy="541337"/>
          </a:xfrm>
          <a:custGeom>
            <a:avLst/>
            <a:gdLst>
              <a:gd name="T0" fmla="*/ 273050 w 546100"/>
              <a:gd name="T1" fmla="*/ 0 h 541019"/>
              <a:gd name="T2" fmla="*/ 223969 w 546100"/>
              <a:gd name="T3" fmla="*/ 4365 h 541019"/>
              <a:gd name="T4" fmla="*/ 177774 w 546100"/>
              <a:gd name="T5" fmla="*/ 16949 h 541019"/>
              <a:gd name="T6" fmla="*/ 135237 w 546100"/>
              <a:gd name="T7" fmla="*/ 36986 h 541019"/>
              <a:gd name="T8" fmla="*/ 97127 w 546100"/>
              <a:gd name="T9" fmla="*/ 63709 h 541019"/>
              <a:gd name="T10" fmla="*/ 64218 w 546100"/>
              <a:gd name="T11" fmla="*/ 96357 h 541019"/>
              <a:gd name="T12" fmla="*/ 37279 w 546100"/>
              <a:gd name="T13" fmla="*/ 134157 h 541019"/>
              <a:gd name="T14" fmla="*/ 17082 w 546100"/>
              <a:gd name="T15" fmla="*/ 176347 h 541019"/>
              <a:gd name="T16" fmla="*/ 4399 w 546100"/>
              <a:gd name="T17" fmla="*/ 222157 h 541019"/>
              <a:gd name="T18" fmla="*/ 0 w 546100"/>
              <a:gd name="T19" fmla="*/ 270828 h 541019"/>
              <a:gd name="T20" fmla="*/ 4399 w 546100"/>
              <a:gd name="T21" fmla="*/ 319498 h 541019"/>
              <a:gd name="T22" fmla="*/ 17082 w 546100"/>
              <a:gd name="T23" fmla="*/ 365309 h 541019"/>
              <a:gd name="T24" fmla="*/ 37279 w 546100"/>
              <a:gd name="T25" fmla="*/ 407498 h 541019"/>
              <a:gd name="T26" fmla="*/ 64218 w 546100"/>
              <a:gd name="T27" fmla="*/ 445299 h 541019"/>
              <a:gd name="T28" fmla="*/ 97127 w 546100"/>
              <a:gd name="T29" fmla="*/ 477946 h 541019"/>
              <a:gd name="T30" fmla="*/ 135237 w 546100"/>
              <a:gd name="T31" fmla="*/ 504669 h 541019"/>
              <a:gd name="T32" fmla="*/ 177774 w 546100"/>
              <a:gd name="T33" fmla="*/ 524706 h 541019"/>
              <a:gd name="T34" fmla="*/ 223969 w 546100"/>
              <a:gd name="T35" fmla="*/ 537291 h 541019"/>
              <a:gd name="T36" fmla="*/ 273050 w 546100"/>
              <a:gd name="T37" fmla="*/ 541655 h 541019"/>
              <a:gd name="T38" fmla="*/ 322130 w 546100"/>
              <a:gd name="T39" fmla="*/ 537291 h 541019"/>
              <a:gd name="T40" fmla="*/ 368325 w 546100"/>
              <a:gd name="T41" fmla="*/ 524706 h 541019"/>
              <a:gd name="T42" fmla="*/ 410862 w 546100"/>
              <a:gd name="T43" fmla="*/ 504669 h 541019"/>
              <a:gd name="T44" fmla="*/ 448972 w 546100"/>
              <a:gd name="T45" fmla="*/ 477946 h 541019"/>
              <a:gd name="T46" fmla="*/ 481881 w 546100"/>
              <a:gd name="T47" fmla="*/ 445299 h 541019"/>
              <a:gd name="T48" fmla="*/ 508820 w 546100"/>
              <a:gd name="T49" fmla="*/ 407498 h 541019"/>
              <a:gd name="T50" fmla="*/ 529017 w 546100"/>
              <a:gd name="T51" fmla="*/ 365309 h 541019"/>
              <a:gd name="T52" fmla="*/ 541700 w 546100"/>
              <a:gd name="T53" fmla="*/ 319498 h 541019"/>
              <a:gd name="T54" fmla="*/ 546100 w 546100"/>
              <a:gd name="T55" fmla="*/ 270828 h 541019"/>
              <a:gd name="T56" fmla="*/ 541700 w 546100"/>
              <a:gd name="T57" fmla="*/ 222157 h 541019"/>
              <a:gd name="T58" fmla="*/ 529017 w 546100"/>
              <a:gd name="T59" fmla="*/ 176347 h 541019"/>
              <a:gd name="T60" fmla="*/ 508820 w 546100"/>
              <a:gd name="T61" fmla="*/ 134157 h 541019"/>
              <a:gd name="T62" fmla="*/ 481881 w 546100"/>
              <a:gd name="T63" fmla="*/ 96357 h 541019"/>
              <a:gd name="T64" fmla="*/ 448972 w 546100"/>
              <a:gd name="T65" fmla="*/ 63709 h 541019"/>
              <a:gd name="T66" fmla="*/ 410862 w 546100"/>
              <a:gd name="T67" fmla="*/ 36986 h 541019"/>
              <a:gd name="T68" fmla="*/ 368325 w 546100"/>
              <a:gd name="T69" fmla="*/ 16949 h 541019"/>
              <a:gd name="T70" fmla="*/ 322130 w 546100"/>
              <a:gd name="T71" fmla="*/ 4365 h 541019"/>
              <a:gd name="T72" fmla="*/ 273050 w 546100"/>
              <a:gd name="T73" fmla="*/ 0 h 54101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46100"/>
              <a:gd name="T112" fmla="*/ 0 h 541019"/>
              <a:gd name="T113" fmla="*/ 546100 w 546100"/>
              <a:gd name="T114" fmla="*/ 541019 h 54101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46100" h="541019">
                <a:moveTo>
                  <a:pt x="273050" y="0"/>
                </a:moveTo>
                <a:lnTo>
                  <a:pt x="223969" y="4359"/>
                </a:lnTo>
                <a:lnTo>
                  <a:pt x="177774" y="16929"/>
                </a:lnTo>
                <a:lnTo>
                  <a:pt x="135237" y="36942"/>
                </a:lnTo>
                <a:lnTo>
                  <a:pt x="97127" y="63635"/>
                </a:lnTo>
                <a:lnTo>
                  <a:pt x="64218" y="96243"/>
                </a:lnTo>
                <a:lnTo>
                  <a:pt x="37279" y="133999"/>
                </a:lnTo>
                <a:lnTo>
                  <a:pt x="17082" y="176139"/>
                </a:lnTo>
                <a:lnTo>
                  <a:pt x="4399" y="221897"/>
                </a:lnTo>
                <a:lnTo>
                  <a:pt x="0" y="270510"/>
                </a:lnTo>
                <a:lnTo>
                  <a:pt x="4399" y="319122"/>
                </a:lnTo>
                <a:lnTo>
                  <a:pt x="17082" y="364880"/>
                </a:lnTo>
                <a:lnTo>
                  <a:pt x="37279" y="407020"/>
                </a:lnTo>
                <a:lnTo>
                  <a:pt x="64218" y="444776"/>
                </a:lnTo>
                <a:lnTo>
                  <a:pt x="97127" y="477384"/>
                </a:lnTo>
                <a:lnTo>
                  <a:pt x="135237" y="504077"/>
                </a:lnTo>
                <a:lnTo>
                  <a:pt x="177774" y="524090"/>
                </a:lnTo>
                <a:lnTo>
                  <a:pt x="223969" y="536660"/>
                </a:lnTo>
                <a:lnTo>
                  <a:pt x="273050" y="541019"/>
                </a:lnTo>
                <a:lnTo>
                  <a:pt x="322130" y="536660"/>
                </a:lnTo>
                <a:lnTo>
                  <a:pt x="368325" y="524090"/>
                </a:lnTo>
                <a:lnTo>
                  <a:pt x="410862" y="504077"/>
                </a:lnTo>
                <a:lnTo>
                  <a:pt x="448972" y="477384"/>
                </a:lnTo>
                <a:lnTo>
                  <a:pt x="481881" y="444776"/>
                </a:lnTo>
                <a:lnTo>
                  <a:pt x="508820" y="407020"/>
                </a:lnTo>
                <a:lnTo>
                  <a:pt x="529017" y="364880"/>
                </a:lnTo>
                <a:lnTo>
                  <a:pt x="541700" y="319122"/>
                </a:lnTo>
                <a:lnTo>
                  <a:pt x="546100" y="270510"/>
                </a:lnTo>
                <a:lnTo>
                  <a:pt x="541700" y="221897"/>
                </a:lnTo>
                <a:lnTo>
                  <a:pt x="529017" y="176139"/>
                </a:lnTo>
                <a:lnTo>
                  <a:pt x="508820" y="133999"/>
                </a:lnTo>
                <a:lnTo>
                  <a:pt x="481881" y="96243"/>
                </a:lnTo>
                <a:lnTo>
                  <a:pt x="448972" y="63635"/>
                </a:lnTo>
                <a:lnTo>
                  <a:pt x="410862" y="36942"/>
                </a:lnTo>
                <a:lnTo>
                  <a:pt x="368325" y="16929"/>
                </a:lnTo>
                <a:lnTo>
                  <a:pt x="322130" y="4359"/>
                </a:lnTo>
                <a:lnTo>
                  <a:pt x="273050" y="0"/>
                </a:lnTo>
                <a:close/>
              </a:path>
            </a:pathLst>
          </a:custGeom>
          <a:solidFill>
            <a:srgbClr val="375F92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6390" name="object 153"/>
          <p:cNvSpPr txBox="1">
            <a:spLocks noChangeArrowheads="1"/>
          </p:cNvSpPr>
          <p:nvPr/>
        </p:nvSpPr>
        <p:spPr bwMode="auto">
          <a:xfrm>
            <a:off x="395288" y="3292475"/>
            <a:ext cx="5635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800">
                <a:solidFill>
                  <a:srgbClr val="FFFFFF"/>
                </a:solidFill>
                <a:latin typeface="Verdana" pitchFamily="34" charset="0"/>
              </a:rPr>
              <a:t>40</a:t>
            </a:r>
            <a:r>
              <a:rPr lang="ru-RU">
                <a:solidFill>
                  <a:srgbClr val="FFFFFF"/>
                </a:solidFill>
                <a:latin typeface="Verdana" pitchFamily="34" charset="0"/>
              </a:rPr>
              <a:t>%</a:t>
            </a:r>
            <a:endParaRPr lang="ru-RU">
              <a:latin typeface="Verdana" pitchFamily="34" charset="0"/>
            </a:endParaRPr>
          </a:p>
        </p:txBody>
      </p:sp>
      <p:sp>
        <p:nvSpPr>
          <p:cNvPr id="16391" name="object 143"/>
          <p:cNvSpPr txBox="1">
            <a:spLocks noChangeArrowheads="1"/>
          </p:cNvSpPr>
          <p:nvPr/>
        </p:nvSpPr>
        <p:spPr bwMode="auto">
          <a:xfrm>
            <a:off x="971550" y="3292475"/>
            <a:ext cx="2141538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lnSpc>
                <a:spcPts val="1513"/>
              </a:lnSpc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latin typeface="Verdana" pitchFamily="34" charset="0"/>
              </a:rPr>
              <a:t>Доля промышленности </a:t>
            </a:r>
          </a:p>
          <a:p>
            <a:pPr marL="12700">
              <a:lnSpc>
                <a:spcPts val="1513"/>
              </a:lnSpc>
              <a:spcBef>
                <a:spcPts val="10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1200">
                <a:latin typeface="Verdana" pitchFamily="34" charset="0"/>
              </a:rPr>
              <a:t>в экономике региона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2"/>
          <p:cNvGrpSpPr>
            <a:grpSpLocks/>
          </p:cNvGrpSpPr>
          <p:nvPr/>
        </p:nvGrpSpPr>
        <p:grpSpPr bwMode="auto">
          <a:xfrm>
            <a:off x="581025" y="963613"/>
            <a:ext cx="8167688" cy="649287"/>
            <a:chOff x="4487670" y="1917043"/>
            <a:chExt cx="9095960" cy="648448"/>
          </a:xfrm>
        </p:grpSpPr>
        <p:grpSp>
          <p:nvGrpSpPr>
            <p:cNvPr id="17441" name="Группа 23"/>
            <p:cNvGrpSpPr>
              <a:grpSpLocks/>
            </p:cNvGrpSpPr>
            <p:nvPr/>
          </p:nvGrpSpPr>
          <p:grpSpPr bwMode="auto">
            <a:xfrm>
              <a:off x="4487670" y="2025670"/>
              <a:ext cx="539223" cy="539821"/>
              <a:chOff x="4456672" y="1661460"/>
              <a:chExt cx="611119" cy="539821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4456672" y="1662228"/>
                <a:ext cx="611111" cy="5390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64" name="Рисунок 35" descr="пормышленность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47552" y="1733467"/>
                <a:ext cx="428276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2" name="Группа 27"/>
            <p:cNvGrpSpPr>
              <a:grpSpLocks/>
            </p:cNvGrpSpPr>
            <p:nvPr/>
          </p:nvGrpSpPr>
          <p:grpSpPr bwMode="auto">
            <a:xfrm>
              <a:off x="5612947" y="1974795"/>
              <a:ext cx="539221" cy="539821"/>
              <a:chOff x="5767933" y="3814391"/>
              <a:chExt cx="611118" cy="539821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5766937" y="3813715"/>
                <a:ext cx="611113" cy="5406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62" name="Рисунок 33" descr="химическая промышленность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858815" y="3868302"/>
                <a:ext cx="431998" cy="4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3" name="Группа 24"/>
            <p:cNvGrpSpPr>
              <a:grpSpLocks/>
            </p:cNvGrpSpPr>
            <p:nvPr/>
          </p:nvGrpSpPr>
          <p:grpSpPr bwMode="auto">
            <a:xfrm>
              <a:off x="6896032" y="1958258"/>
              <a:ext cx="539222" cy="540037"/>
              <a:chOff x="7170079" y="653254"/>
              <a:chExt cx="611119" cy="576103"/>
            </a:xfrm>
          </p:grpSpPr>
          <p:sp>
            <p:nvSpPr>
              <p:cNvPr id="31" name="Овал 30"/>
              <p:cNvSpPr/>
              <p:nvPr/>
            </p:nvSpPr>
            <p:spPr>
              <a:xfrm>
                <a:off x="7169567" y="653261"/>
                <a:ext cx="611113" cy="5412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60" name="Рисунок 31" descr="агропромышленный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260956" y="714842"/>
                <a:ext cx="431998" cy="514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4" name="Группа 10"/>
            <p:cNvGrpSpPr>
              <a:grpSpLocks/>
            </p:cNvGrpSpPr>
            <p:nvPr/>
          </p:nvGrpSpPr>
          <p:grpSpPr bwMode="auto">
            <a:xfrm>
              <a:off x="8281438" y="1950459"/>
              <a:ext cx="539224" cy="539821"/>
              <a:chOff x="7521963" y="2705145"/>
              <a:chExt cx="539224" cy="539821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7522156" y="2705023"/>
                <a:ext cx="539217" cy="5406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30" name="Picture 2" descr="http://www.clipartbest.com/cliparts/aTq/on7/aTqon7nbc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>
                <a:off x="7580030" y="2762874"/>
                <a:ext cx="432048" cy="432048"/>
              </a:xfrm>
              <a:prstGeom prst="rect">
                <a:avLst/>
              </a:prstGeom>
              <a:noFill/>
              <a:effectLst>
                <a:glow>
                  <a:schemeClr val="accent1">
                    <a:alpha val="54000"/>
                  </a:schemeClr>
                </a:glow>
                <a:reflection endPos="0" dist="50800" dir="5400000" sy="-100000" algn="bl" rotWithShape="0"/>
                <a:softEdge rad="0"/>
              </a:effectLst>
              <a:extLst>
                <a:ext uri="{909E8E84-426E-40DD-AFC4-6F175D3DCCD1}"/>
              </a:extLst>
            </p:spPr>
          </p:pic>
        </p:grpSp>
        <p:grpSp>
          <p:nvGrpSpPr>
            <p:cNvPr id="17445" name="Группа 12"/>
            <p:cNvGrpSpPr>
              <a:grpSpLocks/>
            </p:cNvGrpSpPr>
            <p:nvPr/>
          </p:nvGrpSpPr>
          <p:grpSpPr bwMode="auto">
            <a:xfrm>
              <a:off x="9462204" y="1950459"/>
              <a:ext cx="539224" cy="539821"/>
              <a:chOff x="3136171" y="2296239"/>
              <a:chExt cx="539224" cy="539821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3136570" y="2296117"/>
                <a:ext cx="539217" cy="5406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56" name="Рисунок 37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16365" y="2350284"/>
                <a:ext cx="396000" cy="3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6" name="Группа 25"/>
            <p:cNvGrpSpPr>
              <a:grpSpLocks/>
            </p:cNvGrpSpPr>
            <p:nvPr/>
          </p:nvGrpSpPr>
          <p:grpSpPr bwMode="auto">
            <a:xfrm>
              <a:off x="10665097" y="1953926"/>
              <a:ext cx="539223" cy="539821"/>
              <a:chOff x="7125433" y="2410478"/>
              <a:chExt cx="611119" cy="539821"/>
            </a:xfrm>
          </p:grpSpPr>
          <p:sp>
            <p:nvSpPr>
              <p:cNvPr id="25" name="Овал 24"/>
              <p:cNvSpPr/>
              <p:nvPr/>
            </p:nvSpPr>
            <p:spPr>
              <a:xfrm>
                <a:off x="7125085" y="2410060"/>
                <a:ext cx="611111" cy="5406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54" name="Рисунок 40" descr="туризм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216318" y="2497996"/>
                <a:ext cx="382483" cy="341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7" name="Группа 13"/>
            <p:cNvGrpSpPr>
              <a:grpSpLocks/>
            </p:cNvGrpSpPr>
            <p:nvPr/>
          </p:nvGrpSpPr>
          <p:grpSpPr bwMode="auto">
            <a:xfrm>
              <a:off x="11707611" y="1917043"/>
              <a:ext cx="539222" cy="541409"/>
              <a:chOff x="17063464" y="1270014"/>
              <a:chExt cx="718960" cy="72187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17063801" y="1270014"/>
                <a:ext cx="718953" cy="7208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17452" name="Рисунок 43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7170380" y="1440398"/>
                <a:ext cx="494514" cy="4001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448" name="Группа 17"/>
            <p:cNvGrpSpPr>
              <a:grpSpLocks/>
            </p:cNvGrpSpPr>
            <p:nvPr/>
          </p:nvGrpSpPr>
          <p:grpSpPr bwMode="auto">
            <a:xfrm>
              <a:off x="13042639" y="1950034"/>
              <a:ext cx="540991" cy="542699"/>
              <a:chOff x="8467257" y="-1159866"/>
              <a:chExt cx="540991" cy="542699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8467264" y="-1157977"/>
                <a:ext cx="540984" cy="5406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lang="ru-RU" sz="900" kern="0">
                  <a:solidFill>
                    <a:schemeClr val="bg2">
                      <a:lumMod val="50000"/>
                    </a:schemeClr>
                  </a:solidFill>
                  <a:latin typeface="Verdana" pitchFamily="34" charset="0"/>
                  <a:sym typeface="Arial"/>
                </a:endParaRPr>
              </a:p>
            </p:txBody>
          </p:sp>
          <p:pic>
            <p:nvPicPr>
              <p:cNvPr id="22" name="Picture 4" descr="https://d3pl14o4ufnhvd.cloudfront.net/v2/uploads/14495c8f-039a-4371-8328-41b4a4c32d22/53f9e856aed042c44b2355ffce7943a2647d7654_original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>
                <a:off x="8467257" y="-1159866"/>
                <a:ext cx="468000" cy="468000"/>
              </a:xfrm>
              <a:prstGeom prst="rect">
                <a:avLst/>
              </a:prstGeom>
              <a:noFill/>
              <a:effectLst/>
              <a:extLst>
                <a:ext uri="{909E8E84-426E-40DD-AFC4-6F175D3DCCD1}"/>
              </a:extLst>
            </p:spPr>
          </p:pic>
        </p:grpSp>
      </p:grpSp>
      <p:sp>
        <p:nvSpPr>
          <p:cNvPr id="37" name="Shape 530"/>
          <p:cNvSpPr txBox="1">
            <a:spLocks/>
          </p:cNvSpPr>
          <p:nvPr/>
        </p:nvSpPr>
        <p:spPr bwMode="auto">
          <a:xfrm>
            <a:off x="252413" y="-92075"/>
            <a:ext cx="86407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Организации и предприятия региона</a:t>
            </a:r>
          </a:p>
        </p:txBody>
      </p:sp>
      <p:sp>
        <p:nvSpPr>
          <p:cNvPr id="17412" name="AutoShape 4" descr="https://bumper-stickers.ru/57540-thickbox_default/hk-severstal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900"/>
          </a:p>
        </p:txBody>
      </p:sp>
      <p:pic>
        <p:nvPicPr>
          <p:cNvPr id="17413" name="Picture 6" descr="http://ritual35.ru/wp-content/uploads/2014/09/severstal_logo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5138" y="2330450"/>
            <a:ext cx="59055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object 11"/>
          <p:cNvSpPr txBox="1">
            <a:spLocks noChangeArrowheads="1"/>
          </p:cNvSpPr>
          <p:nvPr/>
        </p:nvSpPr>
        <p:spPr bwMode="auto">
          <a:xfrm>
            <a:off x="-107950" y="1619250"/>
            <a:ext cx="160813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marL="12700" algn="ctr">
              <a:lnSpc>
                <a:spcPts val="1538"/>
              </a:lnSpc>
              <a:spcBef>
                <a:spcPts val="463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МЕТАЛЛУРГИЯ</a:t>
            </a:r>
          </a:p>
        </p:txBody>
      </p:sp>
      <p:sp>
        <p:nvSpPr>
          <p:cNvPr id="17415" name="object 14"/>
          <p:cNvSpPr txBox="1">
            <a:spLocks noChangeArrowheads="1"/>
          </p:cNvSpPr>
          <p:nvPr/>
        </p:nvSpPr>
        <p:spPr bwMode="auto">
          <a:xfrm>
            <a:off x="971550" y="1622425"/>
            <a:ext cx="1725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algn="ctr"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ХИМИЧЕСКАЯ ПРОМЫШЛЕННОСТЬ</a:t>
            </a:r>
          </a:p>
        </p:txBody>
      </p:sp>
      <p:sp>
        <p:nvSpPr>
          <p:cNvPr id="17416" name="object 11"/>
          <p:cNvSpPr txBox="1">
            <a:spLocks noChangeArrowheads="1"/>
          </p:cNvSpPr>
          <p:nvPr/>
        </p:nvSpPr>
        <p:spPr bwMode="auto">
          <a:xfrm>
            <a:off x="2195513" y="1624013"/>
            <a:ext cx="18002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algn="ctr">
              <a:lnSpc>
                <a:spcPts val="15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ЛЕСОПРОМЫШЛЕННЫЙ </a:t>
            </a:r>
          </a:p>
          <a:p>
            <a:pPr algn="ctr">
              <a:lnSpc>
                <a:spcPts val="15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КОМПЛЕКС</a:t>
            </a:r>
          </a:p>
        </p:txBody>
      </p:sp>
      <p:sp>
        <p:nvSpPr>
          <p:cNvPr id="17417" name="object 14"/>
          <p:cNvSpPr txBox="1">
            <a:spLocks noChangeArrowheads="1"/>
          </p:cNvSpPr>
          <p:nvPr/>
        </p:nvSpPr>
        <p:spPr bwMode="auto">
          <a:xfrm>
            <a:off x="3563938" y="1624013"/>
            <a:ext cx="12954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algn="ctr">
              <a:lnSpc>
                <a:spcPts val="15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МОЛОЧНЫЙ </a:t>
            </a:r>
          </a:p>
          <a:p>
            <a:pPr algn="ctr">
              <a:lnSpc>
                <a:spcPts val="15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КЛАСТЕР</a:t>
            </a:r>
          </a:p>
        </p:txBody>
      </p:sp>
      <p:sp>
        <p:nvSpPr>
          <p:cNvPr id="17418" name="object 14"/>
          <p:cNvSpPr txBox="1">
            <a:spLocks noChangeArrowheads="1"/>
          </p:cNvSpPr>
          <p:nvPr/>
        </p:nvSpPr>
        <p:spPr bwMode="auto">
          <a:xfrm>
            <a:off x="4572000" y="1635125"/>
            <a:ext cx="14398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algn="ctr">
              <a:lnSpc>
                <a:spcPts val="1538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МАШИНОСТРОЕНИЕ</a:t>
            </a:r>
          </a:p>
        </p:txBody>
      </p:sp>
      <p:sp>
        <p:nvSpPr>
          <p:cNvPr id="17419" name="AutoShape 8" descr="https://www.phosagro.ru/bitrix/templates/inner/images/logo.png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900"/>
          </a:p>
        </p:txBody>
      </p:sp>
      <p:sp>
        <p:nvSpPr>
          <p:cNvPr id="17420" name="AutoShape 10" descr="https://www.phosagro.ru/bitrix/templates/inner/images/logo.png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900"/>
          </a:p>
        </p:txBody>
      </p:sp>
      <p:pic>
        <p:nvPicPr>
          <p:cNvPr id="17421" name="Picture 12" descr="http://ritual35.ru/wp-content/uploads/2014/09/phosagro_logotip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03350" y="2390775"/>
            <a:ext cx="7810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AutoShape 14" descr="https://searchfactory.ru/sites/default/files/0821-suhonskiykbk.png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900"/>
          </a:p>
        </p:txBody>
      </p:sp>
      <p:pic>
        <p:nvPicPr>
          <p:cNvPr id="17423" name="Picture 17" descr="https://segezha-group.com/assets_new/images/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1413" y="3003550"/>
            <a:ext cx="117475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4" name="AutoShape 19" descr="https://productcenter.ru/images/283837-gruppa-kompanii-vologodskiie-liesopromyshlienniki-540x480.pn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900"/>
          </a:p>
        </p:txBody>
      </p:sp>
      <p:grpSp>
        <p:nvGrpSpPr>
          <p:cNvPr id="17425" name="Группа 49"/>
          <p:cNvGrpSpPr>
            <a:grpSpLocks/>
          </p:cNvGrpSpPr>
          <p:nvPr/>
        </p:nvGrpSpPr>
        <p:grpSpPr bwMode="auto">
          <a:xfrm>
            <a:off x="2411413" y="2411413"/>
            <a:ext cx="1927225" cy="484187"/>
            <a:chOff x="2483768" y="2411545"/>
            <a:chExt cx="1927092" cy="484187"/>
          </a:xfrm>
        </p:grpSpPr>
        <p:pic>
          <p:nvPicPr>
            <p:cNvPr id="17439" name="Picture 21" descr="https://lh3.googleusercontent.com/p/AF1QipMPjhy2gUikyqvmuVM8Xur38wJVLCtJSPqHNHqb=w600-k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483768" y="2411545"/>
              <a:ext cx="484187" cy="484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0" name="TextBox 48"/>
            <p:cNvSpPr txBox="1">
              <a:spLocks noChangeArrowheads="1"/>
            </p:cNvSpPr>
            <p:nvPr/>
          </p:nvSpPr>
          <p:spPr bwMode="auto">
            <a:xfrm>
              <a:off x="2843808" y="2427734"/>
              <a:ext cx="156705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500" b="1">
                  <a:solidFill>
                    <a:srgbClr val="00B050"/>
                  </a:solidFill>
                </a:rPr>
                <a:t>ГРУППА КОМПАНИЙ </a:t>
              </a:r>
            </a:p>
            <a:p>
              <a:r>
                <a:rPr lang="ru-RU" sz="500" b="1">
                  <a:solidFill>
                    <a:srgbClr val="00B050"/>
                  </a:solidFill>
                </a:rPr>
                <a:t>ВОЛОГОДСКИЕ </a:t>
              </a:r>
            </a:p>
            <a:p>
              <a:r>
                <a:rPr lang="ru-RU" sz="500" b="1">
                  <a:solidFill>
                    <a:srgbClr val="00B050"/>
                  </a:solidFill>
                </a:rPr>
                <a:t>ЛЕСОПРОМЫШЛЕННИКИ</a:t>
              </a:r>
            </a:p>
          </p:txBody>
        </p:sp>
      </p:grpSp>
      <p:pic>
        <p:nvPicPr>
          <p:cNvPr id="17426" name="Picture 23" descr="http://cherles.com/templates/img/logo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484438" y="3508375"/>
            <a:ext cx="122078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27" descr="http://www.milk35.ru/sites/default/files/styles/brend-img-logo/public/brend/logo_0.png?itok=eGLRJ62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924300" y="2355850"/>
            <a:ext cx="647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9" descr="Эмблема комбината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995738" y="3254375"/>
            <a:ext cx="5762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31" descr="https://regconf.vogu35.ru/images/vomz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79975" y="2344738"/>
            <a:ext cx="6286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33" descr="http://xn----9sbgbhinbaa5ccc6ai.xn--p1ai/upload/iblock/c48/c48b5d439119e5c9f9942f5f279d8d7c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024438" y="3233738"/>
            <a:ext cx="48418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1" name="object 11"/>
          <p:cNvSpPr txBox="1">
            <a:spLocks noChangeArrowheads="1"/>
          </p:cNvSpPr>
          <p:nvPr/>
        </p:nvSpPr>
        <p:spPr bwMode="auto">
          <a:xfrm>
            <a:off x="5940425" y="1635125"/>
            <a:ext cx="6842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marL="12700" algn="ctr">
              <a:lnSpc>
                <a:spcPts val="1538"/>
              </a:lnSpc>
              <a:spcBef>
                <a:spcPts val="463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ТУРИЗМ</a:t>
            </a:r>
          </a:p>
        </p:txBody>
      </p:sp>
      <p:sp>
        <p:nvSpPr>
          <p:cNvPr id="63" name="object 24"/>
          <p:cNvSpPr/>
          <p:nvPr/>
        </p:nvSpPr>
        <p:spPr>
          <a:xfrm>
            <a:off x="6011863" y="2312988"/>
            <a:ext cx="631825" cy="61118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200" kern="0">
              <a:solidFill>
                <a:schemeClr val="tx2">
                  <a:lumMod val="50000"/>
                </a:schemeClr>
              </a:solidFill>
              <a:latin typeface="Verdana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7433" name="object 11"/>
          <p:cNvSpPr txBox="1">
            <a:spLocks noChangeArrowheads="1"/>
          </p:cNvSpPr>
          <p:nvPr/>
        </p:nvSpPr>
        <p:spPr bwMode="auto">
          <a:xfrm>
            <a:off x="6588125" y="1612900"/>
            <a:ext cx="14097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marL="12700" algn="ctr">
              <a:lnSpc>
                <a:spcPts val="1538"/>
              </a:lnSpc>
              <a:spcBef>
                <a:spcPts val="463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АГРОПРОМЫШЛЕННЫЙ КОМПЛЕКС</a:t>
            </a:r>
          </a:p>
        </p:txBody>
      </p:sp>
      <p:sp>
        <p:nvSpPr>
          <p:cNvPr id="17434" name="object 11"/>
          <p:cNvSpPr txBox="1">
            <a:spLocks noChangeArrowheads="1"/>
          </p:cNvSpPr>
          <p:nvPr/>
        </p:nvSpPr>
        <p:spPr bwMode="auto">
          <a:xfrm>
            <a:off x="7812088" y="1635125"/>
            <a:ext cx="1409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9055" rIns="0" bIns="0">
            <a:spAutoFit/>
          </a:bodyPr>
          <a:lstStyle/>
          <a:p>
            <a:pPr algn="ctr">
              <a:buClr>
                <a:srgbClr val="000000"/>
              </a:buClr>
              <a:buFont typeface="Arial" pitchFamily="34" charset="0"/>
              <a:buNone/>
            </a:pPr>
            <a:r>
              <a:rPr lang="en-US" sz="900">
                <a:solidFill>
                  <a:srgbClr val="333333"/>
                </a:solidFill>
                <a:latin typeface="Verdana" pitchFamily="34" charset="0"/>
              </a:rPr>
              <a:t>IT-</a:t>
            </a:r>
            <a:endParaRPr lang="ru-RU" sz="900">
              <a:solidFill>
                <a:srgbClr val="333333"/>
              </a:solidFill>
              <a:latin typeface="Verdana" pitchFamily="34" charset="0"/>
            </a:endParaRPr>
          </a:p>
          <a:p>
            <a:pPr algn="ctr">
              <a:buClr>
                <a:srgbClr val="000000"/>
              </a:buClr>
              <a:buFont typeface="Arial" pitchFamily="34" charset="0"/>
              <a:buNone/>
            </a:pPr>
            <a:r>
              <a:rPr lang="ru-RU" sz="900">
                <a:solidFill>
                  <a:srgbClr val="333333"/>
                </a:solidFill>
                <a:latin typeface="Verdana" pitchFamily="34" charset="0"/>
              </a:rPr>
              <a:t>ТЕХНОЛОГИИ</a:t>
            </a:r>
          </a:p>
        </p:txBody>
      </p:sp>
      <p:pic>
        <p:nvPicPr>
          <p:cNvPr id="17435" name="Picture 35" descr="https://molochnoe.ru/resources/images/academy/vizitka/partners/logo_mayskiy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07225" y="2376488"/>
            <a:ext cx="877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6" name="Picture 37" descr="http://eef.ispu.ru/images/rabota/2017/2009173.jp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935788" y="3003550"/>
            <a:ext cx="8509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7" name="Picture 39" descr="https://im0-tub-ru.yandex.net/i?id=6805a7f20b6d1ca339d8cc1697928c4c-l&amp;n=13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8148638" y="2971800"/>
            <a:ext cx="8763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8" name="Picture 41" descr="http://it-year.vologda-portal.ru/m/it_year/partners/playrix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885113" y="2151063"/>
            <a:ext cx="1404937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57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4478786-1AF3-4F5A-A7FD-E6B88AFAAAB0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10" name="Shape 530"/>
          <p:cNvSpPr txBox="1">
            <a:spLocks/>
          </p:cNvSpPr>
          <p:nvPr/>
        </p:nvSpPr>
        <p:spPr bwMode="auto">
          <a:xfrm>
            <a:off x="179388" y="-92075"/>
            <a:ext cx="86407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5" tIns="91425" rIns="91425" bIns="91425" anchor="b"/>
          <a:lstStyle>
            <a:lvl1pPr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Рынок труда</a:t>
            </a:r>
          </a:p>
        </p:txBody>
      </p:sp>
      <p:pic>
        <p:nvPicPr>
          <p:cNvPr id="19460" name="Picture 7" descr="http://www.clipartbest.com/cliparts/LcK/5EE/LcK5EEbB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-5943600"/>
            <a:ext cx="126206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Группа 11"/>
          <p:cNvGrpSpPr>
            <a:grpSpLocks/>
          </p:cNvGrpSpPr>
          <p:nvPr/>
        </p:nvGrpSpPr>
        <p:grpSpPr bwMode="auto">
          <a:xfrm>
            <a:off x="827088" y="2452688"/>
            <a:ext cx="727075" cy="701675"/>
            <a:chOff x="1152332" y="554874"/>
            <a:chExt cx="1216436" cy="1512820"/>
          </a:xfrm>
        </p:grpSpPr>
        <p:sp>
          <p:nvSpPr>
            <p:cNvPr id="19575" name="Oval 9"/>
            <p:cNvSpPr>
              <a:spLocks noChangeArrowheads="1"/>
            </p:cNvSpPr>
            <p:nvPr/>
          </p:nvSpPr>
          <p:spPr bwMode="auto">
            <a:xfrm>
              <a:off x="1380928" y="1736645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576" name="Freeform 24"/>
            <p:cNvSpPr>
              <a:spLocks/>
            </p:cNvSpPr>
            <p:nvPr/>
          </p:nvSpPr>
          <p:spPr bwMode="auto">
            <a:xfrm>
              <a:off x="1152332" y="1276762"/>
              <a:ext cx="899388" cy="574908"/>
            </a:xfrm>
            <a:custGeom>
              <a:avLst/>
              <a:gdLst>
                <a:gd name="T0" fmla="*/ 167255 w 1287780"/>
                <a:gd name="T1" fmla="*/ 417070 h 792480"/>
                <a:gd name="T2" fmla="*/ 0 w 1287780"/>
                <a:gd name="T3" fmla="*/ 332854 h 792480"/>
                <a:gd name="T4" fmla="*/ 438579 w 1287780"/>
                <a:gd name="T5" fmla="*/ 0 h 792480"/>
                <a:gd name="T6" fmla="*/ 628134 w 1287780"/>
                <a:gd name="T7" fmla="*/ 104267 h 792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7780"/>
                <a:gd name="T13" fmla="*/ 0 h 792480"/>
                <a:gd name="T14" fmla="*/ 1287780 w 1287780"/>
                <a:gd name="T15" fmla="*/ 792480 h 792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7780" h="792480">
                  <a:moveTo>
                    <a:pt x="342900" y="792480"/>
                  </a:moveTo>
                  <a:lnTo>
                    <a:pt x="0" y="632460"/>
                  </a:lnTo>
                  <a:lnTo>
                    <a:pt x="899160" y="0"/>
                  </a:lnTo>
                  <a:lnTo>
                    <a:pt x="1287780" y="198120"/>
                  </a:lnTo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19577" name="Oval 9"/>
            <p:cNvSpPr>
              <a:spLocks noChangeArrowheads="1"/>
            </p:cNvSpPr>
            <p:nvPr/>
          </p:nvSpPr>
          <p:spPr bwMode="auto">
            <a:xfrm>
              <a:off x="1841992" y="1360737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9578" name="Picture 8" descr="avatar, business, businessman, finance, human, male, man, office, people, person, profile, standing, user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1461830" y="968485"/>
              <a:ext cx="364972" cy="1099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79" name="Picture 6" descr="avatar, business, businesswoman, female, office, people, person, user, woman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1826802" y="554874"/>
              <a:ext cx="377491" cy="11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827088" y="852488"/>
            <a:ext cx="9001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СПРОС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5875" y="833438"/>
            <a:ext cx="20447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ПРЕДЛОЖЕНИЕ</a:t>
            </a:r>
          </a:p>
        </p:txBody>
      </p:sp>
      <p:sp>
        <p:nvSpPr>
          <p:cNvPr id="20" name="Нашивка 19"/>
          <p:cNvSpPr/>
          <p:nvPr/>
        </p:nvSpPr>
        <p:spPr>
          <a:xfrm flipH="1">
            <a:off x="2124075" y="2466975"/>
            <a:ext cx="355600" cy="649288"/>
          </a:xfrm>
          <a:prstGeom prst="chevron">
            <a:avLst>
              <a:gd name="adj" fmla="val 60674"/>
            </a:avLst>
          </a:prstGeom>
          <a:solidFill>
            <a:schemeClr val="bg2">
              <a:lumMod val="20000"/>
              <a:lumOff val="80000"/>
              <a:alpha val="87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9465" name="Группа 20"/>
          <p:cNvGrpSpPr>
            <a:grpSpLocks/>
          </p:cNvGrpSpPr>
          <p:nvPr/>
        </p:nvGrpSpPr>
        <p:grpSpPr bwMode="auto">
          <a:xfrm>
            <a:off x="2700338" y="2376488"/>
            <a:ext cx="1116012" cy="842962"/>
            <a:chOff x="3768681" y="650835"/>
            <a:chExt cx="1748583" cy="1326208"/>
          </a:xfrm>
        </p:grpSpPr>
        <p:grpSp>
          <p:nvGrpSpPr>
            <p:cNvPr id="19563" name="Группа 21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70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71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72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73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74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564" name="Группа 22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565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66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67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68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69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466" name="Группа 33"/>
          <p:cNvGrpSpPr>
            <a:grpSpLocks/>
          </p:cNvGrpSpPr>
          <p:nvPr/>
        </p:nvGrpSpPr>
        <p:grpSpPr bwMode="auto">
          <a:xfrm>
            <a:off x="250825" y="1282700"/>
            <a:ext cx="903288" cy="835025"/>
            <a:chOff x="3768681" y="650835"/>
            <a:chExt cx="1748583" cy="1326208"/>
          </a:xfrm>
        </p:grpSpPr>
        <p:grpSp>
          <p:nvGrpSpPr>
            <p:cNvPr id="19551" name="Группа 34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58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59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60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61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62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552" name="Группа 35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553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54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55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56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57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47" name="Прямая соединительная линия 46"/>
          <p:cNvCxnSpPr/>
          <p:nvPr/>
        </p:nvCxnSpPr>
        <p:spPr>
          <a:xfrm flipV="1">
            <a:off x="446088" y="2211388"/>
            <a:ext cx="7870825" cy="17462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68313" y="1243013"/>
            <a:ext cx="78486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69" name="Группа 48"/>
          <p:cNvGrpSpPr>
            <a:grpSpLocks/>
          </p:cNvGrpSpPr>
          <p:nvPr/>
        </p:nvGrpSpPr>
        <p:grpSpPr bwMode="auto">
          <a:xfrm>
            <a:off x="3054350" y="1365250"/>
            <a:ext cx="725488" cy="701675"/>
            <a:chOff x="1152332" y="554874"/>
            <a:chExt cx="1216436" cy="1512820"/>
          </a:xfrm>
        </p:grpSpPr>
        <p:sp>
          <p:nvSpPr>
            <p:cNvPr id="19546" name="Oval 9"/>
            <p:cNvSpPr>
              <a:spLocks noChangeArrowheads="1"/>
            </p:cNvSpPr>
            <p:nvPr/>
          </p:nvSpPr>
          <p:spPr bwMode="auto">
            <a:xfrm>
              <a:off x="1380928" y="1736645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547" name="Freeform 24"/>
            <p:cNvSpPr>
              <a:spLocks/>
            </p:cNvSpPr>
            <p:nvPr/>
          </p:nvSpPr>
          <p:spPr bwMode="auto">
            <a:xfrm>
              <a:off x="1152332" y="1276762"/>
              <a:ext cx="899388" cy="574908"/>
            </a:xfrm>
            <a:custGeom>
              <a:avLst/>
              <a:gdLst>
                <a:gd name="T0" fmla="*/ 167255 w 1287780"/>
                <a:gd name="T1" fmla="*/ 417070 h 792480"/>
                <a:gd name="T2" fmla="*/ 0 w 1287780"/>
                <a:gd name="T3" fmla="*/ 332854 h 792480"/>
                <a:gd name="T4" fmla="*/ 438579 w 1287780"/>
                <a:gd name="T5" fmla="*/ 0 h 792480"/>
                <a:gd name="T6" fmla="*/ 628134 w 1287780"/>
                <a:gd name="T7" fmla="*/ 104267 h 792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7780"/>
                <a:gd name="T13" fmla="*/ 0 h 792480"/>
                <a:gd name="T14" fmla="*/ 1287780 w 1287780"/>
                <a:gd name="T15" fmla="*/ 792480 h 792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7780" h="792480">
                  <a:moveTo>
                    <a:pt x="342900" y="792480"/>
                  </a:moveTo>
                  <a:lnTo>
                    <a:pt x="0" y="632460"/>
                  </a:lnTo>
                  <a:lnTo>
                    <a:pt x="899160" y="0"/>
                  </a:lnTo>
                  <a:lnTo>
                    <a:pt x="1287780" y="198120"/>
                  </a:lnTo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19548" name="Oval 9"/>
            <p:cNvSpPr>
              <a:spLocks noChangeArrowheads="1"/>
            </p:cNvSpPr>
            <p:nvPr/>
          </p:nvSpPr>
          <p:spPr bwMode="auto">
            <a:xfrm>
              <a:off x="1841992" y="1360737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9549" name="Picture 8" descr="avatar, business, businessman, finance, human, male, man, office, people, person, profile, standing, user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1461830" y="968485"/>
              <a:ext cx="364972" cy="1099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0" name="Picture 6" descr="avatar, business, businesswoman, female, office, people, person, user, woman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1826802" y="554874"/>
              <a:ext cx="377491" cy="11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Нашивка 54"/>
          <p:cNvSpPr/>
          <p:nvPr/>
        </p:nvSpPr>
        <p:spPr>
          <a:xfrm>
            <a:off x="2195513" y="1441450"/>
            <a:ext cx="223837" cy="649288"/>
          </a:xfrm>
          <a:prstGeom prst="chevron">
            <a:avLst>
              <a:gd name="adj" fmla="val 60674"/>
            </a:avLst>
          </a:prstGeom>
          <a:solidFill>
            <a:schemeClr val="bg2">
              <a:lumMod val="20000"/>
              <a:lumOff val="80000"/>
              <a:alpha val="87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95288" y="3363913"/>
            <a:ext cx="7921625" cy="22225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979613" y="881063"/>
            <a:ext cx="0" cy="3419475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2627313" y="906463"/>
            <a:ext cx="0" cy="3394075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4427538" y="833438"/>
            <a:ext cx="0" cy="3516312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284663" y="858838"/>
            <a:ext cx="20447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ПРОФЕССИИ</a:t>
            </a:r>
          </a:p>
        </p:txBody>
      </p:sp>
      <p:grpSp>
        <p:nvGrpSpPr>
          <p:cNvPr id="19476" name="Группа 63"/>
          <p:cNvGrpSpPr>
            <a:grpSpLocks/>
          </p:cNvGrpSpPr>
          <p:nvPr/>
        </p:nvGrpSpPr>
        <p:grpSpPr bwMode="auto">
          <a:xfrm>
            <a:off x="2555875" y="3435350"/>
            <a:ext cx="1116013" cy="844550"/>
            <a:chOff x="3768681" y="650835"/>
            <a:chExt cx="1748583" cy="1326208"/>
          </a:xfrm>
        </p:grpSpPr>
        <p:grpSp>
          <p:nvGrpSpPr>
            <p:cNvPr id="19534" name="Группа 64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41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42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43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44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45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535" name="Группа 65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536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37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38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39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40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477" name="Группа 76"/>
          <p:cNvGrpSpPr>
            <a:grpSpLocks/>
          </p:cNvGrpSpPr>
          <p:nvPr/>
        </p:nvGrpSpPr>
        <p:grpSpPr bwMode="auto">
          <a:xfrm>
            <a:off x="971550" y="3648075"/>
            <a:ext cx="725488" cy="701675"/>
            <a:chOff x="1152332" y="554874"/>
            <a:chExt cx="1216436" cy="1512820"/>
          </a:xfrm>
        </p:grpSpPr>
        <p:sp>
          <p:nvSpPr>
            <p:cNvPr id="19529" name="Oval 9"/>
            <p:cNvSpPr>
              <a:spLocks noChangeArrowheads="1"/>
            </p:cNvSpPr>
            <p:nvPr/>
          </p:nvSpPr>
          <p:spPr bwMode="auto">
            <a:xfrm>
              <a:off x="1380928" y="1736645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530" name="Freeform 24"/>
            <p:cNvSpPr>
              <a:spLocks/>
            </p:cNvSpPr>
            <p:nvPr/>
          </p:nvSpPr>
          <p:spPr bwMode="auto">
            <a:xfrm>
              <a:off x="1152332" y="1276762"/>
              <a:ext cx="899388" cy="574908"/>
            </a:xfrm>
            <a:custGeom>
              <a:avLst/>
              <a:gdLst>
                <a:gd name="T0" fmla="*/ 167255 w 1287780"/>
                <a:gd name="T1" fmla="*/ 417070 h 792480"/>
                <a:gd name="T2" fmla="*/ 0 w 1287780"/>
                <a:gd name="T3" fmla="*/ 332854 h 792480"/>
                <a:gd name="T4" fmla="*/ 438579 w 1287780"/>
                <a:gd name="T5" fmla="*/ 0 h 792480"/>
                <a:gd name="T6" fmla="*/ 628134 w 1287780"/>
                <a:gd name="T7" fmla="*/ 104267 h 792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7780"/>
                <a:gd name="T13" fmla="*/ 0 h 792480"/>
                <a:gd name="T14" fmla="*/ 1287780 w 1287780"/>
                <a:gd name="T15" fmla="*/ 792480 h 792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7780" h="792480">
                  <a:moveTo>
                    <a:pt x="342900" y="792480"/>
                  </a:moveTo>
                  <a:lnTo>
                    <a:pt x="0" y="632460"/>
                  </a:lnTo>
                  <a:lnTo>
                    <a:pt x="899160" y="0"/>
                  </a:lnTo>
                  <a:lnTo>
                    <a:pt x="1287780" y="198120"/>
                  </a:lnTo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19531" name="Oval 9"/>
            <p:cNvSpPr>
              <a:spLocks noChangeArrowheads="1"/>
            </p:cNvSpPr>
            <p:nvPr/>
          </p:nvSpPr>
          <p:spPr bwMode="auto">
            <a:xfrm>
              <a:off x="1841992" y="1360737"/>
              <a:ext cx="526776" cy="33104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9532" name="Picture 8" descr="avatar, business, businessman, finance, human, male, man, office, people, person, profile, standing, user ico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1461830" y="968485"/>
              <a:ext cx="364972" cy="1099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3" name="Picture 6" descr="avatar, business, businesswoman, female, office, people, person, user, woman ic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1826802" y="554874"/>
              <a:ext cx="377491" cy="11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6" name="Прямая соединительная линия 5"/>
          <p:cNvCxnSpPr/>
          <p:nvPr/>
        </p:nvCxnSpPr>
        <p:spPr>
          <a:xfrm flipV="1">
            <a:off x="827088" y="3668713"/>
            <a:ext cx="903287" cy="703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65188" y="3651250"/>
            <a:ext cx="898525" cy="720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80" name="TextBox 21503"/>
          <p:cNvSpPr txBox="1">
            <a:spLocks noChangeArrowheads="1"/>
          </p:cNvSpPr>
          <p:nvPr/>
        </p:nvSpPr>
        <p:spPr bwMode="auto">
          <a:xfrm>
            <a:off x="4500563" y="1276350"/>
            <a:ext cx="2770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</a:rPr>
              <a:t>Врач </a:t>
            </a:r>
          </a:p>
          <a:p>
            <a:r>
              <a:rPr lang="ru-RU">
                <a:latin typeface="Verdana" pitchFamily="34" charset="0"/>
              </a:rPr>
              <a:t>Инженер</a:t>
            </a:r>
          </a:p>
          <a:p>
            <a:r>
              <a:rPr lang="ru-RU">
                <a:latin typeface="Verdana" pitchFamily="34" charset="0"/>
              </a:rPr>
              <a:t>Учитель</a:t>
            </a:r>
          </a:p>
          <a:p>
            <a:r>
              <a:rPr lang="ru-RU">
                <a:latin typeface="Verdana" pitchFamily="34" charset="0"/>
              </a:rPr>
              <a:t>Сварщик</a:t>
            </a:r>
          </a:p>
        </p:txBody>
      </p:sp>
      <p:sp>
        <p:nvSpPr>
          <p:cNvPr id="19481" name="TextBox 106"/>
          <p:cNvSpPr txBox="1">
            <a:spLocks noChangeArrowheads="1"/>
          </p:cNvSpPr>
          <p:nvPr/>
        </p:nvSpPr>
        <p:spPr bwMode="auto">
          <a:xfrm>
            <a:off x="4500563" y="2427288"/>
            <a:ext cx="27701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</a:rPr>
              <a:t>Юрист </a:t>
            </a:r>
          </a:p>
          <a:p>
            <a:r>
              <a:rPr lang="ru-RU">
                <a:latin typeface="Verdana" pitchFamily="34" charset="0"/>
              </a:rPr>
              <a:t>Бухгалтер</a:t>
            </a:r>
          </a:p>
          <a:p>
            <a:r>
              <a:rPr lang="ru-RU">
                <a:latin typeface="Verdana" pitchFamily="34" charset="0"/>
              </a:rPr>
              <a:t>Экономист</a:t>
            </a:r>
          </a:p>
        </p:txBody>
      </p:sp>
      <p:sp>
        <p:nvSpPr>
          <p:cNvPr id="19482" name="TextBox 107"/>
          <p:cNvSpPr txBox="1">
            <a:spLocks noChangeArrowheads="1"/>
          </p:cNvSpPr>
          <p:nvPr/>
        </p:nvSpPr>
        <p:spPr bwMode="auto">
          <a:xfrm>
            <a:off x="4500563" y="3508375"/>
            <a:ext cx="2770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Verdana" pitchFamily="34" charset="0"/>
              </a:rPr>
              <a:t>Шахтер</a:t>
            </a:r>
          </a:p>
          <a:p>
            <a:r>
              <a:rPr lang="ru-RU">
                <a:latin typeface="Verdana" pitchFamily="34" charset="0"/>
              </a:rPr>
              <a:t>Археолог</a:t>
            </a:r>
          </a:p>
          <a:p>
            <a:r>
              <a:rPr lang="ru-RU">
                <a:latin typeface="Verdana" pitchFamily="34" charset="0"/>
              </a:rPr>
              <a:t>Геолог</a:t>
            </a:r>
          </a:p>
        </p:txBody>
      </p:sp>
      <p:sp>
        <p:nvSpPr>
          <p:cNvPr id="21505" name="Прямоугольник 21504"/>
          <p:cNvSpPr/>
          <p:nvPr/>
        </p:nvSpPr>
        <p:spPr>
          <a:xfrm>
            <a:off x="2286000" y="4495800"/>
            <a:ext cx="556101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Реальная ценность профессии = престижность</a:t>
            </a:r>
          </a:p>
        </p:txBody>
      </p:sp>
      <p:cxnSp>
        <p:nvCxnSpPr>
          <p:cNvPr id="21517" name="Прямая соединительная линия 21516"/>
          <p:cNvCxnSpPr/>
          <p:nvPr/>
        </p:nvCxnSpPr>
        <p:spPr>
          <a:xfrm flipH="1">
            <a:off x="5867400" y="4495800"/>
            <a:ext cx="144463" cy="3079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6156325" y="847725"/>
            <a:ext cx="0" cy="3516313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86" name="Группа 118"/>
          <p:cNvGrpSpPr>
            <a:grpSpLocks/>
          </p:cNvGrpSpPr>
          <p:nvPr/>
        </p:nvGrpSpPr>
        <p:grpSpPr bwMode="auto">
          <a:xfrm>
            <a:off x="3311525" y="2541588"/>
            <a:ext cx="1116013" cy="844550"/>
            <a:chOff x="3768681" y="650835"/>
            <a:chExt cx="1748583" cy="1326208"/>
          </a:xfrm>
        </p:grpSpPr>
        <p:grpSp>
          <p:nvGrpSpPr>
            <p:cNvPr id="19517" name="Группа 119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24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25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26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27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28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518" name="Группа 120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519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20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21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22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23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487" name="Группа 131"/>
          <p:cNvGrpSpPr>
            <a:grpSpLocks/>
          </p:cNvGrpSpPr>
          <p:nvPr/>
        </p:nvGrpSpPr>
        <p:grpSpPr bwMode="auto">
          <a:xfrm>
            <a:off x="3276600" y="3559175"/>
            <a:ext cx="1114425" cy="842963"/>
            <a:chOff x="3768681" y="650835"/>
            <a:chExt cx="1748583" cy="1326208"/>
          </a:xfrm>
        </p:grpSpPr>
        <p:grpSp>
          <p:nvGrpSpPr>
            <p:cNvPr id="19505" name="Группа 132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12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13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14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15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16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506" name="Группа 133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507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08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09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10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11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488" name="Группа 144"/>
          <p:cNvGrpSpPr>
            <a:grpSpLocks/>
          </p:cNvGrpSpPr>
          <p:nvPr/>
        </p:nvGrpSpPr>
        <p:grpSpPr bwMode="auto">
          <a:xfrm>
            <a:off x="755650" y="1393825"/>
            <a:ext cx="1116013" cy="842963"/>
            <a:chOff x="3768681" y="650835"/>
            <a:chExt cx="1748583" cy="1326208"/>
          </a:xfrm>
        </p:grpSpPr>
        <p:grpSp>
          <p:nvGrpSpPr>
            <p:cNvPr id="19493" name="Группа 145"/>
            <p:cNvGrpSpPr>
              <a:grpSpLocks/>
            </p:cNvGrpSpPr>
            <p:nvPr/>
          </p:nvGrpSpPr>
          <p:grpSpPr bwMode="auto">
            <a:xfrm>
              <a:off x="3768681" y="650835"/>
              <a:ext cx="1115914" cy="1284228"/>
              <a:chOff x="1152332" y="554874"/>
              <a:chExt cx="1216436" cy="1512820"/>
            </a:xfrm>
          </p:grpSpPr>
          <p:sp>
            <p:nvSpPr>
              <p:cNvPr id="19500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501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502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503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04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494" name="Группа 146"/>
            <p:cNvGrpSpPr>
              <a:grpSpLocks/>
            </p:cNvGrpSpPr>
            <p:nvPr/>
          </p:nvGrpSpPr>
          <p:grpSpPr bwMode="auto">
            <a:xfrm>
              <a:off x="4401350" y="692815"/>
              <a:ext cx="1115914" cy="1284228"/>
              <a:chOff x="1152332" y="554874"/>
              <a:chExt cx="1216436" cy="1512820"/>
            </a:xfrm>
          </p:grpSpPr>
          <p:sp>
            <p:nvSpPr>
              <p:cNvPr id="19495" name="Oval 9"/>
              <p:cNvSpPr>
                <a:spLocks noChangeArrowheads="1"/>
              </p:cNvSpPr>
              <p:nvPr/>
            </p:nvSpPr>
            <p:spPr bwMode="auto">
              <a:xfrm>
                <a:off x="1380928" y="1736645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496" name="Freeform 24"/>
              <p:cNvSpPr>
                <a:spLocks/>
              </p:cNvSpPr>
              <p:nvPr/>
            </p:nvSpPr>
            <p:spPr bwMode="auto">
              <a:xfrm>
                <a:off x="1152332" y="1276762"/>
                <a:ext cx="899388" cy="574908"/>
              </a:xfrm>
              <a:custGeom>
                <a:avLst/>
                <a:gdLst>
                  <a:gd name="T0" fmla="*/ 167255 w 1287780"/>
                  <a:gd name="T1" fmla="*/ 417070 h 792480"/>
                  <a:gd name="T2" fmla="*/ 0 w 1287780"/>
                  <a:gd name="T3" fmla="*/ 332854 h 792480"/>
                  <a:gd name="T4" fmla="*/ 438579 w 1287780"/>
                  <a:gd name="T5" fmla="*/ 0 h 792480"/>
                  <a:gd name="T6" fmla="*/ 628134 w 1287780"/>
                  <a:gd name="T7" fmla="*/ 104267 h 7924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7780"/>
                  <a:gd name="T13" fmla="*/ 0 h 792480"/>
                  <a:gd name="T14" fmla="*/ 1287780 w 1287780"/>
                  <a:gd name="T15" fmla="*/ 792480 h 7924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7780" h="792480">
                    <a:moveTo>
                      <a:pt x="342900" y="792480"/>
                    </a:moveTo>
                    <a:lnTo>
                      <a:pt x="0" y="632460"/>
                    </a:lnTo>
                    <a:lnTo>
                      <a:pt x="899160" y="0"/>
                    </a:lnTo>
                    <a:lnTo>
                      <a:pt x="1287780" y="198120"/>
                    </a:lnTo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9497" name="Oval 9"/>
              <p:cNvSpPr>
                <a:spLocks noChangeArrowheads="1"/>
              </p:cNvSpPr>
              <p:nvPr/>
            </p:nvSpPr>
            <p:spPr bwMode="auto">
              <a:xfrm>
                <a:off x="1841992" y="1360737"/>
                <a:ext cx="526776" cy="331049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98" name="Picture 8" descr="avatar, business, businessman, finance, human, male, man, office, people, person, profile, standing, user ico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flipH="1">
                <a:off x="1461830" y="968485"/>
                <a:ext cx="364972" cy="1099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9" name="Picture 6" descr="avatar, business, businesswoman, female, office, people, person, user, woman ico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flipH="1">
                <a:off x="1826802" y="554874"/>
                <a:ext cx="377491" cy="11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1" name="TextBox 160"/>
          <p:cNvSpPr txBox="1"/>
          <p:nvPr/>
        </p:nvSpPr>
        <p:spPr>
          <a:xfrm>
            <a:off x="6084888" y="881063"/>
            <a:ext cx="24907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ВОСТРЕБОВАННОСТЬ</a:t>
            </a:r>
          </a:p>
        </p:txBody>
      </p:sp>
      <p:sp>
        <p:nvSpPr>
          <p:cNvPr id="19490" name="TextBox 167"/>
          <p:cNvSpPr txBox="1">
            <a:spLocks noChangeArrowheads="1"/>
          </p:cNvSpPr>
          <p:nvPr/>
        </p:nvSpPr>
        <p:spPr bwMode="auto">
          <a:xfrm>
            <a:off x="6048375" y="1419225"/>
            <a:ext cx="27717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Verdana" pitchFamily="34" charset="0"/>
              </a:rPr>
              <a:t>Профессия</a:t>
            </a:r>
          </a:p>
          <a:p>
            <a:pPr algn="ctr"/>
            <a:r>
              <a:rPr lang="ru-RU">
                <a:latin typeface="Verdana" pitchFamily="34" charset="0"/>
              </a:rPr>
              <a:t> востребована, шансы найти работу высоки</a:t>
            </a:r>
          </a:p>
        </p:txBody>
      </p:sp>
      <p:sp>
        <p:nvSpPr>
          <p:cNvPr id="19491" name="TextBox 168"/>
          <p:cNvSpPr txBox="1">
            <a:spLocks noChangeArrowheads="1"/>
          </p:cNvSpPr>
          <p:nvPr/>
        </p:nvSpPr>
        <p:spPr bwMode="auto">
          <a:xfrm>
            <a:off x="6142038" y="2355850"/>
            <a:ext cx="27717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Verdana" pitchFamily="34" charset="0"/>
              </a:rPr>
              <a:t>Профессия </a:t>
            </a:r>
          </a:p>
          <a:p>
            <a:pPr algn="ctr"/>
            <a:r>
              <a:rPr lang="ru-RU">
                <a:latin typeface="Verdana" pitchFamily="34" charset="0"/>
              </a:rPr>
              <a:t>не  востребована, шансы найти работу невелики</a:t>
            </a:r>
          </a:p>
        </p:txBody>
      </p:sp>
      <p:sp>
        <p:nvSpPr>
          <p:cNvPr id="19492" name="TextBox 169"/>
          <p:cNvSpPr txBox="1">
            <a:spLocks noChangeArrowheads="1"/>
          </p:cNvSpPr>
          <p:nvPr/>
        </p:nvSpPr>
        <p:spPr bwMode="auto">
          <a:xfrm>
            <a:off x="6156325" y="3451225"/>
            <a:ext cx="27717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Verdana" pitchFamily="34" charset="0"/>
              </a:rPr>
              <a:t>Профессия </a:t>
            </a:r>
          </a:p>
          <a:p>
            <a:pPr algn="ctr"/>
            <a:r>
              <a:rPr lang="ru-RU">
                <a:latin typeface="Verdana" pitchFamily="34" charset="0"/>
              </a:rPr>
              <a:t>не  востребована, шансы найти работу только в другом регионе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авнобедренный треугольник 50"/>
          <p:cNvSpPr/>
          <p:nvPr/>
        </p:nvSpPr>
        <p:spPr>
          <a:xfrm rot="10800000">
            <a:off x="4716463" y="3013075"/>
            <a:ext cx="2376487" cy="1879600"/>
          </a:xfrm>
          <a:prstGeom prst="triangle">
            <a:avLst/>
          </a:prstGeom>
          <a:solidFill>
            <a:schemeClr val="bg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19250" y="1182688"/>
            <a:ext cx="4230688" cy="1879600"/>
          </a:xfrm>
          <a:prstGeom prst="rect">
            <a:avLst/>
          </a:prstGeom>
          <a:solidFill>
            <a:schemeClr val="bg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7850" y="3028950"/>
            <a:ext cx="4210050" cy="1846263"/>
          </a:xfrm>
          <a:prstGeom prst="rect">
            <a:avLst/>
          </a:prstGeom>
          <a:solidFill>
            <a:schemeClr val="bg2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0485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1F2F36-47E8-4683-8927-DEA87BF72E3C}" type="slidenum">
              <a:rPr lang="ru-RU" b="1" smtClean="0">
                <a:solidFill>
                  <a:srgbClr val="234D6F"/>
                </a:solidFill>
                <a:latin typeface="Verdana" pitchFamily="34" charset="0"/>
              </a:rPr>
              <a:pPr/>
              <a:t>8</a:t>
            </a:fld>
            <a:endParaRPr lang="ru-RU" b="1" smtClean="0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577850" y="1182688"/>
            <a:ext cx="2022475" cy="1820862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547813" y="3000375"/>
            <a:ext cx="2141537" cy="1874838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0488" name="TextBox 19"/>
          <p:cNvSpPr txBox="1">
            <a:spLocks noChangeArrowheads="1"/>
          </p:cNvSpPr>
          <p:nvPr/>
        </p:nvSpPr>
        <p:spPr bwMode="auto">
          <a:xfrm>
            <a:off x="503238" y="3035300"/>
            <a:ext cx="183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Лаборант химического анализа</a:t>
            </a:r>
          </a:p>
        </p:txBody>
      </p:sp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611188" y="3724275"/>
            <a:ext cx="1439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Наладчик-ремонтник</a:t>
            </a:r>
          </a:p>
        </p:txBody>
      </p:sp>
      <p:sp>
        <p:nvSpPr>
          <p:cNvPr id="20490" name="TextBox 24"/>
          <p:cNvSpPr txBox="1">
            <a:spLocks noChangeArrowheads="1"/>
          </p:cNvSpPr>
          <p:nvPr/>
        </p:nvSpPr>
        <p:spPr bwMode="auto">
          <a:xfrm>
            <a:off x="539750" y="4125913"/>
            <a:ext cx="14398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Слесарь</a:t>
            </a:r>
          </a:p>
        </p:txBody>
      </p:sp>
      <p:sp>
        <p:nvSpPr>
          <p:cNvPr id="20491" name="TextBox 26"/>
          <p:cNvSpPr txBox="1">
            <a:spLocks noChangeArrowheads="1"/>
          </p:cNvSpPr>
          <p:nvPr/>
        </p:nvSpPr>
        <p:spPr bwMode="auto">
          <a:xfrm>
            <a:off x="468313" y="3435350"/>
            <a:ext cx="187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Электрогазосварщик</a:t>
            </a:r>
          </a:p>
        </p:txBody>
      </p:sp>
      <p:sp>
        <p:nvSpPr>
          <p:cNvPr id="20492" name="TextBox 27"/>
          <p:cNvSpPr txBox="1">
            <a:spLocks noChangeArrowheads="1"/>
          </p:cNvSpPr>
          <p:nvPr/>
        </p:nvSpPr>
        <p:spPr bwMode="auto">
          <a:xfrm>
            <a:off x="539750" y="4371975"/>
            <a:ext cx="14398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Техник</a:t>
            </a:r>
          </a:p>
        </p:txBody>
      </p:sp>
      <p:sp>
        <p:nvSpPr>
          <p:cNvPr id="20493" name="TextBox 28"/>
          <p:cNvSpPr txBox="1">
            <a:spLocks noChangeArrowheads="1"/>
          </p:cNvSpPr>
          <p:nvPr/>
        </p:nvSpPr>
        <p:spPr bwMode="auto">
          <a:xfrm>
            <a:off x="468313" y="4629150"/>
            <a:ext cx="14398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Станочник</a:t>
            </a:r>
          </a:p>
        </p:txBody>
      </p:sp>
      <p:sp>
        <p:nvSpPr>
          <p:cNvPr id="20494" name="TextBox 30"/>
          <p:cNvSpPr txBox="1">
            <a:spLocks noChangeArrowheads="1"/>
          </p:cNvSpPr>
          <p:nvPr/>
        </p:nvSpPr>
        <p:spPr bwMode="auto">
          <a:xfrm>
            <a:off x="1692275" y="1131888"/>
            <a:ext cx="183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Администратор баз данных</a:t>
            </a:r>
          </a:p>
        </p:txBody>
      </p:sp>
      <p:sp>
        <p:nvSpPr>
          <p:cNvPr id="20495" name="TextBox 31"/>
          <p:cNvSpPr txBox="1">
            <a:spLocks noChangeArrowheads="1"/>
          </p:cNvSpPr>
          <p:nvPr/>
        </p:nvSpPr>
        <p:spPr bwMode="auto">
          <a:xfrm>
            <a:off x="1692275" y="1884363"/>
            <a:ext cx="183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Разработчик </a:t>
            </a:r>
          </a:p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приложений</a:t>
            </a:r>
          </a:p>
        </p:txBody>
      </p:sp>
      <p:sp>
        <p:nvSpPr>
          <p:cNvPr id="20496" name="TextBox 32"/>
          <p:cNvSpPr txBox="1">
            <a:spLocks noChangeArrowheads="1"/>
          </p:cNvSpPr>
          <p:nvPr/>
        </p:nvSpPr>
        <p:spPr bwMode="auto">
          <a:xfrm>
            <a:off x="1727200" y="2325688"/>
            <a:ext cx="18367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Техник</a:t>
            </a:r>
          </a:p>
        </p:txBody>
      </p:sp>
      <p:sp>
        <p:nvSpPr>
          <p:cNvPr id="20497" name="TextBox 34"/>
          <p:cNvSpPr txBox="1">
            <a:spLocks noChangeArrowheads="1"/>
          </p:cNvSpPr>
          <p:nvPr/>
        </p:nvSpPr>
        <p:spPr bwMode="auto">
          <a:xfrm>
            <a:off x="1709738" y="1492250"/>
            <a:ext cx="183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Системный </a:t>
            </a:r>
          </a:p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администратор</a:t>
            </a: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2627313" y="1182688"/>
            <a:ext cx="2151062" cy="1820862"/>
          </a:xfrm>
          <a:prstGeom prst="triangle">
            <a:avLst/>
          </a:prstGeom>
          <a:blipFill dpi="0" rotWithShape="1">
            <a:blip r:embed="rId5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288000" rIns="756000"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0499" name="TextBox 36"/>
          <p:cNvSpPr txBox="1">
            <a:spLocks noChangeArrowheads="1"/>
          </p:cNvSpPr>
          <p:nvPr/>
        </p:nvSpPr>
        <p:spPr bwMode="auto">
          <a:xfrm>
            <a:off x="2771800" y="3057525"/>
            <a:ext cx="1835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Повар-кондитер</a:t>
            </a:r>
          </a:p>
        </p:txBody>
      </p:sp>
      <p:sp>
        <p:nvSpPr>
          <p:cNvPr id="20500" name="TextBox 37"/>
          <p:cNvSpPr txBox="1">
            <a:spLocks noChangeArrowheads="1"/>
          </p:cNvSpPr>
          <p:nvPr/>
        </p:nvSpPr>
        <p:spPr bwMode="auto">
          <a:xfrm>
            <a:off x="2771800" y="4011613"/>
            <a:ext cx="18351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Косметолог</a:t>
            </a:r>
          </a:p>
        </p:txBody>
      </p:sp>
      <p:sp>
        <p:nvSpPr>
          <p:cNvPr id="20501" name="TextBox 38"/>
          <p:cNvSpPr txBox="1">
            <a:spLocks noChangeArrowheads="1"/>
          </p:cNvSpPr>
          <p:nvPr/>
        </p:nvSpPr>
        <p:spPr bwMode="auto">
          <a:xfrm>
            <a:off x="2771800" y="4270375"/>
            <a:ext cx="1835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Пекарь</a:t>
            </a:r>
          </a:p>
        </p:txBody>
      </p:sp>
      <p:sp>
        <p:nvSpPr>
          <p:cNvPr id="20502" name="TextBox 39"/>
          <p:cNvSpPr txBox="1">
            <a:spLocks noChangeArrowheads="1"/>
          </p:cNvSpPr>
          <p:nvPr/>
        </p:nvSpPr>
        <p:spPr bwMode="auto">
          <a:xfrm>
            <a:off x="2699792" y="3303588"/>
            <a:ext cx="183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Специалист </a:t>
            </a:r>
          </a:p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гостиничного </a:t>
            </a:r>
          </a:p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бизнеса</a:t>
            </a:r>
          </a:p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 и туризма</a:t>
            </a:r>
          </a:p>
        </p:txBody>
      </p:sp>
      <p:sp>
        <p:nvSpPr>
          <p:cNvPr id="41" name="Равнобедренный треугольник 40"/>
          <p:cNvSpPr/>
          <p:nvPr/>
        </p:nvSpPr>
        <p:spPr>
          <a:xfrm>
            <a:off x="3708400" y="3003550"/>
            <a:ext cx="2141538" cy="1876425"/>
          </a:xfrm>
          <a:prstGeom prst="triangle">
            <a:avLst/>
          </a:prstGeom>
          <a:blipFill dpi="0" rotWithShape="1">
            <a:blip r:embed="rId6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0504" name="TextBox 41"/>
          <p:cNvSpPr txBox="1">
            <a:spLocks noChangeArrowheads="1"/>
          </p:cNvSpPr>
          <p:nvPr/>
        </p:nvSpPr>
        <p:spPr bwMode="auto">
          <a:xfrm>
            <a:off x="3851920" y="1131888"/>
            <a:ext cx="18367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solidFill>
                  <a:srgbClr val="234D6F"/>
                </a:solidFill>
                <a:latin typeface="Verdana" pitchFamily="34" charset="0"/>
              </a:rPr>
              <a:t>Автомеханик</a:t>
            </a:r>
          </a:p>
        </p:txBody>
      </p:sp>
      <p:sp>
        <p:nvSpPr>
          <p:cNvPr id="20505" name="TextBox 42"/>
          <p:cNvSpPr txBox="1">
            <a:spLocks noChangeArrowheads="1"/>
          </p:cNvSpPr>
          <p:nvPr/>
        </p:nvSpPr>
        <p:spPr bwMode="auto">
          <a:xfrm>
            <a:off x="3851275" y="1347788"/>
            <a:ext cx="183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Специалист по</a:t>
            </a:r>
          </a:p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 ремонту двигателей</a:t>
            </a:r>
          </a:p>
        </p:txBody>
      </p:sp>
      <p:sp>
        <p:nvSpPr>
          <p:cNvPr id="20506" name="TextBox 43"/>
          <p:cNvSpPr txBox="1">
            <a:spLocks noChangeArrowheads="1"/>
          </p:cNvSpPr>
          <p:nvPr/>
        </p:nvSpPr>
        <p:spPr bwMode="auto">
          <a:xfrm>
            <a:off x="3887788" y="1739900"/>
            <a:ext cx="183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Машинист</a:t>
            </a:r>
          </a:p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харвестера</a:t>
            </a:r>
          </a:p>
        </p:txBody>
      </p:sp>
      <p:sp>
        <p:nvSpPr>
          <p:cNvPr id="20507" name="TextBox 44"/>
          <p:cNvSpPr txBox="1">
            <a:spLocks noChangeArrowheads="1"/>
          </p:cNvSpPr>
          <p:nvPr/>
        </p:nvSpPr>
        <p:spPr bwMode="auto">
          <a:xfrm>
            <a:off x="3887788" y="2139702"/>
            <a:ext cx="18367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Тракторист</a:t>
            </a:r>
          </a:p>
        </p:txBody>
      </p:sp>
      <p:sp>
        <p:nvSpPr>
          <p:cNvPr id="46" name="Равнобедренный треугольник 45"/>
          <p:cNvSpPr/>
          <p:nvPr/>
        </p:nvSpPr>
        <p:spPr>
          <a:xfrm>
            <a:off x="4788024" y="1182926"/>
            <a:ext cx="2304255" cy="1846435"/>
          </a:xfrm>
          <a:prstGeom prst="triangle">
            <a:avLst/>
          </a:prstGeom>
          <a:blipFill dpi="0" rotWithShape="1">
            <a:blip r:embed="rId7">
              <a:extLst>
                <a:ext uri="{28A0092B-C50C-407E-A947-70E740481C1C}"/>
              </a:extLst>
            </a:blip>
            <a:srcRect/>
            <a:stretch>
              <a:fillRect l="2000" t="5000" r="7000" b="-6000"/>
            </a:stretch>
          </a:blip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288000" rIns="756000" anchor="ctr"/>
          <a:lstStyle/>
          <a:p>
            <a:pPr algn="ctr">
              <a:defRPr/>
            </a:pPr>
            <a:endParaRPr lang="ru-RU" b="1">
              <a:solidFill>
                <a:srgbClr val="234D6F"/>
              </a:solidFill>
              <a:latin typeface="Verdana" pitchFamily="34" charset="0"/>
            </a:endParaRPr>
          </a:p>
        </p:txBody>
      </p:sp>
      <p:sp>
        <p:nvSpPr>
          <p:cNvPr id="20511" name="TextBox 46"/>
          <p:cNvSpPr txBox="1">
            <a:spLocks noChangeArrowheads="1"/>
          </p:cNvSpPr>
          <p:nvPr/>
        </p:nvSpPr>
        <p:spPr bwMode="auto">
          <a:xfrm>
            <a:off x="4932363" y="3076575"/>
            <a:ext cx="1835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Сестринское дело</a:t>
            </a:r>
          </a:p>
        </p:txBody>
      </p:sp>
      <p:sp>
        <p:nvSpPr>
          <p:cNvPr id="20512" name="TextBox 47"/>
          <p:cNvSpPr txBox="1">
            <a:spLocks noChangeArrowheads="1"/>
          </p:cNvSpPr>
          <p:nvPr/>
        </p:nvSpPr>
        <p:spPr bwMode="auto">
          <a:xfrm>
            <a:off x="4945063" y="3292475"/>
            <a:ext cx="1836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Мобильный робототехник</a:t>
            </a:r>
          </a:p>
        </p:txBody>
      </p:sp>
      <p:sp>
        <p:nvSpPr>
          <p:cNvPr id="20513" name="Прямоугольник 21"/>
          <p:cNvSpPr>
            <a:spLocks noChangeArrowheads="1"/>
          </p:cNvSpPr>
          <p:nvPr/>
        </p:nvSpPr>
        <p:spPr bwMode="auto">
          <a:xfrm>
            <a:off x="5345113" y="3765550"/>
            <a:ext cx="11255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000" b="1">
                <a:solidFill>
                  <a:srgbClr val="234D6F"/>
                </a:solidFill>
                <a:latin typeface="Verdana" pitchFamily="34" charset="0"/>
              </a:rPr>
              <a:t>Мехатроник </a:t>
            </a:r>
          </a:p>
        </p:txBody>
      </p:sp>
      <p:sp>
        <p:nvSpPr>
          <p:cNvPr id="52" name="Shape 578"/>
          <p:cNvSpPr txBox="1">
            <a:spLocks noGrp="1"/>
          </p:cNvSpPr>
          <p:nvPr>
            <p:ph type="title"/>
          </p:nvPr>
        </p:nvSpPr>
        <p:spPr>
          <a:xfrm>
            <a:off x="468313" y="195263"/>
            <a:ext cx="7272337" cy="857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3C78D8"/>
              </a:buClr>
              <a:buFont typeface="Sniglet"/>
              <a:buNone/>
              <a:defRPr/>
            </a:pP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Востребованные профессии </a:t>
            </a:r>
            <a:b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</a:b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на рынке труда Вологодской области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530"/>
          <p:cNvSpPr txBox="1">
            <a:spLocks/>
          </p:cNvSpPr>
          <p:nvPr/>
        </p:nvSpPr>
        <p:spPr bwMode="auto">
          <a:xfrm>
            <a:off x="611560" y="202331"/>
            <a:ext cx="8640762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niglet"/>
              </a:rPr>
              <a:t>Заявленные вакансии по уровню квалификации и образованию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latin typeface="Snigle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17753546"/>
              </p:ext>
            </p:extLst>
          </p:nvPr>
        </p:nvGraphicFramePr>
        <p:xfrm>
          <a:off x="755576" y="1131590"/>
          <a:ext cx="374441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480476073"/>
              </p:ext>
            </p:extLst>
          </p:nvPr>
        </p:nvGraphicFramePr>
        <p:xfrm>
          <a:off x="4788024" y="1131590"/>
          <a:ext cx="381642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611832" y="987574"/>
            <a:ext cx="78486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2044</TotalTime>
  <Words>3033</Words>
  <Application>Microsoft Office PowerPoint</Application>
  <PresentationFormat>Экран (16:9)</PresentationFormat>
  <Paragraphs>325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Friar template</vt:lpstr>
      <vt:lpstr>ВОЛОГОДСКАЯ ОБЛАСТЬ–  ТЕРРИТОРИЯ  ТВОИХ ВОЗМОЖНОСТЕЙ</vt:lpstr>
      <vt:lpstr>Слайд 2</vt:lpstr>
      <vt:lpstr>Историческое наследие региона</vt:lpstr>
      <vt:lpstr>Слайд 4</vt:lpstr>
      <vt:lpstr>Слайд 5</vt:lpstr>
      <vt:lpstr>Слайд 6</vt:lpstr>
      <vt:lpstr>Слайд 7</vt:lpstr>
      <vt:lpstr>Востребованные профессии  на рынке труда Вологодской области</vt:lpstr>
      <vt:lpstr>Слайд 9</vt:lpstr>
      <vt:lpstr>Среднемесячная заработная плата  в Вологодской области за 2017 год</vt:lpstr>
      <vt:lpstr>Слайд 11</vt:lpstr>
      <vt:lpstr>Слайд 12</vt:lpstr>
      <vt:lpstr>Слайд 13</vt:lpstr>
      <vt:lpstr>Информационные сервисы</vt:lpstr>
      <vt:lpstr>Что учесть при выборе профессии?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ВОЛОГОДСКАЯ ОБЛАСТЬ –  ТЕРРИТОРИЯ ТВОИХ ВОЗМОЖНОСТЕЙ</dc:title>
  <dc:creator>Шахова Наталья Владимировна</dc:creator>
  <cp:lastModifiedBy>Shakhova.NV</cp:lastModifiedBy>
  <cp:revision>254</cp:revision>
  <dcterms:modified xsi:type="dcterms:W3CDTF">2018-11-08T06:45:47Z</dcterms:modified>
</cp:coreProperties>
</file>